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70" r:id="rId4"/>
    <p:sldId id="261" r:id="rId5"/>
    <p:sldId id="269" r:id="rId6"/>
    <p:sldId id="268" r:id="rId7"/>
    <p:sldId id="266" r:id="rId8"/>
    <p:sldId id="267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E3159-016C-4230-A12E-0F8F0FB8661E}" v="1" dt="2020-11-23T02:40:2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tisinh Bhati (LCL)" userId="e6798e84-f98b-4a56-9bbe-908e7ef638d6" providerId="ADAL" clId="{83DE3159-016C-4230-A12E-0F8F0FB8661E}"/>
    <pc:docChg chg="custSel addSld delSld modSld">
      <pc:chgData name="Shaktisinh Bhati (LCL)" userId="e6798e84-f98b-4a56-9bbe-908e7ef638d6" providerId="ADAL" clId="{83DE3159-016C-4230-A12E-0F8F0FB8661E}" dt="2020-12-06T00:36:31.508" v="2132" actId="20577"/>
      <pc:docMkLst>
        <pc:docMk/>
      </pc:docMkLst>
      <pc:sldChg chg="modSp">
        <pc:chgData name="Shaktisinh Bhati (LCL)" userId="e6798e84-f98b-4a56-9bbe-908e7ef638d6" providerId="ADAL" clId="{83DE3159-016C-4230-A12E-0F8F0FB8661E}" dt="2020-12-06T00:28:00.898" v="1704" actId="20577"/>
        <pc:sldMkLst>
          <pc:docMk/>
          <pc:sldMk cId="0" sldId="256"/>
        </pc:sldMkLst>
        <pc:spChg chg="mod">
          <ac:chgData name="Shaktisinh Bhati (LCL)" userId="e6798e84-f98b-4a56-9bbe-908e7ef638d6" providerId="ADAL" clId="{83DE3159-016C-4230-A12E-0F8F0FB8661E}" dt="2020-12-06T00:28:00.898" v="1704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Shaktisinh Bhati (LCL)" userId="e6798e84-f98b-4a56-9bbe-908e7ef638d6" providerId="ADAL" clId="{83DE3159-016C-4230-A12E-0F8F0FB8661E}" dt="2020-11-23T02:30:42.598" v="246" actId="20577"/>
        <pc:sldMkLst>
          <pc:docMk/>
          <pc:sldMk cId="0" sldId="259"/>
        </pc:sldMkLst>
        <pc:spChg chg="mod">
          <ac:chgData name="Shaktisinh Bhati (LCL)" userId="e6798e84-f98b-4a56-9bbe-908e7ef638d6" providerId="ADAL" clId="{83DE3159-016C-4230-A12E-0F8F0FB8661E}" dt="2020-11-23T02:30:42.598" v="246" actId="20577"/>
          <ac:spMkLst>
            <pc:docMk/>
            <pc:sldMk cId="0" sldId="259"/>
            <ac:spMk id="78" creationId="{00000000-0000-0000-0000-000000000000}"/>
          </ac:spMkLst>
        </pc:spChg>
      </pc:sldChg>
      <pc:sldChg chg="modSp">
        <pc:chgData name="Shaktisinh Bhati (LCL)" userId="e6798e84-f98b-4a56-9bbe-908e7ef638d6" providerId="ADAL" clId="{83DE3159-016C-4230-A12E-0F8F0FB8661E}" dt="2020-12-06T00:36:31.508" v="2132" actId="20577"/>
        <pc:sldMkLst>
          <pc:docMk/>
          <pc:sldMk cId="0" sldId="261"/>
        </pc:sldMkLst>
        <pc:spChg chg="mod">
          <ac:chgData name="Shaktisinh Bhati (LCL)" userId="e6798e84-f98b-4a56-9bbe-908e7ef638d6" providerId="ADAL" clId="{83DE3159-016C-4230-A12E-0F8F0FB8661E}" dt="2020-11-23T03:38:52.038" v="1693" actId="20577"/>
          <ac:spMkLst>
            <pc:docMk/>
            <pc:sldMk cId="0" sldId="261"/>
            <ac:spMk id="90" creationId="{00000000-0000-0000-0000-000000000000}"/>
          </ac:spMkLst>
        </pc:spChg>
        <pc:spChg chg="mod">
          <ac:chgData name="Shaktisinh Bhati (LCL)" userId="e6798e84-f98b-4a56-9bbe-908e7ef638d6" providerId="ADAL" clId="{83DE3159-016C-4230-A12E-0F8F0FB8661E}" dt="2020-12-06T00:36:31.508" v="2132" actId="20577"/>
          <ac:spMkLst>
            <pc:docMk/>
            <pc:sldMk cId="0" sldId="261"/>
            <ac:spMk id="91" creationId="{00000000-0000-0000-0000-000000000000}"/>
          </ac:spMkLst>
        </pc:spChg>
      </pc:sldChg>
      <pc:sldChg chg="del">
        <pc:chgData name="Shaktisinh Bhati (LCL)" userId="e6798e84-f98b-4a56-9bbe-908e7ef638d6" providerId="ADAL" clId="{83DE3159-016C-4230-A12E-0F8F0FB8661E}" dt="2020-11-23T03:34:34.837" v="1340" actId="2696"/>
        <pc:sldMkLst>
          <pc:docMk/>
          <pc:sldMk cId="0" sldId="265"/>
        </pc:sldMkLst>
      </pc:sldChg>
      <pc:sldChg chg="modSp add">
        <pc:chgData name="Shaktisinh Bhati (LCL)" userId="e6798e84-f98b-4a56-9bbe-908e7ef638d6" providerId="ADAL" clId="{83DE3159-016C-4230-A12E-0F8F0FB8661E}" dt="2020-11-23T03:33:13.742" v="1339" actId="14100"/>
        <pc:sldMkLst>
          <pc:docMk/>
          <pc:sldMk cId="1930101203" sldId="270"/>
        </pc:sldMkLst>
        <pc:spChg chg="mod">
          <ac:chgData name="Shaktisinh Bhati (LCL)" userId="e6798e84-f98b-4a56-9bbe-908e7ef638d6" providerId="ADAL" clId="{83DE3159-016C-4230-A12E-0F8F0FB8661E}" dt="2020-11-23T02:40:31.245" v="272" actId="20577"/>
          <ac:spMkLst>
            <pc:docMk/>
            <pc:sldMk cId="1930101203" sldId="270"/>
            <ac:spMk id="2" creationId="{77C21DFC-60A6-43D3-90CF-7ACB44C60A41}"/>
          </ac:spMkLst>
        </pc:spChg>
        <pc:spChg chg="mod">
          <ac:chgData name="Shaktisinh Bhati (LCL)" userId="e6798e84-f98b-4a56-9bbe-908e7ef638d6" providerId="ADAL" clId="{83DE3159-016C-4230-A12E-0F8F0FB8661E}" dt="2020-11-23T03:33:13.742" v="1339" actId="14100"/>
          <ac:spMkLst>
            <pc:docMk/>
            <pc:sldMk cId="1930101203" sldId="270"/>
            <ac:spMk id="3" creationId="{FB1868D8-F825-46E3-8BB9-95F173BB2B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9ec5fd5248f7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9ec5fd5248f7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c327a35785956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c327a35785956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7b603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7b603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6b55c51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6b55c51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Pytho</a:t>
            </a:r>
            <a:r>
              <a:rPr lang="en-US" sz="3600" dirty="0"/>
              <a:t>n: Intro to Machine Learning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Career Hub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Machine Learning?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Utilize Big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Hardware Improvements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Popular/Common 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Recommendation Systems: </a:t>
            </a:r>
            <a:r>
              <a:rPr lang="en-US" dirty="0"/>
              <a:t>Netflix, Amazon, YouTube,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Classification: </a:t>
            </a:r>
            <a:r>
              <a:rPr lang="en-US" dirty="0"/>
              <a:t>Facial detection, Self-Driving Cars,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Nature Language Processing: </a:t>
            </a:r>
            <a:r>
              <a:rPr lang="en-US" dirty="0"/>
              <a:t>Sentiment Analysis, Auto-complete Text, Text Classification,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Intuitions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Mapping relationships between Inputs (features) and Outputs (target) of the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algorithms to find relationships within the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DFC-60A6-43D3-90CF-7ACB44C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68D8-F825-46E3-8BB9-95F173BB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83450"/>
          </a:xfrm>
        </p:spPr>
        <p:txBody>
          <a:bodyPr/>
          <a:lstStyle/>
          <a:p>
            <a:r>
              <a:rPr lang="en-US" dirty="0"/>
              <a:t>Supervised Learning </a:t>
            </a:r>
          </a:p>
          <a:p>
            <a:pPr lvl="1"/>
            <a:r>
              <a:rPr lang="en-US" dirty="0"/>
              <a:t>Determine the relationship between inputs and outputs by learning from other input-output data (learn with a teacher)</a:t>
            </a:r>
          </a:p>
          <a:p>
            <a:pPr lvl="2"/>
            <a:r>
              <a:rPr lang="en-US" dirty="0"/>
              <a:t>Classification: identification of a “class” or “category” based on the inputs</a:t>
            </a:r>
          </a:p>
          <a:p>
            <a:pPr lvl="2"/>
            <a:r>
              <a:rPr lang="en-US" dirty="0"/>
              <a:t>Regression: Determine the relationship between dependent and independent variable(s) to predict a continuous number (Ex: demand forecasting)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Find patterns within data without any reference to any pre-existing labels or values (learn without a teacher)</a:t>
            </a:r>
          </a:p>
          <a:p>
            <a:pPr lvl="2"/>
            <a:r>
              <a:rPr lang="en-US" dirty="0"/>
              <a:t>Recommendation systems,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3010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4100" y="193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Few </a:t>
            </a:r>
            <a:r>
              <a:rPr lang="en-US" dirty="0"/>
              <a:t>Terms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07450" y="814046"/>
            <a:ext cx="8729100" cy="4208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 dirty="0"/>
              <a:t>ML Algorithms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500" dirty="0"/>
              <a:t>An algorithm is simply a set of procedures that are followed to perform a task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500" dirty="0"/>
              <a:t>Examples: Linear Regression, Decision Tree, K-means, Random Forest</a:t>
            </a:r>
            <a:endParaRPr lang="en" sz="1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/>
              <a:t>Training &amp; Test Sets</a:t>
            </a:r>
            <a:endParaRPr sz="15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Training Set</a:t>
            </a:r>
            <a:endParaRPr sz="1500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 dirty="0"/>
              <a:t>Fed to our model to learn the relationship between the features </a:t>
            </a:r>
            <a:r>
              <a:rPr lang="en-US" sz="1500" dirty="0"/>
              <a:t>and the target label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500" dirty="0"/>
              <a:t>Test Set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500" dirty="0"/>
              <a:t>Test our model on data </a:t>
            </a:r>
            <a:r>
              <a:rPr lang="en" sz="1500" dirty="0"/>
              <a:t> is robust and not overfit.</a:t>
            </a:r>
          </a:p>
          <a:p>
            <a:pPr>
              <a:buChar char="■"/>
            </a:pPr>
            <a:r>
              <a:rPr lang="en" sz="1500" dirty="0"/>
              <a:t>Feature</a:t>
            </a:r>
            <a:r>
              <a:rPr lang="en-US" sz="1500" dirty="0"/>
              <a:t>s</a:t>
            </a:r>
            <a:endParaRPr lang="en" sz="1500" dirty="0"/>
          </a:p>
          <a:p>
            <a:pPr lvl="1">
              <a:buChar char="■"/>
            </a:pPr>
            <a:r>
              <a:rPr lang="en-US" sz="1500" dirty="0"/>
              <a:t>D</a:t>
            </a:r>
            <a:r>
              <a:rPr lang="en" sz="1500" dirty="0"/>
              <a:t>ata ‘</a:t>
            </a:r>
            <a:r>
              <a:rPr lang="en-US" sz="1500" dirty="0"/>
              <a:t>characteristics’ that act as inputs to model. That information is used by the model to make prediction. The better features you choose, the better your model will perform </a:t>
            </a:r>
          </a:p>
          <a:p>
            <a:pPr lvl="1">
              <a:buChar char="■"/>
            </a:pPr>
            <a:r>
              <a:rPr lang="en-US" sz="1500" dirty="0"/>
              <a:t>More features does not always equal better model</a:t>
            </a:r>
            <a:endParaRPr lang="en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9FC72-6CAE-4ECE-86B6-8CAB678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2" y="435027"/>
            <a:ext cx="7298735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058-6687-4582-AD8F-B371667B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45000"/>
            <a:ext cx="8520600" cy="5727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32BC9-EB62-44E0-A50F-68608599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05" y="885327"/>
            <a:ext cx="6248189" cy="39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fold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60701"/>
            <a:ext cx="4823724" cy="3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Open Online Courses (MOOC)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Coursera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“Machine Learning” and “Deep Learning” by Andrew Ng of Stanford University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Fast.ai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CS229 - Stanford 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Papers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Arxiv.org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jmlr.org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334</Words>
  <Application>Microsoft Office PowerPoint</Application>
  <PresentationFormat>On-screen Show (16:9)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Proxima Nova</vt:lpstr>
      <vt:lpstr>Spearmint</vt:lpstr>
      <vt:lpstr>Python: Intro to Machine Learning</vt:lpstr>
      <vt:lpstr>Introduction</vt:lpstr>
      <vt:lpstr>Types of Machine Learning</vt:lpstr>
      <vt:lpstr>A Few Terms</vt:lpstr>
      <vt:lpstr>PowerPoint Presentation</vt:lpstr>
      <vt:lpstr>Overview</vt:lpstr>
      <vt:lpstr>Appendix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Peter Ling</dc:creator>
  <cp:lastModifiedBy>Shaktisinh Bhati (LCL)</cp:lastModifiedBy>
  <cp:revision>12</cp:revision>
  <dcterms:modified xsi:type="dcterms:W3CDTF">2020-12-06T00:36:36Z</dcterms:modified>
</cp:coreProperties>
</file>