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6" r:id="rId1"/>
  </p:sldMasterIdLst>
  <p:notesMasterIdLst>
    <p:notesMasterId r:id="rId24"/>
  </p:notesMasterIdLst>
  <p:sldIdLst>
    <p:sldId id="256" r:id="rId2"/>
    <p:sldId id="260" r:id="rId3"/>
    <p:sldId id="264" r:id="rId4"/>
    <p:sldId id="261" r:id="rId5"/>
    <p:sldId id="313" r:id="rId6"/>
    <p:sldId id="314" r:id="rId7"/>
    <p:sldId id="315" r:id="rId8"/>
    <p:sldId id="316" r:id="rId9"/>
    <p:sldId id="317" r:id="rId10"/>
    <p:sldId id="259" r:id="rId11"/>
    <p:sldId id="318" r:id="rId12"/>
    <p:sldId id="319" r:id="rId13"/>
    <p:sldId id="320" r:id="rId14"/>
    <p:sldId id="262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290" r:id="rId23"/>
  </p:sldIdLst>
  <p:sldSz cx="9144000" cy="5143500" type="screen16x9"/>
  <p:notesSz cx="6858000" cy="9144000"/>
  <p:embeddedFontLst>
    <p:embeddedFont>
      <p:font typeface="Albert Sans" panose="020B0604020202020204" charset="0"/>
      <p:regular r:id="rId25"/>
      <p:bold r:id="rId26"/>
      <p:italic r:id="rId27"/>
      <p:boldItalic r:id="rId28"/>
    </p:embeddedFont>
    <p:embeddedFont>
      <p:font typeface="Albert Sans ExtraBold" panose="020B0604020202020204" charset="0"/>
      <p:bold r:id="rId29"/>
      <p:boldItalic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3600B-C640-4D45-9A02-04823518395A}">
  <a:tblStyle styleId="{7583600B-C640-4D45-9A02-0482351839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470F42E-7026-4D04-A2CD-2906EB777C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56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43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347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640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29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757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63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N" sz="1000" b="0" i="0" u="none" strike="noStrike" cap="none" dirty="0">
              <a:solidFill>
                <a:schemeClr val="dk2"/>
              </a:solidFill>
              <a:latin typeface="Albert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593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IN" sz="1000" b="0" i="0" u="none" strike="noStrike" cap="none" dirty="0">
              <a:solidFill>
                <a:schemeClr val="dk2"/>
              </a:solidFill>
              <a:latin typeface="Albert San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186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4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82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64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47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63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24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8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284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93150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07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9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6006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230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09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2492413"/>
            <a:ext cx="5067600" cy="8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06938"/>
            <a:ext cx="1118400" cy="983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461563"/>
            <a:ext cx="4378500" cy="3750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887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846363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ubTitle" idx="2"/>
          </p:nvPr>
        </p:nvSpPr>
        <p:spPr>
          <a:xfrm>
            <a:off x="3457052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6067748" y="3097781"/>
            <a:ext cx="2229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4"/>
          </p:nvPr>
        </p:nvSpPr>
        <p:spPr>
          <a:xfrm>
            <a:off x="846375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3457050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6"/>
          </p:nvPr>
        </p:nvSpPr>
        <p:spPr>
          <a:xfrm>
            <a:off x="6067750" y="261747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bert Sans ExtraBold"/>
              <a:buNone/>
              <a:defRPr sz="24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3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0194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4832078" y="1614275"/>
            <a:ext cx="32541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2"/>
          </p:nvPr>
        </p:nvSpPr>
        <p:spPr>
          <a:xfrm>
            <a:off x="1057900" y="1614275"/>
            <a:ext cx="3254100" cy="19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918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3809875" y="1655500"/>
            <a:ext cx="4620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3809875" y="2816925"/>
            <a:ext cx="4620900" cy="6711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0175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60875" y="1621950"/>
            <a:ext cx="4569900" cy="18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371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094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90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55050" y="1277150"/>
            <a:ext cx="3327000" cy="3327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34165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1428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5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696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368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95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821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212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959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4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ctrTitle"/>
          </p:nvPr>
        </p:nvSpPr>
        <p:spPr>
          <a:xfrm>
            <a:off x="678309" y="629270"/>
            <a:ext cx="5078100" cy="1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Heart Disease Data Analysis </a:t>
            </a:r>
            <a:r>
              <a:rPr lang="en" sz="4500" dirty="0"/>
              <a:t>:</a:t>
            </a:r>
            <a:br>
              <a:rPr lang="en" sz="4500" dirty="0"/>
            </a:br>
            <a:r>
              <a:rPr lang="en" sz="4500" dirty="0"/>
              <a:t>Report </a:t>
            </a:r>
            <a:br>
              <a:rPr lang="en" sz="4500" dirty="0"/>
            </a:br>
            <a:r>
              <a:rPr lang="en" sz="2000" dirty="0"/>
              <a:t>Unified Mentor</a:t>
            </a:r>
            <a:endParaRPr sz="35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1" name="Google Shape;291;p43"/>
          <p:cNvSpPr txBox="1">
            <a:spLocks noGrp="1"/>
          </p:cNvSpPr>
          <p:nvPr>
            <p:ph type="subTitle" idx="1"/>
          </p:nvPr>
        </p:nvSpPr>
        <p:spPr>
          <a:xfrm>
            <a:off x="713225" y="2819795"/>
            <a:ext cx="3924900" cy="1524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Shakti Siddharth Ray</a:t>
            </a:r>
            <a:endParaRPr lang="en" sz="1600" dirty="0"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Email : </a:t>
            </a:r>
            <a:r>
              <a:rPr lang="en-IN" dirty="0"/>
              <a:t>shaktirayit@gmail.com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Albert Sans"/>
                <a:ea typeface="Albert Sans"/>
                <a:cs typeface="Albert Sans"/>
                <a:sym typeface="Albert Sans"/>
              </a:rPr>
              <a:t>Mobile: +91 7684026987</a:t>
            </a:r>
          </a:p>
        </p:txBody>
      </p:sp>
      <p:grpSp>
        <p:nvGrpSpPr>
          <p:cNvPr id="292" name="Google Shape;292;p43"/>
          <p:cNvGrpSpPr/>
          <p:nvPr/>
        </p:nvGrpSpPr>
        <p:grpSpPr>
          <a:xfrm>
            <a:off x="6195212" y="901633"/>
            <a:ext cx="2891222" cy="3442596"/>
            <a:chOff x="6195212" y="901633"/>
            <a:chExt cx="2891222" cy="3442596"/>
          </a:xfrm>
        </p:grpSpPr>
        <p:grpSp>
          <p:nvGrpSpPr>
            <p:cNvPr id="293" name="Google Shape;293;p43"/>
            <p:cNvGrpSpPr/>
            <p:nvPr/>
          </p:nvGrpSpPr>
          <p:grpSpPr>
            <a:xfrm>
              <a:off x="6195212" y="901633"/>
              <a:ext cx="2891222" cy="3442596"/>
              <a:chOff x="6195212" y="901633"/>
              <a:chExt cx="2891222" cy="3442596"/>
            </a:xfrm>
          </p:grpSpPr>
          <p:sp>
            <p:nvSpPr>
              <p:cNvPr id="294" name="Google Shape;294;p43"/>
              <p:cNvSpPr/>
              <p:nvPr/>
            </p:nvSpPr>
            <p:spPr>
              <a:xfrm>
                <a:off x="6195212" y="2283979"/>
                <a:ext cx="360089" cy="380397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615" extrusionOk="0">
                    <a:moveTo>
                      <a:pt x="1288" y="0"/>
                    </a:moveTo>
                    <a:cubicBezTo>
                      <a:pt x="930" y="0"/>
                      <a:pt x="426" y="100"/>
                      <a:pt x="230" y="762"/>
                    </a:cubicBezTo>
                    <a:cubicBezTo>
                      <a:pt x="1" y="1548"/>
                      <a:pt x="379" y="1886"/>
                      <a:pt x="379" y="1886"/>
                    </a:cubicBezTo>
                    <a:cubicBezTo>
                      <a:pt x="379" y="1886"/>
                      <a:pt x="1638" y="2332"/>
                      <a:pt x="2702" y="3614"/>
                    </a:cubicBezTo>
                    <a:cubicBezTo>
                      <a:pt x="2614" y="2735"/>
                      <a:pt x="2706" y="1620"/>
                      <a:pt x="3422" y="762"/>
                    </a:cubicBezTo>
                    <a:cubicBezTo>
                      <a:pt x="3422" y="762"/>
                      <a:pt x="2638" y="668"/>
                      <a:pt x="1466" y="8"/>
                    </a:cubicBezTo>
                    <a:cubicBezTo>
                      <a:pt x="1413" y="4"/>
                      <a:pt x="1353" y="0"/>
                      <a:pt x="1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3"/>
              <p:cNvSpPr/>
              <p:nvPr/>
            </p:nvSpPr>
            <p:spPr>
              <a:xfrm>
                <a:off x="6195212" y="2492010"/>
                <a:ext cx="432064" cy="327784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3115" extrusionOk="0">
                    <a:moveTo>
                      <a:pt x="2268" y="1"/>
                    </a:moveTo>
                    <a:cubicBezTo>
                      <a:pt x="1814" y="342"/>
                      <a:pt x="1636" y="598"/>
                      <a:pt x="484" y="1106"/>
                    </a:cubicBezTo>
                    <a:cubicBezTo>
                      <a:pt x="122" y="1453"/>
                      <a:pt x="1" y="2018"/>
                      <a:pt x="267" y="2435"/>
                    </a:cubicBezTo>
                    <a:cubicBezTo>
                      <a:pt x="506" y="2808"/>
                      <a:pt x="827" y="3115"/>
                      <a:pt x="1199" y="3115"/>
                    </a:cubicBezTo>
                    <a:cubicBezTo>
                      <a:pt x="1242" y="3115"/>
                      <a:pt x="1285" y="3111"/>
                      <a:pt x="1329" y="3102"/>
                    </a:cubicBezTo>
                    <a:cubicBezTo>
                      <a:pt x="1735" y="3025"/>
                      <a:pt x="2410" y="2290"/>
                      <a:pt x="3867" y="2290"/>
                    </a:cubicBezTo>
                    <a:cubicBezTo>
                      <a:pt x="3944" y="2290"/>
                      <a:pt x="4024" y="2292"/>
                      <a:pt x="4105" y="2296"/>
                    </a:cubicBezTo>
                    <a:cubicBezTo>
                      <a:pt x="4105" y="2296"/>
                      <a:pt x="2790" y="1670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3"/>
              <p:cNvSpPr/>
              <p:nvPr/>
            </p:nvSpPr>
            <p:spPr>
              <a:xfrm>
                <a:off x="7075315" y="3497018"/>
                <a:ext cx="496773" cy="754368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7169" extrusionOk="0">
                    <a:moveTo>
                      <a:pt x="1" y="0"/>
                    </a:moveTo>
                    <a:cubicBezTo>
                      <a:pt x="524" y="2965"/>
                      <a:pt x="506" y="5757"/>
                      <a:pt x="506" y="5757"/>
                    </a:cubicBezTo>
                    <a:cubicBezTo>
                      <a:pt x="506" y="5757"/>
                      <a:pt x="1238" y="6844"/>
                      <a:pt x="2069" y="7038"/>
                    </a:cubicBezTo>
                    <a:cubicBezTo>
                      <a:pt x="2509" y="7130"/>
                      <a:pt x="2846" y="7169"/>
                      <a:pt x="3113" y="7169"/>
                    </a:cubicBezTo>
                    <a:cubicBezTo>
                      <a:pt x="3814" y="7169"/>
                      <a:pt x="4026" y="6903"/>
                      <a:pt x="4309" y="6645"/>
                    </a:cubicBezTo>
                    <a:cubicBezTo>
                      <a:pt x="4258" y="5203"/>
                      <a:pt x="4553" y="4213"/>
                      <a:pt x="4721" y="3396"/>
                    </a:cubicBezTo>
                    <a:lnTo>
                      <a:pt x="4721" y="3396"/>
                    </a:lnTo>
                    <a:cubicBezTo>
                      <a:pt x="4455" y="3454"/>
                      <a:pt x="4201" y="3480"/>
                      <a:pt x="3959" y="3480"/>
                    </a:cubicBezTo>
                    <a:cubicBezTo>
                      <a:pt x="1183" y="3480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3"/>
              <p:cNvSpPr/>
              <p:nvPr/>
            </p:nvSpPr>
            <p:spPr>
              <a:xfrm>
                <a:off x="8438087" y="1908850"/>
                <a:ext cx="360926" cy="270747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2573" extrusionOk="0">
                    <a:moveTo>
                      <a:pt x="2337" y="0"/>
                    </a:moveTo>
                    <a:cubicBezTo>
                      <a:pt x="1330" y="612"/>
                      <a:pt x="0" y="649"/>
                      <a:pt x="0" y="649"/>
                    </a:cubicBezTo>
                    <a:cubicBezTo>
                      <a:pt x="747" y="929"/>
                      <a:pt x="1586" y="2007"/>
                      <a:pt x="1576" y="2572"/>
                    </a:cubicBezTo>
                    <a:cubicBezTo>
                      <a:pt x="2108" y="2112"/>
                      <a:pt x="2949" y="1725"/>
                      <a:pt x="3127" y="1586"/>
                    </a:cubicBezTo>
                    <a:cubicBezTo>
                      <a:pt x="3429" y="1158"/>
                      <a:pt x="3368" y="751"/>
                      <a:pt x="3127" y="436"/>
                    </a:cubicBezTo>
                    <a:cubicBezTo>
                      <a:pt x="2887" y="123"/>
                      <a:pt x="2715" y="62"/>
                      <a:pt x="23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3"/>
              <p:cNvSpPr/>
              <p:nvPr/>
            </p:nvSpPr>
            <p:spPr>
              <a:xfrm>
                <a:off x="8547416" y="2115934"/>
                <a:ext cx="374290" cy="277166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634" extrusionOk="0">
                    <a:moveTo>
                      <a:pt x="2515" y="1"/>
                    </a:moveTo>
                    <a:cubicBezTo>
                      <a:pt x="1656" y="425"/>
                      <a:pt x="627" y="473"/>
                      <a:pt x="201" y="473"/>
                    </a:cubicBezTo>
                    <a:cubicBezTo>
                      <a:pt x="74" y="473"/>
                      <a:pt x="1" y="469"/>
                      <a:pt x="1" y="469"/>
                    </a:cubicBezTo>
                    <a:lnTo>
                      <a:pt x="1" y="469"/>
                    </a:lnTo>
                    <a:cubicBezTo>
                      <a:pt x="758" y="829"/>
                      <a:pt x="1543" y="2040"/>
                      <a:pt x="1480" y="2634"/>
                    </a:cubicBezTo>
                    <a:cubicBezTo>
                      <a:pt x="2081" y="2198"/>
                      <a:pt x="3002" y="1870"/>
                      <a:pt x="3201" y="1738"/>
                    </a:cubicBezTo>
                    <a:cubicBezTo>
                      <a:pt x="3557" y="1318"/>
                      <a:pt x="3528" y="884"/>
                      <a:pt x="3305" y="532"/>
                    </a:cubicBezTo>
                    <a:cubicBezTo>
                      <a:pt x="3084" y="181"/>
                      <a:pt x="2906" y="101"/>
                      <a:pt x="25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3"/>
              <p:cNvSpPr/>
              <p:nvPr/>
            </p:nvSpPr>
            <p:spPr>
              <a:xfrm>
                <a:off x="7051219" y="1528250"/>
                <a:ext cx="200772" cy="273273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2597" extrusionOk="0">
                    <a:moveTo>
                      <a:pt x="886" y="0"/>
                    </a:moveTo>
                    <a:cubicBezTo>
                      <a:pt x="397" y="0"/>
                      <a:pt x="1" y="55"/>
                      <a:pt x="1" y="55"/>
                    </a:cubicBezTo>
                    <a:lnTo>
                      <a:pt x="549" y="2596"/>
                    </a:lnTo>
                    <a:lnTo>
                      <a:pt x="1907" y="55"/>
                    </a:lnTo>
                    <a:cubicBezTo>
                      <a:pt x="1907" y="55"/>
                      <a:pt x="1375" y="0"/>
                      <a:pt x="8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3"/>
              <p:cNvSpPr/>
              <p:nvPr/>
            </p:nvSpPr>
            <p:spPr>
              <a:xfrm>
                <a:off x="6246877" y="1553609"/>
                <a:ext cx="529078" cy="344511"/>
              </a:xfrm>
              <a:custGeom>
                <a:avLst/>
                <a:gdLst/>
                <a:ahLst/>
                <a:cxnLst/>
                <a:rect l="l" t="t" r="r" b="b"/>
                <a:pathLst>
                  <a:path w="5028" h="3274" extrusionOk="0">
                    <a:moveTo>
                      <a:pt x="3538" y="1"/>
                    </a:moveTo>
                    <a:cubicBezTo>
                      <a:pt x="3538" y="1"/>
                      <a:pt x="1779" y="665"/>
                      <a:pt x="1171" y="841"/>
                    </a:cubicBezTo>
                    <a:cubicBezTo>
                      <a:pt x="1" y="1770"/>
                      <a:pt x="873" y="2812"/>
                      <a:pt x="1216" y="3090"/>
                    </a:cubicBezTo>
                    <a:cubicBezTo>
                      <a:pt x="1385" y="3229"/>
                      <a:pt x="1512" y="3274"/>
                      <a:pt x="1627" y="3274"/>
                    </a:cubicBezTo>
                    <a:cubicBezTo>
                      <a:pt x="1744" y="3274"/>
                      <a:pt x="1848" y="3227"/>
                      <a:pt x="1969" y="3186"/>
                    </a:cubicBezTo>
                    <a:cubicBezTo>
                      <a:pt x="2751" y="2915"/>
                      <a:pt x="3538" y="2849"/>
                      <a:pt x="4117" y="2849"/>
                    </a:cubicBezTo>
                    <a:cubicBezTo>
                      <a:pt x="4665" y="2849"/>
                      <a:pt x="5028" y="2908"/>
                      <a:pt x="5028" y="2908"/>
                    </a:cubicBezTo>
                    <a:cubicBezTo>
                      <a:pt x="5028" y="2908"/>
                      <a:pt x="3980" y="1660"/>
                      <a:pt x="3624" y="1003"/>
                    </a:cubicBezTo>
                    <a:cubicBezTo>
                      <a:pt x="3270" y="346"/>
                      <a:pt x="3538" y="1"/>
                      <a:pt x="35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3"/>
              <p:cNvSpPr/>
              <p:nvPr/>
            </p:nvSpPr>
            <p:spPr>
              <a:xfrm>
                <a:off x="8240054" y="1687982"/>
                <a:ext cx="281691" cy="283374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2693" extrusionOk="0">
                    <a:moveTo>
                      <a:pt x="2468" y="0"/>
                    </a:moveTo>
                    <a:lnTo>
                      <a:pt x="0" y="1346"/>
                    </a:lnTo>
                    <a:lnTo>
                      <a:pt x="2568" y="2693"/>
                    </a:lnTo>
                    <a:cubicBezTo>
                      <a:pt x="2568" y="2693"/>
                      <a:pt x="2676" y="2173"/>
                      <a:pt x="2676" y="1340"/>
                    </a:cubicBezTo>
                    <a:cubicBezTo>
                      <a:pt x="2676" y="504"/>
                      <a:pt x="2468" y="0"/>
                      <a:pt x="2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3"/>
              <p:cNvSpPr/>
              <p:nvPr/>
            </p:nvSpPr>
            <p:spPr>
              <a:xfrm>
                <a:off x="6994818" y="960769"/>
                <a:ext cx="1447072" cy="1338058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12716" extrusionOk="0">
                    <a:moveTo>
                      <a:pt x="7235" y="0"/>
                    </a:moveTo>
                    <a:cubicBezTo>
                      <a:pt x="7235" y="1"/>
                      <a:pt x="7425" y="1003"/>
                      <a:pt x="6713" y="1936"/>
                    </a:cubicBezTo>
                    <a:cubicBezTo>
                      <a:pt x="6492" y="2227"/>
                      <a:pt x="6243" y="2328"/>
                      <a:pt x="6005" y="2328"/>
                    </a:cubicBezTo>
                    <a:cubicBezTo>
                      <a:pt x="5481" y="2328"/>
                      <a:pt x="5011" y="1839"/>
                      <a:pt x="5011" y="1839"/>
                    </a:cubicBezTo>
                    <a:cubicBezTo>
                      <a:pt x="5011" y="1839"/>
                      <a:pt x="4512" y="1492"/>
                      <a:pt x="4236" y="397"/>
                    </a:cubicBezTo>
                    <a:lnTo>
                      <a:pt x="4236" y="397"/>
                    </a:lnTo>
                    <a:cubicBezTo>
                      <a:pt x="4207" y="645"/>
                      <a:pt x="4258" y="878"/>
                      <a:pt x="3763" y="1086"/>
                    </a:cubicBezTo>
                    <a:cubicBezTo>
                      <a:pt x="3649" y="1135"/>
                      <a:pt x="3536" y="1153"/>
                      <a:pt x="3429" y="1153"/>
                    </a:cubicBezTo>
                    <a:cubicBezTo>
                      <a:pt x="3066" y="1153"/>
                      <a:pt x="2773" y="941"/>
                      <a:pt x="2773" y="941"/>
                    </a:cubicBezTo>
                    <a:lnTo>
                      <a:pt x="2773" y="941"/>
                    </a:lnTo>
                    <a:cubicBezTo>
                      <a:pt x="2773" y="941"/>
                      <a:pt x="3595" y="2105"/>
                      <a:pt x="3133" y="3417"/>
                    </a:cubicBezTo>
                    <a:cubicBezTo>
                      <a:pt x="3031" y="3675"/>
                      <a:pt x="2805" y="4174"/>
                      <a:pt x="2317" y="4544"/>
                    </a:cubicBezTo>
                    <a:cubicBezTo>
                      <a:pt x="1834" y="4921"/>
                      <a:pt x="275" y="6977"/>
                      <a:pt x="1" y="9745"/>
                    </a:cubicBezTo>
                    <a:cubicBezTo>
                      <a:pt x="1" y="9745"/>
                      <a:pt x="107" y="9704"/>
                      <a:pt x="284" y="9704"/>
                    </a:cubicBezTo>
                    <a:cubicBezTo>
                      <a:pt x="574" y="9704"/>
                      <a:pt x="1054" y="9815"/>
                      <a:pt x="1560" y="10402"/>
                    </a:cubicBezTo>
                    <a:cubicBezTo>
                      <a:pt x="2374" y="11345"/>
                      <a:pt x="3835" y="12507"/>
                      <a:pt x="5365" y="12716"/>
                    </a:cubicBezTo>
                    <a:cubicBezTo>
                      <a:pt x="5778" y="11959"/>
                      <a:pt x="6918" y="9647"/>
                      <a:pt x="5046" y="8816"/>
                    </a:cubicBezTo>
                    <a:cubicBezTo>
                      <a:pt x="5095" y="8231"/>
                      <a:pt x="5218" y="5913"/>
                      <a:pt x="7448" y="5407"/>
                    </a:cubicBezTo>
                    <a:cubicBezTo>
                      <a:pt x="7830" y="5321"/>
                      <a:pt x="8169" y="5284"/>
                      <a:pt x="8468" y="5284"/>
                    </a:cubicBezTo>
                    <a:cubicBezTo>
                      <a:pt x="9918" y="5284"/>
                      <a:pt x="10449" y="6150"/>
                      <a:pt x="10498" y="6426"/>
                    </a:cubicBezTo>
                    <a:cubicBezTo>
                      <a:pt x="10654" y="6066"/>
                      <a:pt x="10654" y="5706"/>
                      <a:pt x="11867" y="5234"/>
                    </a:cubicBezTo>
                    <a:cubicBezTo>
                      <a:pt x="12271" y="5075"/>
                      <a:pt x="12615" y="5023"/>
                      <a:pt x="12894" y="5023"/>
                    </a:cubicBezTo>
                    <a:cubicBezTo>
                      <a:pt x="13452" y="5023"/>
                      <a:pt x="13751" y="5234"/>
                      <a:pt x="13751" y="5234"/>
                    </a:cubicBezTo>
                    <a:cubicBezTo>
                      <a:pt x="13751" y="5234"/>
                      <a:pt x="13641" y="4389"/>
                      <a:pt x="12575" y="3599"/>
                    </a:cubicBezTo>
                    <a:cubicBezTo>
                      <a:pt x="12368" y="3394"/>
                      <a:pt x="11748" y="2584"/>
                      <a:pt x="12669" y="1285"/>
                    </a:cubicBezTo>
                    <a:lnTo>
                      <a:pt x="12669" y="1285"/>
                    </a:lnTo>
                    <a:cubicBezTo>
                      <a:pt x="12566" y="1337"/>
                      <a:pt x="12487" y="1441"/>
                      <a:pt x="12305" y="1441"/>
                    </a:cubicBezTo>
                    <a:cubicBezTo>
                      <a:pt x="12213" y="1441"/>
                      <a:pt x="12094" y="1414"/>
                      <a:pt x="11932" y="1340"/>
                    </a:cubicBezTo>
                    <a:cubicBezTo>
                      <a:pt x="11456" y="1121"/>
                      <a:pt x="11519" y="645"/>
                      <a:pt x="11519" y="645"/>
                    </a:cubicBezTo>
                    <a:lnTo>
                      <a:pt x="11519" y="645"/>
                    </a:lnTo>
                    <a:cubicBezTo>
                      <a:pt x="11519" y="645"/>
                      <a:pt x="11183" y="1766"/>
                      <a:pt x="10167" y="2212"/>
                    </a:cubicBezTo>
                    <a:cubicBezTo>
                      <a:pt x="10005" y="2283"/>
                      <a:pt x="9856" y="2313"/>
                      <a:pt x="9719" y="2313"/>
                    </a:cubicBezTo>
                    <a:cubicBezTo>
                      <a:pt x="8994" y="2313"/>
                      <a:pt x="8626" y="1471"/>
                      <a:pt x="8626" y="1471"/>
                    </a:cubicBezTo>
                    <a:cubicBezTo>
                      <a:pt x="8626" y="1471"/>
                      <a:pt x="8430" y="1287"/>
                      <a:pt x="8595" y="125"/>
                    </a:cubicBezTo>
                    <a:lnTo>
                      <a:pt x="8595" y="125"/>
                    </a:lnTo>
                    <a:cubicBezTo>
                      <a:pt x="8452" y="334"/>
                      <a:pt x="8491" y="489"/>
                      <a:pt x="7920" y="489"/>
                    </a:cubicBezTo>
                    <a:cubicBezTo>
                      <a:pt x="7350" y="489"/>
                      <a:pt x="7235" y="1"/>
                      <a:pt x="72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3"/>
              <p:cNvSpPr/>
              <p:nvPr/>
            </p:nvSpPr>
            <p:spPr>
              <a:xfrm>
                <a:off x="7478959" y="1395771"/>
                <a:ext cx="1196529" cy="96724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9192" extrusionOk="0">
                    <a:moveTo>
                      <a:pt x="11370" y="2401"/>
                    </a:moveTo>
                    <a:cubicBezTo>
                      <a:pt x="11370" y="2401"/>
                      <a:pt x="11365" y="2402"/>
                      <a:pt x="11355" y="2405"/>
                    </a:cubicBezTo>
                    <a:lnTo>
                      <a:pt x="11355" y="2405"/>
                    </a:lnTo>
                    <a:cubicBezTo>
                      <a:pt x="11365" y="2403"/>
                      <a:pt x="11370" y="2401"/>
                      <a:pt x="11370" y="2401"/>
                    </a:cubicBezTo>
                    <a:close/>
                    <a:moveTo>
                      <a:pt x="10992" y="1"/>
                    </a:moveTo>
                    <a:lnTo>
                      <a:pt x="10992" y="1"/>
                    </a:lnTo>
                    <a:cubicBezTo>
                      <a:pt x="10991" y="1"/>
                      <a:pt x="9608" y="93"/>
                      <a:pt x="6501" y="1265"/>
                    </a:cubicBezTo>
                    <a:cubicBezTo>
                      <a:pt x="4816" y="1900"/>
                      <a:pt x="3797" y="2065"/>
                      <a:pt x="3042" y="2065"/>
                    </a:cubicBezTo>
                    <a:cubicBezTo>
                      <a:pt x="2404" y="2065"/>
                      <a:pt x="1955" y="1947"/>
                      <a:pt x="1453" y="1893"/>
                    </a:cubicBezTo>
                    <a:cubicBezTo>
                      <a:pt x="1" y="2994"/>
                      <a:pt x="271" y="4737"/>
                      <a:pt x="271" y="4737"/>
                    </a:cubicBezTo>
                    <a:cubicBezTo>
                      <a:pt x="1099" y="5380"/>
                      <a:pt x="1327" y="5635"/>
                      <a:pt x="1243" y="6834"/>
                    </a:cubicBezTo>
                    <a:cubicBezTo>
                      <a:pt x="1159" y="8035"/>
                      <a:pt x="134" y="9191"/>
                      <a:pt x="134" y="9191"/>
                    </a:cubicBezTo>
                    <a:cubicBezTo>
                      <a:pt x="134" y="9191"/>
                      <a:pt x="5527" y="9191"/>
                      <a:pt x="6701" y="9115"/>
                    </a:cubicBezTo>
                    <a:cubicBezTo>
                      <a:pt x="4931" y="6691"/>
                      <a:pt x="5725" y="5498"/>
                      <a:pt x="7123" y="4363"/>
                    </a:cubicBezTo>
                    <a:cubicBezTo>
                      <a:pt x="8459" y="3273"/>
                      <a:pt x="11131" y="2471"/>
                      <a:pt x="11355" y="2405"/>
                    </a:cubicBezTo>
                    <a:lnTo>
                      <a:pt x="11355" y="2405"/>
                    </a:lnTo>
                    <a:cubicBezTo>
                      <a:pt x="11343" y="2408"/>
                      <a:pt x="11325" y="2411"/>
                      <a:pt x="11302" y="2411"/>
                    </a:cubicBezTo>
                    <a:cubicBezTo>
                      <a:pt x="11164" y="2411"/>
                      <a:pt x="10844" y="2304"/>
                      <a:pt x="10611" y="1400"/>
                    </a:cubicBezTo>
                    <a:cubicBezTo>
                      <a:pt x="10306" y="220"/>
                      <a:pt x="10991" y="1"/>
                      <a:pt x="10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3"/>
              <p:cNvSpPr/>
              <p:nvPr/>
            </p:nvSpPr>
            <p:spPr>
              <a:xfrm>
                <a:off x="6587070" y="2284505"/>
                <a:ext cx="2499364" cy="2059723"/>
              </a:xfrm>
              <a:custGeom>
                <a:avLst/>
                <a:gdLst/>
                <a:ahLst/>
                <a:cxnLst/>
                <a:rect l="l" t="t" r="r" b="b"/>
                <a:pathLst>
                  <a:path w="23752" h="19574" extrusionOk="0">
                    <a:moveTo>
                      <a:pt x="11900" y="0"/>
                    </a:moveTo>
                    <a:cubicBezTo>
                      <a:pt x="11867" y="0"/>
                      <a:pt x="11834" y="0"/>
                      <a:pt x="11801" y="0"/>
                    </a:cubicBezTo>
                    <a:cubicBezTo>
                      <a:pt x="11801" y="0"/>
                      <a:pt x="11284" y="43"/>
                      <a:pt x="10862" y="375"/>
                    </a:cubicBezTo>
                    <a:cubicBezTo>
                      <a:pt x="10730" y="480"/>
                      <a:pt x="10582" y="516"/>
                      <a:pt x="10442" y="516"/>
                    </a:cubicBezTo>
                    <a:cubicBezTo>
                      <a:pt x="10135" y="516"/>
                      <a:pt x="9864" y="344"/>
                      <a:pt x="9864" y="344"/>
                    </a:cubicBezTo>
                    <a:cubicBezTo>
                      <a:pt x="9864" y="344"/>
                      <a:pt x="9303" y="4"/>
                      <a:pt x="8363" y="4"/>
                    </a:cubicBezTo>
                    <a:cubicBezTo>
                      <a:pt x="8337" y="4"/>
                      <a:pt x="8310" y="4"/>
                      <a:pt x="8282" y="5"/>
                    </a:cubicBezTo>
                    <a:cubicBezTo>
                      <a:pt x="8123" y="50"/>
                      <a:pt x="3151" y="412"/>
                      <a:pt x="1" y="7286"/>
                    </a:cubicBezTo>
                    <a:cubicBezTo>
                      <a:pt x="1" y="7286"/>
                      <a:pt x="4070" y="13943"/>
                      <a:pt x="8555" y="15852"/>
                    </a:cubicBezTo>
                    <a:cubicBezTo>
                      <a:pt x="9524" y="16292"/>
                      <a:pt x="9289" y="16292"/>
                      <a:pt x="11026" y="16595"/>
                    </a:cubicBezTo>
                    <a:cubicBezTo>
                      <a:pt x="12763" y="16898"/>
                      <a:pt x="13870" y="18056"/>
                      <a:pt x="14678" y="18526"/>
                    </a:cubicBezTo>
                    <a:cubicBezTo>
                      <a:pt x="15210" y="18836"/>
                      <a:pt x="16373" y="19574"/>
                      <a:pt x="17621" y="19574"/>
                    </a:cubicBezTo>
                    <a:cubicBezTo>
                      <a:pt x="18268" y="19574"/>
                      <a:pt x="18938" y="19376"/>
                      <a:pt x="19555" y="18819"/>
                    </a:cubicBezTo>
                    <a:cubicBezTo>
                      <a:pt x="21366" y="17188"/>
                      <a:pt x="23752" y="11024"/>
                      <a:pt x="21980" y="3767"/>
                    </a:cubicBezTo>
                    <a:cubicBezTo>
                      <a:pt x="21479" y="2494"/>
                      <a:pt x="20726" y="635"/>
                      <a:pt x="20726" y="635"/>
                    </a:cubicBezTo>
                    <a:cubicBezTo>
                      <a:pt x="20726" y="635"/>
                      <a:pt x="20637" y="736"/>
                      <a:pt x="20310" y="736"/>
                    </a:cubicBezTo>
                    <a:cubicBezTo>
                      <a:pt x="20127" y="736"/>
                      <a:pt x="19868" y="704"/>
                      <a:pt x="19508" y="604"/>
                    </a:cubicBezTo>
                    <a:cubicBezTo>
                      <a:pt x="18512" y="324"/>
                      <a:pt x="15750" y="221"/>
                      <a:pt x="15750" y="221"/>
                    </a:cubicBezTo>
                    <a:cubicBezTo>
                      <a:pt x="15750" y="221"/>
                      <a:pt x="15683" y="210"/>
                      <a:pt x="15574" y="210"/>
                    </a:cubicBezTo>
                    <a:cubicBezTo>
                      <a:pt x="15363" y="210"/>
                      <a:pt x="14994" y="253"/>
                      <a:pt x="14647" y="504"/>
                    </a:cubicBezTo>
                    <a:cubicBezTo>
                      <a:pt x="14592" y="537"/>
                      <a:pt x="14536" y="552"/>
                      <a:pt x="14477" y="552"/>
                    </a:cubicBezTo>
                    <a:cubicBezTo>
                      <a:pt x="14311" y="552"/>
                      <a:pt x="14118" y="434"/>
                      <a:pt x="13833" y="268"/>
                    </a:cubicBezTo>
                    <a:cubicBezTo>
                      <a:pt x="13464" y="50"/>
                      <a:pt x="12700" y="0"/>
                      <a:pt x="119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3"/>
              <p:cNvSpPr/>
              <p:nvPr/>
            </p:nvSpPr>
            <p:spPr>
              <a:xfrm>
                <a:off x="6588964" y="1191950"/>
                <a:ext cx="609155" cy="1109717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10546" extrusionOk="0">
                    <a:moveTo>
                      <a:pt x="2341" y="0"/>
                    </a:moveTo>
                    <a:cubicBezTo>
                      <a:pt x="541" y="0"/>
                      <a:pt x="81" y="1283"/>
                      <a:pt x="81" y="1283"/>
                    </a:cubicBezTo>
                    <a:lnTo>
                      <a:pt x="1" y="10545"/>
                    </a:lnTo>
                    <a:cubicBezTo>
                      <a:pt x="1" y="10545"/>
                      <a:pt x="960" y="9107"/>
                      <a:pt x="2571" y="8530"/>
                    </a:cubicBezTo>
                    <a:cubicBezTo>
                      <a:pt x="3861" y="8068"/>
                      <a:pt x="4538" y="7961"/>
                      <a:pt x="5245" y="7961"/>
                    </a:cubicBezTo>
                    <a:cubicBezTo>
                      <a:pt x="5421" y="7961"/>
                      <a:pt x="5599" y="7968"/>
                      <a:pt x="5789" y="7977"/>
                    </a:cubicBezTo>
                    <a:cubicBezTo>
                      <a:pt x="4093" y="4403"/>
                      <a:pt x="4557" y="1402"/>
                      <a:pt x="4557" y="1109"/>
                    </a:cubicBezTo>
                    <a:cubicBezTo>
                      <a:pt x="4557" y="819"/>
                      <a:pt x="4142" y="0"/>
                      <a:pt x="23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43"/>
              <p:cNvSpPr/>
              <p:nvPr/>
            </p:nvSpPr>
            <p:spPr>
              <a:xfrm>
                <a:off x="6457643" y="2030070"/>
                <a:ext cx="1056367" cy="1141600"/>
              </a:xfrm>
              <a:custGeom>
                <a:avLst/>
                <a:gdLst/>
                <a:ahLst/>
                <a:cxnLst/>
                <a:rect l="l" t="t" r="r" b="b"/>
                <a:pathLst>
                  <a:path w="10039" h="10849" extrusionOk="0">
                    <a:moveTo>
                      <a:pt x="6626" y="0"/>
                    </a:moveTo>
                    <a:cubicBezTo>
                      <a:pt x="5546" y="0"/>
                      <a:pt x="2609" y="247"/>
                      <a:pt x="1145" y="2799"/>
                    </a:cubicBezTo>
                    <a:cubicBezTo>
                      <a:pt x="674" y="3454"/>
                      <a:pt x="1" y="3896"/>
                      <a:pt x="210" y="6870"/>
                    </a:cubicBezTo>
                    <a:cubicBezTo>
                      <a:pt x="403" y="9601"/>
                      <a:pt x="1160" y="10849"/>
                      <a:pt x="1764" y="10849"/>
                    </a:cubicBezTo>
                    <a:cubicBezTo>
                      <a:pt x="1818" y="10849"/>
                      <a:pt x="1871" y="10839"/>
                      <a:pt x="1922" y="10819"/>
                    </a:cubicBezTo>
                    <a:cubicBezTo>
                      <a:pt x="2037" y="10524"/>
                      <a:pt x="1994" y="10326"/>
                      <a:pt x="2321" y="10023"/>
                    </a:cubicBezTo>
                    <a:cubicBezTo>
                      <a:pt x="2648" y="9722"/>
                      <a:pt x="3072" y="9387"/>
                      <a:pt x="3307" y="8812"/>
                    </a:cubicBezTo>
                    <a:cubicBezTo>
                      <a:pt x="3542" y="8233"/>
                      <a:pt x="3694" y="7789"/>
                      <a:pt x="4271" y="7552"/>
                    </a:cubicBezTo>
                    <a:cubicBezTo>
                      <a:pt x="4850" y="7312"/>
                      <a:pt x="4954" y="7057"/>
                      <a:pt x="5232" y="6862"/>
                    </a:cubicBezTo>
                    <a:cubicBezTo>
                      <a:pt x="5513" y="6668"/>
                      <a:pt x="5631" y="6519"/>
                      <a:pt x="6169" y="6428"/>
                    </a:cubicBezTo>
                    <a:cubicBezTo>
                      <a:pt x="6397" y="6367"/>
                      <a:pt x="6632" y="6072"/>
                      <a:pt x="7164" y="5868"/>
                    </a:cubicBezTo>
                    <a:cubicBezTo>
                      <a:pt x="7698" y="5663"/>
                      <a:pt x="8183" y="5000"/>
                      <a:pt x="8269" y="4587"/>
                    </a:cubicBezTo>
                    <a:cubicBezTo>
                      <a:pt x="8332" y="4413"/>
                      <a:pt x="8950" y="4104"/>
                      <a:pt x="9332" y="3669"/>
                    </a:cubicBezTo>
                    <a:cubicBezTo>
                      <a:pt x="9717" y="3235"/>
                      <a:pt x="10038" y="2707"/>
                      <a:pt x="10038" y="2707"/>
                    </a:cubicBezTo>
                    <a:cubicBezTo>
                      <a:pt x="10038" y="2707"/>
                      <a:pt x="10038" y="2216"/>
                      <a:pt x="9590" y="1887"/>
                    </a:cubicBezTo>
                    <a:cubicBezTo>
                      <a:pt x="9517" y="1839"/>
                      <a:pt x="9482" y="1807"/>
                      <a:pt x="9103" y="1700"/>
                    </a:cubicBezTo>
                    <a:cubicBezTo>
                      <a:pt x="8725" y="1592"/>
                      <a:pt x="8565" y="1496"/>
                      <a:pt x="8279" y="1158"/>
                    </a:cubicBezTo>
                    <a:cubicBezTo>
                      <a:pt x="7992" y="817"/>
                      <a:pt x="8052" y="888"/>
                      <a:pt x="7872" y="792"/>
                    </a:cubicBezTo>
                    <a:cubicBezTo>
                      <a:pt x="7694" y="692"/>
                      <a:pt x="7227" y="393"/>
                      <a:pt x="7037" y="15"/>
                    </a:cubicBezTo>
                    <a:cubicBezTo>
                      <a:pt x="7037" y="15"/>
                      <a:pt x="6885" y="0"/>
                      <a:pt x="6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3"/>
              <p:cNvSpPr/>
              <p:nvPr/>
            </p:nvSpPr>
            <p:spPr>
              <a:xfrm>
                <a:off x="8043493" y="1824039"/>
                <a:ext cx="770783" cy="65082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6185" extrusionOk="0">
                    <a:moveTo>
                      <a:pt x="2255" y="1"/>
                    </a:moveTo>
                    <a:cubicBezTo>
                      <a:pt x="2210" y="1"/>
                      <a:pt x="2185" y="2"/>
                      <a:pt x="2185" y="2"/>
                    </a:cubicBezTo>
                    <a:cubicBezTo>
                      <a:pt x="2185" y="2"/>
                      <a:pt x="819" y="706"/>
                      <a:pt x="409" y="1711"/>
                    </a:cubicBezTo>
                    <a:cubicBezTo>
                      <a:pt x="0" y="2717"/>
                      <a:pt x="379" y="3577"/>
                      <a:pt x="379" y="3577"/>
                    </a:cubicBezTo>
                    <a:cubicBezTo>
                      <a:pt x="686" y="4438"/>
                      <a:pt x="1265" y="4876"/>
                      <a:pt x="1844" y="5346"/>
                    </a:cubicBezTo>
                    <a:cubicBezTo>
                      <a:pt x="2223" y="5654"/>
                      <a:pt x="2585" y="5735"/>
                      <a:pt x="2862" y="5735"/>
                    </a:cubicBezTo>
                    <a:cubicBezTo>
                      <a:pt x="3009" y="5735"/>
                      <a:pt x="3132" y="5712"/>
                      <a:pt x="3221" y="5688"/>
                    </a:cubicBezTo>
                    <a:cubicBezTo>
                      <a:pt x="3276" y="5673"/>
                      <a:pt x="3327" y="5666"/>
                      <a:pt x="3375" y="5666"/>
                    </a:cubicBezTo>
                    <a:cubicBezTo>
                      <a:pt x="3547" y="5666"/>
                      <a:pt x="3691" y="5758"/>
                      <a:pt x="3945" y="5905"/>
                    </a:cubicBezTo>
                    <a:cubicBezTo>
                      <a:pt x="4154" y="6028"/>
                      <a:pt x="4351" y="6055"/>
                      <a:pt x="4507" y="6055"/>
                    </a:cubicBezTo>
                    <a:cubicBezTo>
                      <a:pt x="4593" y="6055"/>
                      <a:pt x="4666" y="6047"/>
                      <a:pt x="4722" y="6042"/>
                    </a:cubicBezTo>
                    <a:cubicBezTo>
                      <a:pt x="4817" y="6032"/>
                      <a:pt x="4936" y="5990"/>
                      <a:pt x="5084" y="5990"/>
                    </a:cubicBezTo>
                    <a:cubicBezTo>
                      <a:pt x="5182" y="5990"/>
                      <a:pt x="5292" y="6009"/>
                      <a:pt x="5416" y="6066"/>
                    </a:cubicBezTo>
                    <a:cubicBezTo>
                      <a:pt x="5591" y="6148"/>
                      <a:pt x="5714" y="6185"/>
                      <a:pt x="5832" y="6185"/>
                    </a:cubicBezTo>
                    <a:cubicBezTo>
                      <a:pt x="5925" y="6185"/>
                      <a:pt x="6016" y="6162"/>
                      <a:pt x="6128" y="6120"/>
                    </a:cubicBezTo>
                    <a:cubicBezTo>
                      <a:pt x="6381" y="6025"/>
                      <a:pt x="7325" y="5608"/>
                      <a:pt x="7014" y="4552"/>
                    </a:cubicBezTo>
                    <a:cubicBezTo>
                      <a:pt x="6699" y="3495"/>
                      <a:pt x="6044" y="3566"/>
                      <a:pt x="5491" y="2955"/>
                    </a:cubicBezTo>
                    <a:cubicBezTo>
                      <a:pt x="4937" y="2343"/>
                      <a:pt x="4904" y="1608"/>
                      <a:pt x="4129" y="770"/>
                    </a:cubicBezTo>
                    <a:cubicBezTo>
                      <a:pt x="3465" y="53"/>
                      <a:pt x="2517" y="1"/>
                      <a:pt x="22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43"/>
              <p:cNvSpPr/>
              <p:nvPr/>
            </p:nvSpPr>
            <p:spPr>
              <a:xfrm>
                <a:off x="7274086" y="968556"/>
                <a:ext cx="176991" cy="12069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147" extrusionOk="0">
                    <a:moveTo>
                      <a:pt x="992" y="0"/>
                    </a:moveTo>
                    <a:cubicBezTo>
                      <a:pt x="893" y="0"/>
                      <a:pt x="789" y="15"/>
                      <a:pt x="683" y="47"/>
                    </a:cubicBezTo>
                    <a:cubicBezTo>
                      <a:pt x="266" y="172"/>
                      <a:pt x="0" y="509"/>
                      <a:pt x="86" y="800"/>
                    </a:cubicBezTo>
                    <a:cubicBezTo>
                      <a:pt x="152" y="1017"/>
                      <a:pt x="397" y="1147"/>
                      <a:pt x="690" y="1147"/>
                    </a:cubicBezTo>
                    <a:cubicBezTo>
                      <a:pt x="789" y="1147"/>
                      <a:pt x="893" y="1132"/>
                      <a:pt x="999" y="1100"/>
                    </a:cubicBezTo>
                    <a:cubicBezTo>
                      <a:pt x="1416" y="976"/>
                      <a:pt x="1682" y="638"/>
                      <a:pt x="1596" y="348"/>
                    </a:cubicBezTo>
                    <a:cubicBezTo>
                      <a:pt x="1530" y="131"/>
                      <a:pt x="1285" y="0"/>
                      <a:pt x="9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43"/>
              <p:cNvSpPr/>
              <p:nvPr/>
            </p:nvSpPr>
            <p:spPr>
              <a:xfrm>
                <a:off x="8575196" y="1393141"/>
                <a:ext cx="141109" cy="256226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35" extrusionOk="0">
                    <a:moveTo>
                      <a:pt x="483" y="1"/>
                    </a:moveTo>
                    <a:cubicBezTo>
                      <a:pt x="467" y="1"/>
                      <a:pt x="451" y="2"/>
                      <a:pt x="434" y="5"/>
                    </a:cubicBezTo>
                    <a:cubicBezTo>
                      <a:pt x="136" y="63"/>
                      <a:pt x="1" y="654"/>
                      <a:pt x="132" y="1323"/>
                    </a:cubicBezTo>
                    <a:cubicBezTo>
                      <a:pt x="254" y="1957"/>
                      <a:pt x="572" y="2434"/>
                      <a:pt x="859" y="2434"/>
                    </a:cubicBezTo>
                    <a:cubicBezTo>
                      <a:pt x="875" y="2434"/>
                      <a:pt x="891" y="2433"/>
                      <a:pt x="907" y="2430"/>
                    </a:cubicBezTo>
                    <a:cubicBezTo>
                      <a:pt x="1206" y="2373"/>
                      <a:pt x="1341" y="1781"/>
                      <a:pt x="1210" y="1112"/>
                    </a:cubicBezTo>
                    <a:cubicBezTo>
                      <a:pt x="1086" y="480"/>
                      <a:pt x="768" y="1"/>
                      <a:pt x="4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43"/>
              <p:cNvSpPr/>
              <p:nvPr/>
            </p:nvSpPr>
            <p:spPr>
              <a:xfrm>
                <a:off x="7754123" y="901633"/>
                <a:ext cx="149316" cy="115959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02" extrusionOk="0">
                    <a:moveTo>
                      <a:pt x="683" y="0"/>
                    </a:moveTo>
                    <a:cubicBezTo>
                      <a:pt x="339" y="0"/>
                      <a:pt x="52" y="210"/>
                      <a:pt x="27" y="490"/>
                    </a:cubicBezTo>
                    <a:cubicBezTo>
                      <a:pt x="1" y="793"/>
                      <a:pt x="285" y="1065"/>
                      <a:pt x="661" y="1098"/>
                    </a:cubicBezTo>
                    <a:cubicBezTo>
                      <a:pt x="688" y="1101"/>
                      <a:pt x="714" y="1102"/>
                      <a:pt x="740" y="1102"/>
                    </a:cubicBezTo>
                    <a:cubicBezTo>
                      <a:pt x="1082" y="1102"/>
                      <a:pt x="1367" y="893"/>
                      <a:pt x="1392" y="611"/>
                    </a:cubicBezTo>
                    <a:cubicBezTo>
                      <a:pt x="1418" y="308"/>
                      <a:pt x="1134" y="36"/>
                      <a:pt x="757" y="4"/>
                    </a:cubicBezTo>
                    <a:cubicBezTo>
                      <a:pt x="732" y="1"/>
                      <a:pt x="708" y="0"/>
                      <a:pt x="6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3"/>
              <p:cNvSpPr/>
              <p:nvPr/>
            </p:nvSpPr>
            <p:spPr>
              <a:xfrm>
                <a:off x="8194596" y="991285"/>
                <a:ext cx="157208" cy="121852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1158" extrusionOk="0">
                    <a:moveTo>
                      <a:pt x="635" y="0"/>
                    </a:moveTo>
                    <a:cubicBezTo>
                      <a:pt x="417" y="0"/>
                      <a:pt x="223" y="97"/>
                      <a:pt x="135" y="273"/>
                    </a:cubicBezTo>
                    <a:cubicBezTo>
                      <a:pt x="0" y="545"/>
                      <a:pt x="164" y="903"/>
                      <a:pt x="502" y="1071"/>
                    </a:cubicBezTo>
                    <a:cubicBezTo>
                      <a:pt x="620" y="1129"/>
                      <a:pt x="743" y="1157"/>
                      <a:pt x="859" y="1157"/>
                    </a:cubicBezTo>
                    <a:cubicBezTo>
                      <a:pt x="1076" y="1157"/>
                      <a:pt x="1269" y="1060"/>
                      <a:pt x="1357" y="884"/>
                    </a:cubicBezTo>
                    <a:cubicBezTo>
                      <a:pt x="1494" y="612"/>
                      <a:pt x="1330" y="254"/>
                      <a:pt x="993" y="87"/>
                    </a:cubicBezTo>
                    <a:cubicBezTo>
                      <a:pt x="875" y="28"/>
                      <a:pt x="751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43"/>
            <p:cNvSpPr/>
            <p:nvPr/>
          </p:nvSpPr>
          <p:spPr>
            <a:xfrm>
              <a:off x="7707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 rot="-807878">
              <a:off x="6880102" y="2049873"/>
              <a:ext cx="824092" cy="1413369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6457643" y="2030070"/>
              <a:ext cx="1056379" cy="1141613"/>
            </a:xfrm>
            <a:custGeom>
              <a:avLst/>
              <a:gdLst/>
              <a:ahLst/>
              <a:cxnLst/>
              <a:rect l="l" t="t" r="r" b="b"/>
              <a:pathLst>
                <a:path w="10039" h="10849" extrusionOk="0">
                  <a:moveTo>
                    <a:pt x="6626" y="0"/>
                  </a:moveTo>
                  <a:cubicBezTo>
                    <a:pt x="5546" y="0"/>
                    <a:pt x="2609" y="247"/>
                    <a:pt x="1145" y="2799"/>
                  </a:cubicBezTo>
                  <a:cubicBezTo>
                    <a:pt x="674" y="3454"/>
                    <a:pt x="1" y="3896"/>
                    <a:pt x="210" y="6870"/>
                  </a:cubicBezTo>
                  <a:cubicBezTo>
                    <a:pt x="403" y="9601"/>
                    <a:pt x="1160" y="10849"/>
                    <a:pt x="1764" y="10849"/>
                  </a:cubicBezTo>
                  <a:cubicBezTo>
                    <a:pt x="1818" y="10849"/>
                    <a:pt x="1871" y="10839"/>
                    <a:pt x="1922" y="10819"/>
                  </a:cubicBezTo>
                  <a:cubicBezTo>
                    <a:pt x="2037" y="10524"/>
                    <a:pt x="1994" y="10326"/>
                    <a:pt x="2321" y="10023"/>
                  </a:cubicBezTo>
                  <a:cubicBezTo>
                    <a:pt x="2648" y="9722"/>
                    <a:pt x="3072" y="9387"/>
                    <a:pt x="3307" y="8812"/>
                  </a:cubicBezTo>
                  <a:cubicBezTo>
                    <a:pt x="3542" y="8233"/>
                    <a:pt x="3694" y="7789"/>
                    <a:pt x="4271" y="7552"/>
                  </a:cubicBezTo>
                  <a:cubicBezTo>
                    <a:pt x="4850" y="7312"/>
                    <a:pt x="4954" y="7057"/>
                    <a:pt x="5232" y="6862"/>
                  </a:cubicBezTo>
                  <a:cubicBezTo>
                    <a:pt x="5513" y="6668"/>
                    <a:pt x="5631" y="6519"/>
                    <a:pt x="6169" y="6428"/>
                  </a:cubicBezTo>
                  <a:cubicBezTo>
                    <a:pt x="6397" y="6367"/>
                    <a:pt x="6632" y="6072"/>
                    <a:pt x="7164" y="5868"/>
                  </a:cubicBezTo>
                  <a:cubicBezTo>
                    <a:pt x="7698" y="5663"/>
                    <a:pt x="8183" y="5000"/>
                    <a:pt x="8269" y="4587"/>
                  </a:cubicBezTo>
                  <a:cubicBezTo>
                    <a:pt x="8332" y="4413"/>
                    <a:pt x="8950" y="4104"/>
                    <a:pt x="9332" y="3669"/>
                  </a:cubicBezTo>
                  <a:cubicBezTo>
                    <a:pt x="9717" y="3235"/>
                    <a:pt x="10038" y="2707"/>
                    <a:pt x="10038" y="2707"/>
                  </a:cubicBezTo>
                  <a:cubicBezTo>
                    <a:pt x="10038" y="2707"/>
                    <a:pt x="10038" y="2216"/>
                    <a:pt x="9590" y="1887"/>
                  </a:cubicBezTo>
                  <a:cubicBezTo>
                    <a:pt x="9517" y="1839"/>
                    <a:pt x="9482" y="1807"/>
                    <a:pt x="9103" y="1700"/>
                  </a:cubicBezTo>
                  <a:cubicBezTo>
                    <a:pt x="8725" y="1592"/>
                    <a:pt x="8565" y="1496"/>
                    <a:pt x="8279" y="1158"/>
                  </a:cubicBezTo>
                  <a:cubicBezTo>
                    <a:pt x="7992" y="817"/>
                    <a:pt x="8052" y="888"/>
                    <a:pt x="7872" y="792"/>
                  </a:cubicBezTo>
                  <a:cubicBezTo>
                    <a:pt x="7694" y="692"/>
                    <a:pt x="7227" y="393"/>
                    <a:pt x="7037" y="15"/>
                  </a:cubicBezTo>
                  <a:cubicBezTo>
                    <a:pt x="7037" y="15"/>
                    <a:pt x="6885" y="0"/>
                    <a:pt x="6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D41BE4-84E6-A030-8A3C-51B8DA47D04C}"/>
              </a:ext>
            </a:extLst>
          </p:cNvPr>
          <p:cNvSpPr txBox="1"/>
          <p:nvPr/>
        </p:nvSpPr>
        <p:spPr>
          <a:xfrm>
            <a:off x="861461" y="4740557"/>
            <a:ext cx="489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lbert Sans"/>
                <a:ea typeface="Albert Sans"/>
                <a:cs typeface="Albert Sans"/>
                <a:sym typeface="Albert Sans"/>
              </a:rPr>
              <a:t>LinkedIn </a:t>
            </a:r>
            <a:r>
              <a:rPr lang="en-IN" sz="1400" dirty="0">
                <a:latin typeface="Albert Sans"/>
                <a:ea typeface="Albert Sans"/>
                <a:cs typeface="Albert Sans"/>
                <a:sym typeface="Albert Sans"/>
              </a:rPr>
              <a:t>: https://www.linkedin.com/in/shaktiray/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98250" y="185397"/>
            <a:ext cx="5121239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Distribution by Gender</a:t>
            </a:r>
            <a:endParaRPr sz="36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015308"/>
            <a:ext cx="3498250" cy="2022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Heart disease is more prevalent among men, consistent with a higher proportion of male samples in the dataset. This suggests that while males outnumber females in the dataset, both genders exhibit similar percentages of heart disease prevalence.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0ABD9E-36E6-4311-E093-6373121A1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17" y="1031369"/>
            <a:ext cx="4975387" cy="3907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Distribution by Age Group</a:t>
            </a:r>
            <a:endParaRPr sz="32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4106636"/>
            <a:ext cx="3498250" cy="93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prevalence of heart disease increases with age, peaking in midlife.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E148EA2-4DCB-275A-CF37-81285D44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69" y="1000269"/>
            <a:ext cx="4869288" cy="37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4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Distribution with Type of Chest Pain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-1" y="4106636"/>
            <a:ext cx="8515061" cy="9307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Type 1 and 2 chest pain types indicate higher chances of having heart disease, with type 1 showing approximately 80% and type 2 around 70% likelihood based on data analysis.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FD85DF-F3E0-F387-0162-7E888CA6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14" y="1147761"/>
            <a:ext cx="4863847" cy="280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0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79261"/>
            <a:ext cx="5284974" cy="8459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Exercise induced Agina by heart </a:t>
            </a:r>
            <a:r>
              <a:rPr lang="en-IN" sz="2800" dirty="0"/>
              <a:t>Disease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657602"/>
            <a:ext cx="3510644" cy="14532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Most of the sample does not have exercise-induced angina, suggesting that heart disease factors related to this condition are minimal in this particular sample.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75B2E8-B445-02BB-565D-1ED721CC5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6" y="925233"/>
            <a:ext cx="4835619" cy="36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9E55F-5513-2646-DA8D-7214DE16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6581"/>
            <a:ext cx="7995937" cy="4906433"/>
          </a:xfrm>
          <a:prstGeom prst="rect">
            <a:avLst/>
          </a:prstGeom>
        </p:spPr>
      </p:pic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609600" y="4288279"/>
            <a:ext cx="27347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Correlation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402" name="Google Shape;402;p49"/>
          <p:cNvGrpSpPr/>
          <p:nvPr/>
        </p:nvGrpSpPr>
        <p:grpSpPr>
          <a:xfrm>
            <a:off x="8715937" y="4696034"/>
            <a:ext cx="353127" cy="350885"/>
            <a:chOff x="5810275" y="2486600"/>
            <a:chExt cx="228325" cy="226875"/>
          </a:xfrm>
        </p:grpSpPr>
        <p:sp>
          <p:nvSpPr>
            <p:cNvPr id="403" name="Google Shape;403;p49"/>
            <p:cNvSpPr/>
            <p:nvPr/>
          </p:nvSpPr>
          <p:spPr>
            <a:xfrm>
              <a:off x="5810275" y="2486600"/>
              <a:ext cx="228325" cy="226875"/>
            </a:xfrm>
            <a:custGeom>
              <a:avLst/>
              <a:gdLst/>
              <a:ahLst/>
              <a:cxnLst/>
              <a:rect l="l" t="t" r="r" b="b"/>
              <a:pathLst>
                <a:path w="9133" h="9075" extrusionOk="0">
                  <a:moveTo>
                    <a:pt x="1106" y="266"/>
                  </a:moveTo>
                  <a:cubicBezTo>
                    <a:pt x="1186" y="266"/>
                    <a:pt x="1249" y="330"/>
                    <a:pt x="1249" y="408"/>
                  </a:cubicBezTo>
                  <a:cubicBezTo>
                    <a:pt x="1249" y="487"/>
                    <a:pt x="1186" y="551"/>
                    <a:pt x="1106" y="551"/>
                  </a:cubicBezTo>
                  <a:lnTo>
                    <a:pt x="918" y="551"/>
                  </a:lnTo>
                  <a:cubicBezTo>
                    <a:pt x="839" y="551"/>
                    <a:pt x="775" y="487"/>
                    <a:pt x="775" y="408"/>
                  </a:cubicBezTo>
                  <a:cubicBezTo>
                    <a:pt x="775" y="330"/>
                    <a:pt x="839" y="266"/>
                    <a:pt x="918" y="266"/>
                  </a:cubicBezTo>
                  <a:close/>
                  <a:moveTo>
                    <a:pt x="4221" y="265"/>
                  </a:moveTo>
                  <a:cubicBezTo>
                    <a:pt x="4300" y="265"/>
                    <a:pt x="4364" y="330"/>
                    <a:pt x="4364" y="408"/>
                  </a:cubicBezTo>
                  <a:cubicBezTo>
                    <a:pt x="4364" y="487"/>
                    <a:pt x="4300" y="551"/>
                    <a:pt x="4221" y="551"/>
                  </a:cubicBezTo>
                  <a:lnTo>
                    <a:pt x="4032" y="551"/>
                  </a:lnTo>
                  <a:cubicBezTo>
                    <a:pt x="3954" y="551"/>
                    <a:pt x="3890" y="487"/>
                    <a:pt x="3890" y="408"/>
                  </a:cubicBezTo>
                  <a:cubicBezTo>
                    <a:pt x="3890" y="330"/>
                    <a:pt x="3954" y="265"/>
                    <a:pt x="4032" y="265"/>
                  </a:cubicBezTo>
                  <a:close/>
                  <a:moveTo>
                    <a:pt x="1415" y="4501"/>
                  </a:moveTo>
                  <a:lnTo>
                    <a:pt x="1415" y="4501"/>
                  </a:lnTo>
                  <a:cubicBezTo>
                    <a:pt x="1765" y="4737"/>
                    <a:pt x="2167" y="4855"/>
                    <a:pt x="2569" y="4855"/>
                  </a:cubicBezTo>
                  <a:cubicBezTo>
                    <a:pt x="2971" y="4855"/>
                    <a:pt x="3374" y="4737"/>
                    <a:pt x="3723" y="4501"/>
                  </a:cubicBezTo>
                  <a:lnTo>
                    <a:pt x="3723" y="4501"/>
                  </a:lnTo>
                  <a:cubicBezTo>
                    <a:pt x="3493" y="4986"/>
                    <a:pt x="3032" y="5229"/>
                    <a:pt x="2570" y="5229"/>
                  </a:cubicBezTo>
                  <a:cubicBezTo>
                    <a:pt x="2108" y="5229"/>
                    <a:pt x="1645" y="4986"/>
                    <a:pt x="1415" y="4501"/>
                  </a:cubicBezTo>
                  <a:close/>
                  <a:moveTo>
                    <a:pt x="915" y="1"/>
                  </a:moveTo>
                  <a:cubicBezTo>
                    <a:pt x="732" y="1"/>
                    <a:pt x="578" y="120"/>
                    <a:pt x="525" y="287"/>
                  </a:cubicBezTo>
                  <a:cubicBezTo>
                    <a:pt x="212" y="343"/>
                    <a:pt x="1" y="648"/>
                    <a:pt x="65" y="966"/>
                  </a:cubicBezTo>
                  <a:lnTo>
                    <a:pt x="488" y="3089"/>
                  </a:lnTo>
                  <a:cubicBezTo>
                    <a:pt x="347" y="3174"/>
                    <a:pt x="263" y="3343"/>
                    <a:pt x="299" y="3518"/>
                  </a:cubicBezTo>
                  <a:cubicBezTo>
                    <a:pt x="451" y="4227"/>
                    <a:pt x="453" y="4414"/>
                    <a:pt x="584" y="4725"/>
                  </a:cubicBezTo>
                  <a:cubicBezTo>
                    <a:pt x="605" y="4776"/>
                    <a:pt x="654" y="4807"/>
                    <a:pt x="706" y="4807"/>
                  </a:cubicBezTo>
                  <a:cubicBezTo>
                    <a:pt x="723" y="4807"/>
                    <a:pt x="740" y="4804"/>
                    <a:pt x="757" y="4797"/>
                  </a:cubicBezTo>
                  <a:cubicBezTo>
                    <a:pt x="825" y="4768"/>
                    <a:pt x="858" y="4691"/>
                    <a:pt x="829" y="4623"/>
                  </a:cubicBezTo>
                  <a:cubicBezTo>
                    <a:pt x="715" y="4349"/>
                    <a:pt x="714" y="4189"/>
                    <a:pt x="560" y="3465"/>
                  </a:cubicBezTo>
                  <a:cubicBezTo>
                    <a:pt x="543" y="3377"/>
                    <a:pt x="610" y="3296"/>
                    <a:pt x="701" y="3296"/>
                  </a:cubicBezTo>
                  <a:cubicBezTo>
                    <a:pt x="701" y="3296"/>
                    <a:pt x="702" y="3296"/>
                    <a:pt x="702" y="3296"/>
                  </a:cubicBezTo>
                  <a:cubicBezTo>
                    <a:pt x="766" y="3296"/>
                    <a:pt x="824" y="3344"/>
                    <a:pt x="841" y="3411"/>
                  </a:cubicBezTo>
                  <a:cubicBezTo>
                    <a:pt x="842" y="3416"/>
                    <a:pt x="1070" y="4331"/>
                    <a:pt x="1070" y="4331"/>
                  </a:cubicBezTo>
                  <a:cubicBezTo>
                    <a:pt x="1070" y="4331"/>
                    <a:pt x="1070" y="4330"/>
                    <a:pt x="1069" y="4329"/>
                  </a:cubicBezTo>
                  <a:lnTo>
                    <a:pt x="1069" y="4329"/>
                  </a:lnTo>
                  <a:cubicBezTo>
                    <a:pt x="1241" y="5017"/>
                    <a:pt x="1857" y="5498"/>
                    <a:pt x="2567" y="5498"/>
                  </a:cubicBezTo>
                  <a:cubicBezTo>
                    <a:pt x="3276" y="5498"/>
                    <a:pt x="3892" y="5017"/>
                    <a:pt x="4064" y="4329"/>
                  </a:cubicBezTo>
                  <a:cubicBezTo>
                    <a:pt x="4176" y="3882"/>
                    <a:pt x="4202" y="3781"/>
                    <a:pt x="4295" y="3404"/>
                  </a:cubicBezTo>
                  <a:cubicBezTo>
                    <a:pt x="4312" y="3341"/>
                    <a:pt x="4367" y="3296"/>
                    <a:pt x="4433" y="3296"/>
                  </a:cubicBezTo>
                  <a:cubicBezTo>
                    <a:pt x="4524" y="3296"/>
                    <a:pt x="4591" y="3378"/>
                    <a:pt x="4573" y="3465"/>
                  </a:cubicBezTo>
                  <a:lnTo>
                    <a:pt x="4413" y="4269"/>
                  </a:lnTo>
                  <a:cubicBezTo>
                    <a:pt x="4270" y="4982"/>
                    <a:pt x="3722" y="5555"/>
                    <a:pt x="3014" y="5728"/>
                  </a:cubicBezTo>
                  <a:cubicBezTo>
                    <a:pt x="2834" y="5771"/>
                    <a:pt x="2710" y="5930"/>
                    <a:pt x="2710" y="6115"/>
                  </a:cubicBezTo>
                  <a:lnTo>
                    <a:pt x="2710" y="6332"/>
                  </a:lnTo>
                  <a:lnTo>
                    <a:pt x="2426" y="6332"/>
                  </a:lnTo>
                  <a:lnTo>
                    <a:pt x="2426" y="6115"/>
                  </a:lnTo>
                  <a:cubicBezTo>
                    <a:pt x="2426" y="5930"/>
                    <a:pt x="2300" y="5771"/>
                    <a:pt x="2120" y="5728"/>
                  </a:cubicBezTo>
                  <a:cubicBezTo>
                    <a:pt x="1730" y="5632"/>
                    <a:pt x="1374" y="5409"/>
                    <a:pt x="1118" y="5100"/>
                  </a:cubicBezTo>
                  <a:cubicBezTo>
                    <a:pt x="1092" y="5068"/>
                    <a:pt x="1053" y="5051"/>
                    <a:pt x="1015" y="5051"/>
                  </a:cubicBezTo>
                  <a:cubicBezTo>
                    <a:pt x="985" y="5051"/>
                    <a:pt x="955" y="5061"/>
                    <a:pt x="931" y="5081"/>
                  </a:cubicBezTo>
                  <a:cubicBezTo>
                    <a:pt x="874" y="5127"/>
                    <a:pt x="866" y="5213"/>
                    <a:pt x="912" y="5269"/>
                  </a:cubicBezTo>
                  <a:cubicBezTo>
                    <a:pt x="1205" y="5622"/>
                    <a:pt x="1611" y="5878"/>
                    <a:pt x="2058" y="5986"/>
                  </a:cubicBezTo>
                  <a:cubicBezTo>
                    <a:pt x="2118" y="6000"/>
                    <a:pt x="2159" y="6054"/>
                    <a:pt x="2159" y="6115"/>
                  </a:cubicBezTo>
                  <a:lnTo>
                    <a:pt x="2159" y="7014"/>
                  </a:lnTo>
                  <a:cubicBezTo>
                    <a:pt x="2159" y="8151"/>
                    <a:pt x="3084" y="9074"/>
                    <a:pt x="4218" y="9074"/>
                  </a:cubicBezTo>
                  <a:cubicBezTo>
                    <a:pt x="5355" y="9074"/>
                    <a:pt x="6278" y="8150"/>
                    <a:pt x="6278" y="7014"/>
                  </a:cubicBezTo>
                  <a:lnTo>
                    <a:pt x="6278" y="6190"/>
                  </a:lnTo>
                  <a:cubicBezTo>
                    <a:pt x="6278" y="5740"/>
                    <a:pt x="6591" y="5347"/>
                    <a:pt x="7025" y="5247"/>
                  </a:cubicBezTo>
                  <a:cubicBezTo>
                    <a:pt x="7194" y="5636"/>
                    <a:pt x="7581" y="5910"/>
                    <a:pt x="8032" y="5910"/>
                  </a:cubicBezTo>
                  <a:cubicBezTo>
                    <a:pt x="8635" y="5910"/>
                    <a:pt x="9128" y="5418"/>
                    <a:pt x="9128" y="4814"/>
                  </a:cubicBezTo>
                  <a:cubicBezTo>
                    <a:pt x="9132" y="4330"/>
                    <a:pt x="8823" y="3909"/>
                    <a:pt x="8361" y="3766"/>
                  </a:cubicBezTo>
                  <a:cubicBezTo>
                    <a:pt x="8348" y="3762"/>
                    <a:pt x="8335" y="3760"/>
                    <a:pt x="8322" y="3760"/>
                  </a:cubicBezTo>
                  <a:cubicBezTo>
                    <a:pt x="8265" y="3760"/>
                    <a:pt x="8213" y="3797"/>
                    <a:pt x="8195" y="3853"/>
                  </a:cubicBezTo>
                  <a:cubicBezTo>
                    <a:pt x="8174" y="3924"/>
                    <a:pt x="8212" y="3997"/>
                    <a:pt x="8283" y="4020"/>
                  </a:cubicBezTo>
                  <a:cubicBezTo>
                    <a:pt x="8632" y="4128"/>
                    <a:pt x="8866" y="4446"/>
                    <a:pt x="8866" y="4813"/>
                  </a:cubicBezTo>
                  <a:cubicBezTo>
                    <a:pt x="8866" y="5270"/>
                    <a:pt x="8493" y="5643"/>
                    <a:pt x="8036" y="5643"/>
                  </a:cubicBezTo>
                  <a:cubicBezTo>
                    <a:pt x="7578" y="5643"/>
                    <a:pt x="7205" y="5270"/>
                    <a:pt x="7205" y="4813"/>
                  </a:cubicBezTo>
                  <a:cubicBezTo>
                    <a:pt x="7205" y="4448"/>
                    <a:pt x="7439" y="4130"/>
                    <a:pt x="7786" y="4021"/>
                  </a:cubicBezTo>
                  <a:cubicBezTo>
                    <a:pt x="7856" y="3999"/>
                    <a:pt x="7896" y="3924"/>
                    <a:pt x="7873" y="3853"/>
                  </a:cubicBezTo>
                  <a:cubicBezTo>
                    <a:pt x="7856" y="3797"/>
                    <a:pt x="7803" y="3760"/>
                    <a:pt x="7746" y="3760"/>
                  </a:cubicBezTo>
                  <a:cubicBezTo>
                    <a:pt x="7733" y="3760"/>
                    <a:pt x="7720" y="3762"/>
                    <a:pt x="7707" y="3766"/>
                  </a:cubicBezTo>
                  <a:cubicBezTo>
                    <a:pt x="7379" y="3869"/>
                    <a:pt x="7128" y="4113"/>
                    <a:pt x="7012" y="4420"/>
                  </a:cubicBezTo>
                  <a:cubicBezTo>
                    <a:pt x="6128" y="4538"/>
                    <a:pt x="5465" y="5293"/>
                    <a:pt x="5465" y="6189"/>
                  </a:cubicBezTo>
                  <a:lnTo>
                    <a:pt x="5465" y="7014"/>
                  </a:lnTo>
                  <a:cubicBezTo>
                    <a:pt x="5465" y="7748"/>
                    <a:pt x="4860" y="8258"/>
                    <a:pt x="4214" y="8258"/>
                  </a:cubicBezTo>
                  <a:cubicBezTo>
                    <a:pt x="3989" y="8258"/>
                    <a:pt x="3758" y="8196"/>
                    <a:pt x="3547" y="8059"/>
                  </a:cubicBezTo>
                  <a:cubicBezTo>
                    <a:pt x="3525" y="8045"/>
                    <a:pt x="3500" y="8038"/>
                    <a:pt x="3475" y="8038"/>
                  </a:cubicBezTo>
                  <a:cubicBezTo>
                    <a:pt x="3431" y="8038"/>
                    <a:pt x="3388" y="8060"/>
                    <a:pt x="3363" y="8099"/>
                  </a:cubicBezTo>
                  <a:cubicBezTo>
                    <a:pt x="3323" y="8161"/>
                    <a:pt x="3341" y="8243"/>
                    <a:pt x="3403" y="8283"/>
                  </a:cubicBezTo>
                  <a:cubicBezTo>
                    <a:pt x="3659" y="8449"/>
                    <a:pt x="3939" y="8524"/>
                    <a:pt x="4213" y="8524"/>
                  </a:cubicBezTo>
                  <a:cubicBezTo>
                    <a:pt x="4997" y="8524"/>
                    <a:pt x="5731" y="7906"/>
                    <a:pt x="5731" y="7014"/>
                  </a:cubicBezTo>
                  <a:lnTo>
                    <a:pt x="5731" y="6190"/>
                  </a:lnTo>
                  <a:cubicBezTo>
                    <a:pt x="5731" y="5459"/>
                    <a:pt x="6247" y="4843"/>
                    <a:pt x="6946" y="4701"/>
                  </a:cubicBezTo>
                  <a:lnTo>
                    <a:pt x="6946" y="4701"/>
                  </a:lnTo>
                  <a:cubicBezTo>
                    <a:pt x="6936" y="4794"/>
                    <a:pt x="6937" y="4889"/>
                    <a:pt x="6955" y="4989"/>
                  </a:cubicBezTo>
                  <a:cubicBezTo>
                    <a:pt x="6408" y="5125"/>
                    <a:pt x="6016" y="5621"/>
                    <a:pt x="6016" y="6188"/>
                  </a:cubicBezTo>
                  <a:lnTo>
                    <a:pt x="6016" y="7013"/>
                  </a:lnTo>
                  <a:cubicBezTo>
                    <a:pt x="6016" y="8003"/>
                    <a:pt x="5212" y="8808"/>
                    <a:pt x="4221" y="8808"/>
                  </a:cubicBezTo>
                  <a:cubicBezTo>
                    <a:pt x="3232" y="8808"/>
                    <a:pt x="2427" y="8003"/>
                    <a:pt x="2427" y="7013"/>
                  </a:cubicBezTo>
                  <a:lnTo>
                    <a:pt x="2427" y="6596"/>
                  </a:lnTo>
                  <a:lnTo>
                    <a:pt x="2711" y="6596"/>
                  </a:lnTo>
                  <a:cubicBezTo>
                    <a:pt x="2734" y="6866"/>
                    <a:pt x="2621" y="7322"/>
                    <a:pt x="2952" y="7833"/>
                  </a:cubicBezTo>
                  <a:cubicBezTo>
                    <a:pt x="2978" y="7873"/>
                    <a:pt x="3021" y="7894"/>
                    <a:pt x="3065" y="7894"/>
                  </a:cubicBezTo>
                  <a:cubicBezTo>
                    <a:pt x="3089" y="7894"/>
                    <a:pt x="3114" y="7887"/>
                    <a:pt x="3136" y="7873"/>
                  </a:cubicBezTo>
                  <a:cubicBezTo>
                    <a:pt x="3198" y="7833"/>
                    <a:pt x="3217" y="7751"/>
                    <a:pt x="3177" y="7689"/>
                  </a:cubicBezTo>
                  <a:cubicBezTo>
                    <a:pt x="3047" y="7489"/>
                    <a:pt x="2977" y="7255"/>
                    <a:pt x="2977" y="7014"/>
                  </a:cubicBezTo>
                  <a:lnTo>
                    <a:pt x="2977" y="6115"/>
                  </a:lnTo>
                  <a:cubicBezTo>
                    <a:pt x="2977" y="6053"/>
                    <a:pt x="3019" y="6000"/>
                    <a:pt x="3079" y="5986"/>
                  </a:cubicBezTo>
                  <a:cubicBezTo>
                    <a:pt x="3885" y="5790"/>
                    <a:pt x="4512" y="5136"/>
                    <a:pt x="4674" y="4321"/>
                  </a:cubicBezTo>
                  <a:lnTo>
                    <a:pt x="4834" y="3518"/>
                  </a:lnTo>
                  <a:cubicBezTo>
                    <a:pt x="4869" y="3344"/>
                    <a:pt x="4790" y="3174"/>
                    <a:pt x="4646" y="3089"/>
                  </a:cubicBezTo>
                  <a:lnTo>
                    <a:pt x="5070" y="966"/>
                  </a:lnTo>
                  <a:cubicBezTo>
                    <a:pt x="5133" y="649"/>
                    <a:pt x="4922" y="344"/>
                    <a:pt x="4608" y="287"/>
                  </a:cubicBezTo>
                  <a:cubicBezTo>
                    <a:pt x="4556" y="122"/>
                    <a:pt x="4401" y="1"/>
                    <a:pt x="4219" y="1"/>
                  </a:cubicBezTo>
                  <a:lnTo>
                    <a:pt x="4030" y="1"/>
                  </a:lnTo>
                  <a:cubicBezTo>
                    <a:pt x="3805" y="1"/>
                    <a:pt x="3621" y="184"/>
                    <a:pt x="3621" y="410"/>
                  </a:cubicBezTo>
                  <a:cubicBezTo>
                    <a:pt x="3621" y="636"/>
                    <a:pt x="3804" y="818"/>
                    <a:pt x="4030" y="818"/>
                  </a:cubicBezTo>
                  <a:lnTo>
                    <a:pt x="4219" y="818"/>
                  </a:lnTo>
                  <a:cubicBezTo>
                    <a:pt x="4391" y="818"/>
                    <a:pt x="4540" y="710"/>
                    <a:pt x="4600" y="559"/>
                  </a:cubicBezTo>
                  <a:cubicBezTo>
                    <a:pt x="4749" y="606"/>
                    <a:pt x="4840" y="760"/>
                    <a:pt x="4809" y="915"/>
                  </a:cubicBezTo>
                  <a:lnTo>
                    <a:pt x="4385" y="3034"/>
                  </a:lnTo>
                  <a:cubicBezTo>
                    <a:pt x="4219" y="3055"/>
                    <a:pt x="4081" y="3174"/>
                    <a:pt x="4037" y="3341"/>
                  </a:cubicBezTo>
                  <a:lnTo>
                    <a:pt x="3863" y="4038"/>
                  </a:lnTo>
                  <a:cubicBezTo>
                    <a:pt x="3510" y="4407"/>
                    <a:pt x="3038" y="4592"/>
                    <a:pt x="2566" y="4592"/>
                  </a:cubicBezTo>
                  <a:cubicBezTo>
                    <a:pt x="2095" y="4592"/>
                    <a:pt x="1623" y="4407"/>
                    <a:pt x="1270" y="4038"/>
                  </a:cubicBezTo>
                  <a:lnTo>
                    <a:pt x="1098" y="3348"/>
                  </a:lnTo>
                  <a:cubicBezTo>
                    <a:pt x="1055" y="3178"/>
                    <a:pt x="915" y="3055"/>
                    <a:pt x="750" y="3034"/>
                  </a:cubicBezTo>
                  <a:lnTo>
                    <a:pt x="325" y="915"/>
                  </a:lnTo>
                  <a:cubicBezTo>
                    <a:pt x="294" y="760"/>
                    <a:pt x="384" y="606"/>
                    <a:pt x="535" y="559"/>
                  </a:cubicBezTo>
                  <a:cubicBezTo>
                    <a:pt x="593" y="710"/>
                    <a:pt x="741" y="818"/>
                    <a:pt x="915" y="818"/>
                  </a:cubicBezTo>
                  <a:lnTo>
                    <a:pt x="1104" y="818"/>
                  </a:lnTo>
                  <a:cubicBezTo>
                    <a:pt x="1330" y="818"/>
                    <a:pt x="1513" y="636"/>
                    <a:pt x="1513" y="410"/>
                  </a:cubicBezTo>
                  <a:cubicBezTo>
                    <a:pt x="1513" y="184"/>
                    <a:pt x="1331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5997500" y="2593250"/>
              <a:ext cx="27325" cy="27325"/>
            </a:xfrm>
            <a:custGeom>
              <a:avLst/>
              <a:gdLst/>
              <a:ahLst/>
              <a:cxnLst/>
              <a:rect l="l" t="t" r="r" b="b"/>
              <a:pathLst>
                <a:path w="1093" h="1093" extrusionOk="0">
                  <a:moveTo>
                    <a:pt x="547" y="266"/>
                  </a:moveTo>
                  <a:cubicBezTo>
                    <a:pt x="701" y="266"/>
                    <a:pt x="827" y="392"/>
                    <a:pt x="827" y="547"/>
                  </a:cubicBezTo>
                  <a:cubicBezTo>
                    <a:pt x="827" y="701"/>
                    <a:pt x="701" y="826"/>
                    <a:pt x="547" y="826"/>
                  </a:cubicBezTo>
                  <a:cubicBezTo>
                    <a:pt x="393" y="826"/>
                    <a:pt x="266" y="701"/>
                    <a:pt x="266" y="547"/>
                  </a:cubicBezTo>
                  <a:cubicBezTo>
                    <a:pt x="266" y="392"/>
                    <a:pt x="393" y="266"/>
                    <a:pt x="547" y="266"/>
                  </a:cubicBezTo>
                  <a:close/>
                  <a:moveTo>
                    <a:pt x="547" y="1"/>
                  </a:moveTo>
                  <a:cubicBezTo>
                    <a:pt x="244" y="1"/>
                    <a:pt x="1" y="245"/>
                    <a:pt x="1" y="547"/>
                  </a:cubicBezTo>
                  <a:cubicBezTo>
                    <a:pt x="1" y="847"/>
                    <a:pt x="244" y="1093"/>
                    <a:pt x="547" y="1093"/>
                  </a:cubicBezTo>
                  <a:cubicBezTo>
                    <a:pt x="847" y="1093"/>
                    <a:pt x="1093" y="849"/>
                    <a:pt x="1093" y="547"/>
                  </a:cubicBezTo>
                  <a:cubicBezTo>
                    <a:pt x="1093" y="244"/>
                    <a:pt x="849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40651" y="289229"/>
            <a:ext cx="5284974" cy="577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Heart Disease by Cholesterol 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4267259"/>
            <a:ext cx="8425244" cy="84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Cholesterol level among those are way over range for Heart Disease Patient.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There are higher outlier with heart disease and cholesterol.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9BA3AF-F709-4B66-6921-35FA1A54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37" y="934389"/>
            <a:ext cx="4874521" cy="30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3436715" y="191953"/>
            <a:ext cx="5284974" cy="5779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Chest Pain with Gender</a:t>
            </a:r>
            <a:endParaRPr sz="2800" dirty="0"/>
          </a:p>
        </p:txBody>
      </p:sp>
      <p:sp>
        <p:nvSpPr>
          <p:cNvPr id="356" name="Google Shape;356;p46"/>
          <p:cNvSpPr txBox="1">
            <a:spLocks noGrp="1"/>
          </p:cNvSpPr>
          <p:nvPr>
            <p:ph type="subTitle" idx="1"/>
          </p:nvPr>
        </p:nvSpPr>
        <p:spPr>
          <a:xfrm>
            <a:off x="0" y="3984058"/>
            <a:ext cx="3505200" cy="843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Most Cases are of Typical </a:t>
            </a:r>
            <a:r>
              <a:rPr lang="en-IN" sz="1400" dirty="0" err="1"/>
              <a:t>Agina</a:t>
            </a:r>
            <a:r>
              <a:rPr lang="en-IN" sz="1400" dirty="0"/>
              <a:t> and in which too are more of male patient.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2664D-53D5-9E43-A42C-83B2B20F4AE4}"/>
              </a:ext>
            </a:extLst>
          </p:cNvPr>
          <p:cNvGrpSpPr/>
          <p:nvPr/>
        </p:nvGrpSpPr>
        <p:grpSpPr>
          <a:xfrm>
            <a:off x="456657" y="21351"/>
            <a:ext cx="2244739" cy="2816517"/>
            <a:chOff x="713225" y="984051"/>
            <a:chExt cx="2306366" cy="3175404"/>
          </a:xfrm>
        </p:grpSpPr>
        <p:sp>
          <p:nvSpPr>
            <p:cNvPr id="357" name="Google Shape;357;p46"/>
            <p:cNvSpPr/>
            <p:nvPr/>
          </p:nvSpPr>
          <p:spPr>
            <a:xfrm>
              <a:off x="2682385" y="1827982"/>
              <a:ext cx="309265" cy="571969"/>
            </a:xfrm>
            <a:custGeom>
              <a:avLst/>
              <a:gdLst/>
              <a:ahLst/>
              <a:cxnLst/>
              <a:rect l="l" t="t" r="r" b="b"/>
              <a:pathLst>
                <a:path w="2710" h="5012" extrusionOk="0">
                  <a:moveTo>
                    <a:pt x="164" y="1"/>
                  </a:moveTo>
                  <a:cubicBezTo>
                    <a:pt x="61" y="1"/>
                    <a:pt x="1" y="15"/>
                    <a:pt x="1" y="15"/>
                  </a:cubicBezTo>
                  <a:lnTo>
                    <a:pt x="1114" y="5011"/>
                  </a:lnTo>
                  <a:cubicBezTo>
                    <a:pt x="1114" y="5011"/>
                    <a:pt x="2709" y="3565"/>
                    <a:pt x="1973" y="1678"/>
                  </a:cubicBezTo>
                  <a:cubicBezTo>
                    <a:pt x="1382" y="170"/>
                    <a:pt x="520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713225" y="1778453"/>
              <a:ext cx="621383" cy="951076"/>
            </a:xfrm>
            <a:custGeom>
              <a:avLst/>
              <a:gdLst/>
              <a:ahLst/>
              <a:cxnLst/>
              <a:rect l="l" t="t" r="r" b="b"/>
              <a:pathLst>
                <a:path w="5445" h="8334" extrusionOk="0">
                  <a:moveTo>
                    <a:pt x="4788" y="1"/>
                  </a:moveTo>
                  <a:cubicBezTo>
                    <a:pt x="4788" y="1"/>
                    <a:pt x="0" y="946"/>
                    <a:pt x="1547" y="6761"/>
                  </a:cubicBezTo>
                  <a:cubicBezTo>
                    <a:pt x="1854" y="7912"/>
                    <a:pt x="2278" y="8333"/>
                    <a:pt x="2734" y="8333"/>
                  </a:cubicBezTo>
                  <a:cubicBezTo>
                    <a:pt x="3972" y="8333"/>
                    <a:pt x="5444" y="5236"/>
                    <a:pt x="5444" y="5236"/>
                  </a:cubicBezTo>
                  <a:lnTo>
                    <a:pt x="4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1067571" y="1339883"/>
              <a:ext cx="1742156" cy="845972"/>
            </a:xfrm>
            <a:custGeom>
              <a:avLst/>
              <a:gdLst/>
              <a:ahLst/>
              <a:cxnLst/>
              <a:rect l="l" t="t" r="r" b="b"/>
              <a:pathLst>
                <a:path w="15266" h="7413" extrusionOk="0">
                  <a:moveTo>
                    <a:pt x="7812" y="0"/>
                  </a:moveTo>
                  <a:cubicBezTo>
                    <a:pt x="7018" y="0"/>
                    <a:pt x="6206" y="111"/>
                    <a:pt x="5396" y="337"/>
                  </a:cubicBezTo>
                  <a:cubicBezTo>
                    <a:pt x="993" y="1565"/>
                    <a:pt x="38" y="6600"/>
                    <a:pt x="1" y="6815"/>
                  </a:cubicBezTo>
                  <a:lnTo>
                    <a:pt x="3315" y="7412"/>
                  </a:lnTo>
                  <a:cubicBezTo>
                    <a:pt x="3319" y="7381"/>
                    <a:pt x="3945" y="4237"/>
                    <a:pt x="6304" y="3578"/>
                  </a:cubicBezTo>
                  <a:cubicBezTo>
                    <a:pt x="6813" y="3437"/>
                    <a:pt x="7319" y="3367"/>
                    <a:pt x="7809" y="3367"/>
                  </a:cubicBezTo>
                  <a:cubicBezTo>
                    <a:pt x="8815" y="3367"/>
                    <a:pt x="9753" y="3661"/>
                    <a:pt x="10503" y="4231"/>
                  </a:cubicBezTo>
                  <a:cubicBezTo>
                    <a:pt x="11403" y="4916"/>
                    <a:pt x="11900" y="5912"/>
                    <a:pt x="11900" y="7044"/>
                  </a:cubicBezTo>
                  <a:lnTo>
                    <a:pt x="15266" y="7044"/>
                  </a:lnTo>
                  <a:cubicBezTo>
                    <a:pt x="15266" y="4869"/>
                    <a:pt x="14271" y="2866"/>
                    <a:pt x="12536" y="1550"/>
                  </a:cubicBezTo>
                  <a:cubicBezTo>
                    <a:pt x="11191" y="529"/>
                    <a:pt x="9545" y="0"/>
                    <a:pt x="7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rgbClr val="C12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48086" y="1132181"/>
              <a:ext cx="895500" cy="1088819"/>
            </a:xfrm>
            <a:custGeom>
              <a:avLst/>
              <a:gdLst/>
              <a:ahLst/>
              <a:cxnLst/>
              <a:rect l="l" t="t" r="r" b="b"/>
              <a:pathLst>
                <a:path w="7847" h="9541" extrusionOk="0">
                  <a:moveTo>
                    <a:pt x="3939" y="0"/>
                  </a:moveTo>
                  <a:cubicBezTo>
                    <a:pt x="3929" y="0"/>
                    <a:pt x="3925" y="1"/>
                    <a:pt x="3925" y="1"/>
                  </a:cubicBezTo>
                  <a:cubicBezTo>
                    <a:pt x="3837" y="160"/>
                    <a:pt x="3440" y="1460"/>
                    <a:pt x="3507" y="2523"/>
                  </a:cubicBezTo>
                  <a:cubicBezTo>
                    <a:pt x="2376" y="1840"/>
                    <a:pt x="958" y="1412"/>
                    <a:pt x="215" y="1372"/>
                  </a:cubicBezTo>
                  <a:lnTo>
                    <a:pt x="0" y="4741"/>
                  </a:lnTo>
                  <a:cubicBezTo>
                    <a:pt x="37" y="4743"/>
                    <a:pt x="3675" y="4993"/>
                    <a:pt x="4540" y="9541"/>
                  </a:cubicBezTo>
                  <a:lnTo>
                    <a:pt x="7847" y="8911"/>
                  </a:lnTo>
                  <a:cubicBezTo>
                    <a:pt x="7495" y="7063"/>
                    <a:pt x="6791" y="5635"/>
                    <a:pt x="5930" y="4541"/>
                  </a:cubicBezTo>
                  <a:cubicBezTo>
                    <a:pt x="5181" y="3595"/>
                    <a:pt x="4960" y="2323"/>
                    <a:pt x="5461" y="1226"/>
                  </a:cubicBezTo>
                  <a:cubicBezTo>
                    <a:pt x="5504" y="1134"/>
                    <a:pt x="5543" y="1054"/>
                    <a:pt x="5576" y="997"/>
                  </a:cubicBezTo>
                  <a:cubicBezTo>
                    <a:pt x="5576" y="997"/>
                    <a:pt x="5330" y="502"/>
                    <a:pt x="4800" y="257"/>
                  </a:cubicBezTo>
                  <a:cubicBezTo>
                    <a:pt x="4287" y="16"/>
                    <a:pt x="400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883608" y="1288414"/>
              <a:ext cx="154062" cy="384470"/>
            </a:xfrm>
            <a:custGeom>
              <a:avLst/>
              <a:gdLst/>
              <a:ahLst/>
              <a:cxnLst/>
              <a:rect l="l" t="t" r="r" b="b"/>
              <a:pathLst>
                <a:path w="1350" h="3369" extrusionOk="0">
                  <a:moveTo>
                    <a:pt x="779" y="0"/>
                  </a:moveTo>
                  <a:cubicBezTo>
                    <a:pt x="447" y="0"/>
                    <a:pt x="131" y="728"/>
                    <a:pt x="68" y="1643"/>
                  </a:cubicBezTo>
                  <a:cubicBezTo>
                    <a:pt x="1" y="2574"/>
                    <a:pt x="224" y="3346"/>
                    <a:pt x="559" y="3368"/>
                  </a:cubicBezTo>
                  <a:cubicBezTo>
                    <a:pt x="565" y="3369"/>
                    <a:pt x="570" y="3369"/>
                    <a:pt x="576" y="3369"/>
                  </a:cubicBezTo>
                  <a:cubicBezTo>
                    <a:pt x="907" y="3369"/>
                    <a:pt x="1221" y="2641"/>
                    <a:pt x="1286" y="1727"/>
                  </a:cubicBezTo>
                  <a:cubicBezTo>
                    <a:pt x="1349" y="798"/>
                    <a:pt x="1128" y="27"/>
                    <a:pt x="795" y="1"/>
                  </a:cubicBezTo>
                  <a:cubicBezTo>
                    <a:pt x="790" y="0"/>
                    <a:pt x="785" y="0"/>
                    <a:pt x="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905405" y="1322878"/>
              <a:ext cx="111153" cy="310977"/>
            </a:xfrm>
            <a:custGeom>
              <a:avLst/>
              <a:gdLst/>
              <a:ahLst/>
              <a:cxnLst/>
              <a:rect l="l" t="t" r="r" b="b"/>
              <a:pathLst>
                <a:path w="974" h="2725" extrusionOk="0">
                  <a:moveTo>
                    <a:pt x="569" y="1"/>
                  </a:moveTo>
                  <a:cubicBezTo>
                    <a:pt x="333" y="1"/>
                    <a:pt x="102" y="590"/>
                    <a:pt x="51" y="1333"/>
                  </a:cubicBezTo>
                  <a:cubicBezTo>
                    <a:pt x="0" y="2084"/>
                    <a:pt x="149" y="2706"/>
                    <a:pt x="391" y="2724"/>
                  </a:cubicBezTo>
                  <a:cubicBezTo>
                    <a:pt x="394" y="2725"/>
                    <a:pt x="396" y="2725"/>
                    <a:pt x="399" y="2725"/>
                  </a:cubicBezTo>
                  <a:cubicBezTo>
                    <a:pt x="636" y="2725"/>
                    <a:pt x="870" y="2135"/>
                    <a:pt x="921" y="1393"/>
                  </a:cubicBezTo>
                  <a:cubicBezTo>
                    <a:pt x="974" y="638"/>
                    <a:pt x="820" y="16"/>
                    <a:pt x="579" y="1"/>
                  </a:cubicBezTo>
                  <a:cubicBezTo>
                    <a:pt x="576" y="1"/>
                    <a:pt x="573" y="1"/>
                    <a:pt x="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777589" y="1885956"/>
              <a:ext cx="2242002" cy="2273499"/>
            </a:xfrm>
            <a:custGeom>
              <a:avLst/>
              <a:gdLst/>
              <a:ahLst/>
              <a:cxnLst/>
              <a:rect l="l" t="t" r="r" b="b"/>
              <a:pathLst>
                <a:path w="19646" h="19922" extrusionOk="0">
                  <a:moveTo>
                    <a:pt x="13009" y="0"/>
                  </a:moveTo>
                  <a:cubicBezTo>
                    <a:pt x="10671" y="0"/>
                    <a:pt x="8735" y="1005"/>
                    <a:pt x="8735" y="1005"/>
                  </a:cubicBezTo>
                  <a:cubicBezTo>
                    <a:pt x="8735" y="1005"/>
                    <a:pt x="8530" y="1187"/>
                    <a:pt x="7982" y="1187"/>
                  </a:cubicBezTo>
                  <a:cubicBezTo>
                    <a:pt x="7682" y="1187"/>
                    <a:pt x="7277" y="1132"/>
                    <a:pt x="6746" y="962"/>
                  </a:cubicBezTo>
                  <a:cubicBezTo>
                    <a:pt x="6150" y="770"/>
                    <a:pt x="5616" y="662"/>
                    <a:pt x="5108" y="662"/>
                  </a:cubicBezTo>
                  <a:cubicBezTo>
                    <a:pt x="4339" y="662"/>
                    <a:pt x="3630" y="910"/>
                    <a:pt x="2851" y="1496"/>
                  </a:cubicBezTo>
                  <a:cubicBezTo>
                    <a:pt x="1" y="3891"/>
                    <a:pt x="277" y="6784"/>
                    <a:pt x="705" y="8667"/>
                  </a:cubicBezTo>
                  <a:cubicBezTo>
                    <a:pt x="1134" y="10547"/>
                    <a:pt x="3966" y="15285"/>
                    <a:pt x="7254" y="17800"/>
                  </a:cubicBezTo>
                  <a:cubicBezTo>
                    <a:pt x="8909" y="19065"/>
                    <a:pt x="10586" y="19921"/>
                    <a:pt x="12183" y="19921"/>
                  </a:cubicBezTo>
                  <a:cubicBezTo>
                    <a:pt x="13760" y="19921"/>
                    <a:pt x="15260" y="19086"/>
                    <a:pt x="16583" y="16983"/>
                  </a:cubicBezTo>
                  <a:cubicBezTo>
                    <a:pt x="19249" y="12754"/>
                    <a:pt x="19646" y="8793"/>
                    <a:pt x="19361" y="5547"/>
                  </a:cubicBezTo>
                  <a:cubicBezTo>
                    <a:pt x="19077" y="2300"/>
                    <a:pt x="17532" y="800"/>
                    <a:pt x="14566" y="162"/>
                  </a:cubicBezTo>
                  <a:cubicBezTo>
                    <a:pt x="14038" y="47"/>
                    <a:pt x="13514" y="0"/>
                    <a:pt x="13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611815" y="1937653"/>
              <a:ext cx="1224051" cy="2105172"/>
            </a:xfrm>
            <a:custGeom>
              <a:avLst/>
              <a:gdLst/>
              <a:ahLst/>
              <a:cxnLst/>
              <a:rect l="l" t="t" r="r" b="b"/>
              <a:pathLst>
                <a:path w="10726" h="18447" extrusionOk="0">
                  <a:moveTo>
                    <a:pt x="7765" y="10849"/>
                  </a:moveTo>
                  <a:cubicBezTo>
                    <a:pt x="8453" y="12614"/>
                    <a:pt x="8389" y="13416"/>
                    <a:pt x="7133" y="14014"/>
                  </a:cubicBezTo>
                  <a:cubicBezTo>
                    <a:pt x="6671" y="14233"/>
                    <a:pt x="6276" y="14429"/>
                    <a:pt x="5934" y="14615"/>
                  </a:cubicBezTo>
                  <a:cubicBezTo>
                    <a:pt x="5830" y="14329"/>
                    <a:pt x="5742" y="14071"/>
                    <a:pt x="5721" y="13899"/>
                  </a:cubicBezTo>
                  <a:cubicBezTo>
                    <a:pt x="5652" y="13285"/>
                    <a:pt x="6118" y="12823"/>
                    <a:pt x="6888" y="12056"/>
                  </a:cubicBezTo>
                  <a:lnTo>
                    <a:pt x="7082" y="11861"/>
                  </a:lnTo>
                  <a:cubicBezTo>
                    <a:pt x="7450" y="11493"/>
                    <a:pt x="7655" y="11141"/>
                    <a:pt x="7765" y="10849"/>
                  </a:cubicBezTo>
                  <a:close/>
                  <a:moveTo>
                    <a:pt x="5051" y="1"/>
                  </a:moveTo>
                  <a:cubicBezTo>
                    <a:pt x="5016" y="1"/>
                    <a:pt x="4993" y="4"/>
                    <a:pt x="4981" y="5"/>
                  </a:cubicBezTo>
                  <a:lnTo>
                    <a:pt x="5038" y="421"/>
                  </a:lnTo>
                  <a:cubicBezTo>
                    <a:pt x="5038" y="421"/>
                    <a:pt x="5041" y="421"/>
                    <a:pt x="5045" y="421"/>
                  </a:cubicBezTo>
                  <a:cubicBezTo>
                    <a:pt x="5119" y="421"/>
                    <a:pt x="5813" y="459"/>
                    <a:pt x="6959" y="1939"/>
                  </a:cubicBezTo>
                  <a:cubicBezTo>
                    <a:pt x="7763" y="2974"/>
                    <a:pt x="7428" y="3825"/>
                    <a:pt x="7039" y="4807"/>
                  </a:cubicBezTo>
                  <a:cubicBezTo>
                    <a:pt x="7037" y="4813"/>
                    <a:pt x="7037" y="4817"/>
                    <a:pt x="7033" y="4819"/>
                  </a:cubicBezTo>
                  <a:cubicBezTo>
                    <a:pt x="6628" y="4819"/>
                    <a:pt x="5519" y="4899"/>
                    <a:pt x="4752" y="5636"/>
                  </a:cubicBezTo>
                  <a:cubicBezTo>
                    <a:pt x="4289" y="6082"/>
                    <a:pt x="4121" y="6681"/>
                    <a:pt x="3960" y="7262"/>
                  </a:cubicBezTo>
                  <a:cubicBezTo>
                    <a:pt x="3796" y="7854"/>
                    <a:pt x="3624" y="8465"/>
                    <a:pt x="3139" y="8936"/>
                  </a:cubicBezTo>
                  <a:cubicBezTo>
                    <a:pt x="2886" y="9177"/>
                    <a:pt x="2560" y="9429"/>
                    <a:pt x="2219" y="9693"/>
                  </a:cubicBezTo>
                  <a:cubicBezTo>
                    <a:pt x="1179" y="10493"/>
                    <a:pt x="1" y="11401"/>
                    <a:pt x="56" y="12706"/>
                  </a:cubicBezTo>
                  <a:cubicBezTo>
                    <a:pt x="56" y="12706"/>
                    <a:pt x="135" y="13273"/>
                    <a:pt x="287" y="13273"/>
                  </a:cubicBezTo>
                  <a:cubicBezTo>
                    <a:pt x="288" y="13273"/>
                    <a:pt x="289" y="13273"/>
                    <a:pt x="289" y="13273"/>
                  </a:cubicBezTo>
                  <a:cubicBezTo>
                    <a:pt x="402" y="13265"/>
                    <a:pt x="322" y="12694"/>
                    <a:pt x="322" y="12694"/>
                  </a:cubicBezTo>
                  <a:cubicBezTo>
                    <a:pt x="277" y="11606"/>
                    <a:pt x="1517" y="10763"/>
                    <a:pt x="2475" y="10026"/>
                  </a:cubicBezTo>
                  <a:cubicBezTo>
                    <a:pt x="2826" y="9756"/>
                    <a:pt x="3160" y="9500"/>
                    <a:pt x="3430" y="9239"/>
                  </a:cubicBezTo>
                  <a:cubicBezTo>
                    <a:pt x="3999" y="8690"/>
                    <a:pt x="4193" y="7995"/>
                    <a:pt x="4363" y="7377"/>
                  </a:cubicBezTo>
                  <a:cubicBezTo>
                    <a:pt x="4516" y="6828"/>
                    <a:pt x="4664" y="6309"/>
                    <a:pt x="5042" y="5943"/>
                  </a:cubicBezTo>
                  <a:cubicBezTo>
                    <a:pt x="5609" y="5398"/>
                    <a:pt x="6435" y="5278"/>
                    <a:pt x="6867" y="5253"/>
                  </a:cubicBezTo>
                  <a:lnTo>
                    <a:pt x="6867" y="5253"/>
                  </a:lnTo>
                  <a:cubicBezTo>
                    <a:pt x="6722" y="5648"/>
                    <a:pt x="6597" y="6063"/>
                    <a:pt x="6560" y="6511"/>
                  </a:cubicBezTo>
                  <a:cubicBezTo>
                    <a:pt x="6456" y="7876"/>
                    <a:pt x="6489" y="7991"/>
                    <a:pt x="6982" y="9054"/>
                  </a:cubicBezTo>
                  <a:cubicBezTo>
                    <a:pt x="7109" y="9327"/>
                    <a:pt x="7264" y="9666"/>
                    <a:pt x="7456" y="10112"/>
                  </a:cubicBezTo>
                  <a:cubicBezTo>
                    <a:pt x="7469" y="10190"/>
                    <a:pt x="7548" y="10800"/>
                    <a:pt x="6781" y="11567"/>
                  </a:cubicBezTo>
                  <a:lnTo>
                    <a:pt x="6589" y="11759"/>
                  </a:lnTo>
                  <a:cubicBezTo>
                    <a:pt x="5758" y="12584"/>
                    <a:pt x="5208" y="13132"/>
                    <a:pt x="5300" y="13948"/>
                  </a:cubicBezTo>
                  <a:cubicBezTo>
                    <a:pt x="5324" y="14180"/>
                    <a:pt x="5431" y="14482"/>
                    <a:pt x="5560" y="14830"/>
                  </a:cubicBezTo>
                  <a:cubicBezTo>
                    <a:pt x="4848" y="15264"/>
                    <a:pt x="4451" y="15677"/>
                    <a:pt x="4306" y="16260"/>
                  </a:cubicBezTo>
                  <a:cubicBezTo>
                    <a:pt x="4230" y="16557"/>
                    <a:pt x="3948" y="16776"/>
                    <a:pt x="3725" y="16907"/>
                  </a:cubicBezTo>
                  <a:cubicBezTo>
                    <a:pt x="3251" y="17184"/>
                    <a:pt x="3095" y="17443"/>
                    <a:pt x="2449" y="17443"/>
                  </a:cubicBezTo>
                  <a:cubicBezTo>
                    <a:pt x="2403" y="17443"/>
                    <a:pt x="2354" y="17441"/>
                    <a:pt x="2303" y="17439"/>
                  </a:cubicBezTo>
                  <a:cubicBezTo>
                    <a:pt x="1856" y="17415"/>
                    <a:pt x="1600" y="17182"/>
                    <a:pt x="1504" y="17182"/>
                  </a:cubicBezTo>
                  <a:cubicBezTo>
                    <a:pt x="1492" y="17182"/>
                    <a:pt x="1483" y="17185"/>
                    <a:pt x="1476" y="17193"/>
                  </a:cubicBezTo>
                  <a:cubicBezTo>
                    <a:pt x="1341" y="17349"/>
                    <a:pt x="1812" y="17582"/>
                    <a:pt x="2168" y="17641"/>
                  </a:cubicBezTo>
                  <a:cubicBezTo>
                    <a:pt x="2327" y="17668"/>
                    <a:pt x="2474" y="17680"/>
                    <a:pt x="2612" y="17680"/>
                  </a:cubicBezTo>
                  <a:cubicBezTo>
                    <a:pt x="3183" y="17680"/>
                    <a:pt x="3585" y="17473"/>
                    <a:pt x="3937" y="17267"/>
                  </a:cubicBezTo>
                  <a:cubicBezTo>
                    <a:pt x="4359" y="17019"/>
                    <a:pt x="4627" y="16706"/>
                    <a:pt x="4715" y="16358"/>
                  </a:cubicBezTo>
                  <a:cubicBezTo>
                    <a:pt x="4823" y="15923"/>
                    <a:pt x="5144" y="15589"/>
                    <a:pt x="5711" y="15231"/>
                  </a:cubicBezTo>
                  <a:cubicBezTo>
                    <a:pt x="6014" y="16037"/>
                    <a:pt x="6464" y="16997"/>
                    <a:pt x="6225" y="17647"/>
                  </a:cubicBezTo>
                  <a:cubicBezTo>
                    <a:pt x="6225" y="17647"/>
                    <a:pt x="5903" y="18404"/>
                    <a:pt x="5973" y="18439"/>
                  </a:cubicBezTo>
                  <a:cubicBezTo>
                    <a:pt x="5984" y="18444"/>
                    <a:pt x="5994" y="18446"/>
                    <a:pt x="6005" y="18446"/>
                  </a:cubicBezTo>
                  <a:cubicBezTo>
                    <a:pt x="6191" y="18446"/>
                    <a:pt x="6435" y="17780"/>
                    <a:pt x="6435" y="17780"/>
                  </a:cubicBezTo>
                  <a:cubicBezTo>
                    <a:pt x="6783" y="16788"/>
                    <a:pt x="6413" y="15902"/>
                    <a:pt x="6079" y="15014"/>
                  </a:cubicBezTo>
                  <a:cubicBezTo>
                    <a:pt x="6423" y="14824"/>
                    <a:pt x="6824" y="14626"/>
                    <a:pt x="7309" y="14392"/>
                  </a:cubicBezTo>
                  <a:cubicBezTo>
                    <a:pt x="9193" y="13494"/>
                    <a:pt x="8725" y="11990"/>
                    <a:pt x="7851" y="9963"/>
                  </a:cubicBezTo>
                  <a:cubicBezTo>
                    <a:pt x="7653" y="9500"/>
                    <a:pt x="7491" y="9153"/>
                    <a:pt x="7362" y="8874"/>
                  </a:cubicBezTo>
                  <a:cubicBezTo>
                    <a:pt x="6898" y="7866"/>
                    <a:pt x="6879" y="7827"/>
                    <a:pt x="6980" y="6536"/>
                  </a:cubicBezTo>
                  <a:cubicBezTo>
                    <a:pt x="7023" y="5984"/>
                    <a:pt x="7227" y="5462"/>
                    <a:pt x="7428" y="4959"/>
                  </a:cubicBezTo>
                  <a:cubicBezTo>
                    <a:pt x="7532" y="4691"/>
                    <a:pt x="7640" y="4418"/>
                    <a:pt x="7720" y="4142"/>
                  </a:cubicBezTo>
                  <a:cubicBezTo>
                    <a:pt x="8021" y="4527"/>
                    <a:pt x="8447" y="5274"/>
                    <a:pt x="8205" y="6186"/>
                  </a:cubicBezTo>
                  <a:cubicBezTo>
                    <a:pt x="7796" y="7725"/>
                    <a:pt x="8408" y="9503"/>
                    <a:pt x="8823" y="10112"/>
                  </a:cubicBezTo>
                  <a:cubicBezTo>
                    <a:pt x="8915" y="10245"/>
                    <a:pt x="9044" y="10374"/>
                    <a:pt x="9179" y="10513"/>
                  </a:cubicBezTo>
                  <a:cubicBezTo>
                    <a:pt x="9678" y="11025"/>
                    <a:pt x="10355" y="11694"/>
                    <a:pt x="10112" y="13146"/>
                  </a:cubicBezTo>
                  <a:cubicBezTo>
                    <a:pt x="10112" y="13146"/>
                    <a:pt x="9846" y="14216"/>
                    <a:pt x="9954" y="14245"/>
                  </a:cubicBezTo>
                  <a:cubicBezTo>
                    <a:pt x="9960" y="14246"/>
                    <a:pt x="9965" y="14247"/>
                    <a:pt x="9970" y="14247"/>
                  </a:cubicBezTo>
                  <a:cubicBezTo>
                    <a:pt x="10157" y="14247"/>
                    <a:pt x="10341" y="13466"/>
                    <a:pt x="10394" y="13193"/>
                  </a:cubicBezTo>
                  <a:cubicBezTo>
                    <a:pt x="10726" y="11540"/>
                    <a:pt x="9989" y="10740"/>
                    <a:pt x="9486" y="10225"/>
                  </a:cubicBezTo>
                  <a:cubicBezTo>
                    <a:pt x="9359" y="10094"/>
                    <a:pt x="9249" y="9981"/>
                    <a:pt x="9177" y="9877"/>
                  </a:cubicBezTo>
                  <a:cubicBezTo>
                    <a:pt x="8809" y="9339"/>
                    <a:pt x="8246" y="7688"/>
                    <a:pt x="8616" y="6299"/>
                  </a:cubicBezTo>
                  <a:cubicBezTo>
                    <a:pt x="8976" y="4942"/>
                    <a:pt x="8125" y="3927"/>
                    <a:pt x="7841" y="3637"/>
                  </a:cubicBezTo>
                  <a:cubicBezTo>
                    <a:pt x="7933" y="3025"/>
                    <a:pt x="7837" y="2381"/>
                    <a:pt x="7293" y="1679"/>
                  </a:cubicBezTo>
                  <a:cubicBezTo>
                    <a:pt x="6093" y="136"/>
                    <a:pt x="5295" y="1"/>
                    <a:pt x="50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346141" y="1938338"/>
              <a:ext cx="973786" cy="1670146"/>
            </a:xfrm>
            <a:custGeom>
              <a:avLst/>
              <a:gdLst/>
              <a:ahLst/>
              <a:cxnLst/>
              <a:rect l="l" t="t" r="r" b="b"/>
              <a:pathLst>
                <a:path w="8533" h="14635" extrusionOk="0">
                  <a:moveTo>
                    <a:pt x="4383" y="1"/>
                  </a:moveTo>
                  <a:cubicBezTo>
                    <a:pt x="3823" y="1"/>
                    <a:pt x="2629" y="213"/>
                    <a:pt x="2016" y="1920"/>
                  </a:cubicBezTo>
                  <a:cubicBezTo>
                    <a:pt x="1668" y="2888"/>
                    <a:pt x="1680" y="3698"/>
                    <a:pt x="2116" y="4736"/>
                  </a:cubicBezTo>
                  <a:cubicBezTo>
                    <a:pt x="1844" y="4955"/>
                    <a:pt x="1247" y="5515"/>
                    <a:pt x="1114" y="6321"/>
                  </a:cubicBezTo>
                  <a:cubicBezTo>
                    <a:pt x="1013" y="6921"/>
                    <a:pt x="1220" y="7340"/>
                    <a:pt x="1404" y="7712"/>
                  </a:cubicBezTo>
                  <a:cubicBezTo>
                    <a:pt x="1535" y="7972"/>
                    <a:pt x="1646" y="8197"/>
                    <a:pt x="1637" y="8453"/>
                  </a:cubicBezTo>
                  <a:cubicBezTo>
                    <a:pt x="1627" y="8756"/>
                    <a:pt x="1341" y="8956"/>
                    <a:pt x="1009" y="9190"/>
                  </a:cubicBezTo>
                  <a:cubicBezTo>
                    <a:pt x="723" y="9392"/>
                    <a:pt x="428" y="9599"/>
                    <a:pt x="254" y="9912"/>
                  </a:cubicBezTo>
                  <a:cubicBezTo>
                    <a:pt x="1" y="10366"/>
                    <a:pt x="222" y="10867"/>
                    <a:pt x="396" y="11272"/>
                  </a:cubicBezTo>
                  <a:cubicBezTo>
                    <a:pt x="498" y="11508"/>
                    <a:pt x="647" y="11765"/>
                    <a:pt x="617" y="11896"/>
                  </a:cubicBezTo>
                  <a:cubicBezTo>
                    <a:pt x="588" y="12018"/>
                    <a:pt x="600" y="12144"/>
                    <a:pt x="678" y="12144"/>
                  </a:cubicBezTo>
                  <a:cubicBezTo>
                    <a:pt x="689" y="12144"/>
                    <a:pt x="701" y="12141"/>
                    <a:pt x="715" y="12136"/>
                  </a:cubicBezTo>
                  <a:cubicBezTo>
                    <a:pt x="911" y="12056"/>
                    <a:pt x="835" y="11442"/>
                    <a:pt x="696" y="11125"/>
                  </a:cubicBezTo>
                  <a:cubicBezTo>
                    <a:pt x="543" y="10773"/>
                    <a:pt x="469" y="10387"/>
                    <a:pt x="623" y="10116"/>
                  </a:cubicBezTo>
                  <a:cubicBezTo>
                    <a:pt x="747" y="9887"/>
                    <a:pt x="1003" y="9709"/>
                    <a:pt x="1251" y="9535"/>
                  </a:cubicBezTo>
                  <a:cubicBezTo>
                    <a:pt x="1623" y="9274"/>
                    <a:pt x="2043" y="8981"/>
                    <a:pt x="2059" y="8469"/>
                  </a:cubicBezTo>
                  <a:cubicBezTo>
                    <a:pt x="2073" y="8105"/>
                    <a:pt x="1926" y="7809"/>
                    <a:pt x="1783" y="7522"/>
                  </a:cubicBezTo>
                  <a:cubicBezTo>
                    <a:pt x="1613" y="7181"/>
                    <a:pt x="1453" y="6855"/>
                    <a:pt x="1531" y="6387"/>
                  </a:cubicBezTo>
                  <a:cubicBezTo>
                    <a:pt x="1627" y="5795"/>
                    <a:pt x="2053" y="5349"/>
                    <a:pt x="2302" y="5128"/>
                  </a:cubicBezTo>
                  <a:cubicBezTo>
                    <a:pt x="2435" y="5401"/>
                    <a:pt x="2587" y="5681"/>
                    <a:pt x="2773" y="5990"/>
                  </a:cubicBezTo>
                  <a:cubicBezTo>
                    <a:pt x="3741" y="7592"/>
                    <a:pt x="3755" y="8418"/>
                    <a:pt x="3307" y="10251"/>
                  </a:cubicBezTo>
                  <a:cubicBezTo>
                    <a:pt x="2986" y="11565"/>
                    <a:pt x="4078" y="12623"/>
                    <a:pt x="4872" y="13392"/>
                  </a:cubicBezTo>
                  <a:cubicBezTo>
                    <a:pt x="5240" y="13748"/>
                    <a:pt x="5619" y="14112"/>
                    <a:pt x="5650" y="14331"/>
                  </a:cubicBezTo>
                  <a:cubicBezTo>
                    <a:pt x="5665" y="14429"/>
                    <a:pt x="5702" y="14634"/>
                    <a:pt x="5809" y="14634"/>
                  </a:cubicBezTo>
                  <a:cubicBezTo>
                    <a:pt x="5815" y="14634"/>
                    <a:pt x="5822" y="14633"/>
                    <a:pt x="5830" y="14632"/>
                  </a:cubicBezTo>
                  <a:cubicBezTo>
                    <a:pt x="6053" y="14583"/>
                    <a:pt x="5643" y="13550"/>
                    <a:pt x="5167" y="13089"/>
                  </a:cubicBezTo>
                  <a:cubicBezTo>
                    <a:pt x="4406" y="12351"/>
                    <a:pt x="3454" y="11432"/>
                    <a:pt x="3720" y="10354"/>
                  </a:cubicBezTo>
                  <a:cubicBezTo>
                    <a:pt x="4070" y="8920"/>
                    <a:pt x="4150" y="8034"/>
                    <a:pt x="3741" y="6970"/>
                  </a:cubicBezTo>
                  <a:lnTo>
                    <a:pt x="3741" y="6970"/>
                  </a:lnTo>
                  <a:cubicBezTo>
                    <a:pt x="3951" y="7078"/>
                    <a:pt x="4207" y="7183"/>
                    <a:pt x="4518" y="7246"/>
                  </a:cubicBezTo>
                  <a:cubicBezTo>
                    <a:pt x="4886" y="7326"/>
                    <a:pt x="5220" y="7338"/>
                    <a:pt x="5517" y="7354"/>
                  </a:cubicBezTo>
                  <a:cubicBezTo>
                    <a:pt x="5934" y="7371"/>
                    <a:pt x="6298" y="7389"/>
                    <a:pt x="6646" y="7571"/>
                  </a:cubicBezTo>
                  <a:cubicBezTo>
                    <a:pt x="6975" y="7743"/>
                    <a:pt x="6936" y="8322"/>
                    <a:pt x="6902" y="8834"/>
                  </a:cubicBezTo>
                  <a:cubicBezTo>
                    <a:pt x="6883" y="9110"/>
                    <a:pt x="6865" y="9351"/>
                    <a:pt x="6904" y="9539"/>
                  </a:cubicBezTo>
                  <a:cubicBezTo>
                    <a:pt x="6986" y="9936"/>
                    <a:pt x="7348" y="10031"/>
                    <a:pt x="7640" y="10106"/>
                  </a:cubicBezTo>
                  <a:cubicBezTo>
                    <a:pt x="7869" y="10163"/>
                    <a:pt x="8088" y="10221"/>
                    <a:pt x="8195" y="10389"/>
                  </a:cubicBezTo>
                  <a:cubicBezTo>
                    <a:pt x="8227" y="10440"/>
                    <a:pt x="8271" y="10503"/>
                    <a:pt x="8327" y="10503"/>
                  </a:cubicBezTo>
                  <a:cubicBezTo>
                    <a:pt x="8342" y="10503"/>
                    <a:pt x="8358" y="10498"/>
                    <a:pt x="8375" y="10487"/>
                  </a:cubicBezTo>
                  <a:cubicBezTo>
                    <a:pt x="8532" y="10378"/>
                    <a:pt x="8011" y="9769"/>
                    <a:pt x="7740" y="9699"/>
                  </a:cubicBezTo>
                  <a:cubicBezTo>
                    <a:pt x="7456" y="9627"/>
                    <a:pt x="7335" y="9582"/>
                    <a:pt x="7311" y="9458"/>
                  </a:cubicBezTo>
                  <a:cubicBezTo>
                    <a:pt x="7282" y="9325"/>
                    <a:pt x="7297" y="9102"/>
                    <a:pt x="7315" y="8864"/>
                  </a:cubicBezTo>
                  <a:cubicBezTo>
                    <a:pt x="7356" y="8257"/>
                    <a:pt x="7407" y="7496"/>
                    <a:pt x="6834" y="7197"/>
                  </a:cubicBezTo>
                  <a:cubicBezTo>
                    <a:pt x="6402" y="6972"/>
                    <a:pt x="5977" y="6953"/>
                    <a:pt x="5531" y="6933"/>
                  </a:cubicBezTo>
                  <a:cubicBezTo>
                    <a:pt x="5236" y="6921"/>
                    <a:pt x="4933" y="6908"/>
                    <a:pt x="4600" y="6837"/>
                  </a:cubicBezTo>
                  <a:cubicBezTo>
                    <a:pt x="3843" y="6675"/>
                    <a:pt x="3415" y="6254"/>
                    <a:pt x="3379" y="6217"/>
                  </a:cubicBezTo>
                  <a:cubicBezTo>
                    <a:pt x="3303" y="6074"/>
                    <a:pt x="3225" y="5930"/>
                    <a:pt x="3131" y="5775"/>
                  </a:cubicBezTo>
                  <a:cubicBezTo>
                    <a:pt x="2157" y="4161"/>
                    <a:pt x="1983" y="3261"/>
                    <a:pt x="2413" y="2062"/>
                  </a:cubicBezTo>
                  <a:cubicBezTo>
                    <a:pt x="2939" y="599"/>
                    <a:pt x="3906" y="415"/>
                    <a:pt x="4358" y="415"/>
                  </a:cubicBezTo>
                  <a:cubicBezTo>
                    <a:pt x="4495" y="415"/>
                    <a:pt x="4585" y="432"/>
                    <a:pt x="4600" y="435"/>
                  </a:cubicBezTo>
                  <a:cubicBezTo>
                    <a:pt x="4614" y="438"/>
                    <a:pt x="4628" y="439"/>
                    <a:pt x="4642" y="439"/>
                  </a:cubicBezTo>
                  <a:cubicBezTo>
                    <a:pt x="4739" y="439"/>
                    <a:pt x="4828" y="372"/>
                    <a:pt x="4848" y="273"/>
                  </a:cubicBezTo>
                  <a:cubicBezTo>
                    <a:pt x="4872" y="159"/>
                    <a:pt x="4798" y="48"/>
                    <a:pt x="4686" y="24"/>
                  </a:cubicBezTo>
                  <a:cubicBezTo>
                    <a:pt x="4681" y="23"/>
                    <a:pt x="4566" y="1"/>
                    <a:pt x="4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750129" y="2019478"/>
              <a:ext cx="542184" cy="156915"/>
            </a:xfrm>
            <a:custGeom>
              <a:avLst/>
              <a:gdLst/>
              <a:ahLst/>
              <a:cxnLst/>
              <a:rect l="l" t="t" r="r" b="b"/>
              <a:pathLst>
                <a:path w="4751" h="1375" extrusionOk="0">
                  <a:moveTo>
                    <a:pt x="436" y="0"/>
                  </a:moveTo>
                  <a:lnTo>
                    <a:pt x="436" y="4"/>
                  </a:lnTo>
                  <a:cubicBezTo>
                    <a:pt x="436" y="4"/>
                    <a:pt x="0" y="129"/>
                    <a:pt x="92" y="495"/>
                  </a:cubicBezTo>
                  <a:cubicBezTo>
                    <a:pt x="223" y="1013"/>
                    <a:pt x="1040" y="1310"/>
                    <a:pt x="2032" y="1361"/>
                  </a:cubicBezTo>
                  <a:cubicBezTo>
                    <a:pt x="2198" y="1370"/>
                    <a:pt x="2357" y="1374"/>
                    <a:pt x="2507" y="1374"/>
                  </a:cubicBezTo>
                  <a:cubicBezTo>
                    <a:pt x="3580" y="1374"/>
                    <a:pt x="4250" y="1152"/>
                    <a:pt x="4475" y="731"/>
                  </a:cubicBezTo>
                  <a:cubicBezTo>
                    <a:pt x="4751" y="213"/>
                    <a:pt x="4190" y="0"/>
                    <a:pt x="4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rgbClr val="DB45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783681" y="987246"/>
              <a:ext cx="898809" cy="1100459"/>
            </a:xfrm>
            <a:custGeom>
              <a:avLst/>
              <a:gdLst/>
              <a:ahLst/>
              <a:cxnLst/>
              <a:rect l="l" t="t" r="r" b="b"/>
              <a:pathLst>
                <a:path w="7876" h="9643" extrusionOk="0">
                  <a:moveTo>
                    <a:pt x="6175" y="0"/>
                  </a:moveTo>
                  <a:cubicBezTo>
                    <a:pt x="1" y="2805"/>
                    <a:pt x="142" y="9049"/>
                    <a:pt x="142" y="9049"/>
                  </a:cubicBezTo>
                  <a:cubicBezTo>
                    <a:pt x="563" y="9493"/>
                    <a:pt x="1515" y="9618"/>
                    <a:pt x="2034" y="9639"/>
                  </a:cubicBezTo>
                  <a:cubicBezTo>
                    <a:pt x="2097" y="9641"/>
                    <a:pt x="2158" y="9642"/>
                    <a:pt x="2217" y="9642"/>
                  </a:cubicBezTo>
                  <a:cubicBezTo>
                    <a:pt x="3503" y="9642"/>
                    <a:pt x="3896" y="9049"/>
                    <a:pt x="3896" y="9049"/>
                  </a:cubicBezTo>
                  <a:cubicBezTo>
                    <a:pt x="3651" y="4876"/>
                    <a:pt x="7876" y="3174"/>
                    <a:pt x="7876" y="3174"/>
                  </a:cubicBezTo>
                  <a:lnTo>
                    <a:pt x="6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2453572" y="984051"/>
              <a:ext cx="266698" cy="367466"/>
            </a:xfrm>
            <a:custGeom>
              <a:avLst/>
              <a:gdLst/>
              <a:ahLst/>
              <a:cxnLst/>
              <a:rect l="l" t="t" r="r" b="b"/>
              <a:pathLst>
                <a:path w="2337" h="3220" extrusionOk="0">
                  <a:moveTo>
                    <a:pt x="410" y="1"/>
                  </a:moveTo>
                  <a:cubicBezTo>
                    <a:pt x="369" y="1"/>
                    <a:pt x="331" y="10"/>
                    <a:pt x="297" y="28"/>
                  </a:cubicBezTo>
                  <a:cubicBezTo>
                    <a:pt x="1" y="192"/>
                    <a:pt x="152" y="1033"/>
                    <a:pt x="635" y="1906"/>
                  </a:cubicBezTo>
                  <a:cubicBezTo>
                    <a:pt x="1062" y="2678"/>
                    <a:pt x="1605" y="3219"/>
                    <a:pt x="1927" y="3219"/>
                  </a:cubicBezTo>
                  <a:cubicBezTo>
                    <a:pt x="1969" y="3219"/>
                    <a:pt x="2007" y="3210"/>
                    <a:pt x="2040" y="3191"/>
                  </a:cubicBezTo>
                  <a:cubicBezTo>
                    <a:pt x="2337" y="3028"/>
                    <a:pt x="2188" y="2187"/>
                    <a:pt x="1703" y="1315"/>
                  </a:cubicBezTo>
                  <a:cubicBezTo>
                    <a:pt x="1277" y="543"/>
                    <a:pt x="734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488607" y="1025363"/>
              <a:ext cx="199025" cy="288267"/>
            </a:xfrm>
            <a:custGeom>
              <a:avLst/>
              <a:gdLst/>
              <a:ahLst/>
              <a:cxnLst/>
              <a:rect l="l" t="t" r="r" b="b"/>
              <a:pathLst>
                <a:path w="1744" h="2526" extrusionOk="0">
                  <a:moveTo>
                    <a:pt x="237" y="1"/>
                  </a:moveTo>
                  <a:cubicBezTo>
                    <a:pt x="217" y="1"/>
                    <a:pt x="199" y="5"/>
                    <a:pt x="183" y="14"/>
                  </a:cubicBezTo>
                  <a:cubicBezTo>
                    <a:pt x="0" y="114"/>
                    <a:pt x="162" y="757"/>
                    <a:pt x="543" y="1446"/>
                  </a:cubicBezTo>
                  <a:cubicBezTo>
                    <a:pt x="889" y="2075"/>
                    <a:pt x="1297" y="2526"/>
                    <a:pt x="1507" y="2526"/>
                  </a:cubicBezTo>
                  <a:cubicBezTo>
                    <a:pt x="1528" y="2526"/>
                    <a:pt x="1547" y="2521"/>
                    <a:pt x="1564" y="2512"/>
                  </a:cubicBezTo>
                  <a:cubicBezTo>
                    <a:pt x="1744" y="2414"/>
                    <a:pt x="1584" y="1772"/>
                    <a:pt x="1201" y="1080"/>
                  </a:cubicBezTo>
                  <a:cubicBezTo>
                    <a:pt x="855" y="454"/>
                    <a:pt x="444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890683" y="2013430"/>
              <a:ext cx="269780" cy="1013842"/>
            </a:xfrm>
            <a:custGeom>
              <a:avLst/>
              <a:gdLst/>
              <a:ahLst/>
              <a:cxnLst/>
              <a:rect l="l" t="t" r="r" b="b"/>
              <a:pathLst>
                <a:path w="2364" h="8884" extrusionOk="0">
                  <a:moveTo>
                    <a:pt x="2261" y="0"/>
                  </a:moveTo>
                  <a:cubicBezTo>
                    <a:pt x="2261" y="0"/>
                    <a:pt x="1003" y="84"/>
                    <a:pt x="501" y="1258"/>
                  </a:cubicBezTo>
                  <a:cubicBezTo>
                    <a:pt x="0" y="2433"/>
                    <a:pt x="244" y="2891"/>
                    <a:pt x="501" y="3679"/>
                  </a:cubicBezTo>
                  <a:cubicBezTo>
                    <a:pt x="759" y="4468"/>
                    <a:pt x="184" y="6017"/>
                    <a:pt x="209" y="6860"/>
                  </a:cubicBezTo>
                  <a:cubicBezTo>
                    <a:pt x="233" y="7701"/>
                    <a:pt x="1011" y="8722"/>
                    <a:pt x="1166" y="8845"/>
                  </a:cubicBezTo>
                  <a:cubicBezTo>
                    <a:pt x="1200" y="8870"/>
                    <a:pt x="1231" y="8883"/>
                    <a:pt x="1255" y="8883"/>
                  </a:cubicBezTo>
                  <a:cubicBezTo>
                    <a:pt x="1342" y="8883"/>
                    <a:pt x="1347" y="8714"/>
                    <a:pt x="1140" y="8374"/>
                  </a:cubicBezTo>
                  <a:cubicBezTo>
                    <a:pt x="878" y="7938"/>
                    <a:pt x="469" y="7261"/>
                    <a:pt x="550" y="6588"/>
                  </a:cubicBezTo>
                  <a:cubicBezTo>
                    <a:pt x="616" y="6036"/>
                    <a:pt x="745" y="5328"/>
                    <a:pt x="819" y="4759"/>
                  </a:cubicBezTo>
                  <a:cubicBezTo>
                    <a:pt x="884" y="4871"/>
                    <a:pt x="992" y="5039"/>
                    <a:pt x="1095" y="5146"/>
                  </a:cubicBezTo>
                  <a:cubicBezTo>
                    <a:pt x="1267" y="5322"/>
                    <a:pt x="1621" y="5493"/>
                    <a:pt x="1788" y="5598"/>
                  </a:cubicBezTo>
                  <a:cubicBezTo>
                    <a:pt x="1954" y="5702"/>
                    <a:pt x="2048" y="5954"/>
                    <a:pt x="2024" y="6322"/>
                  </a:cubicBezTo>
                  <a:cubicBezTo>
                    <a:pt x="2006" y="6563"/>
                    <a:pt x="2048" y="6622"/>
                    <a:pt x="2091" y="6622"/>
                  </a:cubicBezTo>
                  <a:cubicBezTo>
                    <a:pt x="2114" y="6622"/>
                    <a:pt x="2138" y="6606"/>
                    <a:pt x="2152" y="6590"/>
                  </a:cubicBezTo>
                  <a:cubicBezTo>
                    <a:pt x="2197" y="6547"/>
                    <a:pt x="2363" y="5819"/>
                    <a:pt x="2048" y="5522"/>
                  </a:cubicBezTo>
                  <a:cubicBezTo>
                    <a:pt x="1735" y="5219"/>
                    <a:pt x="1533" y="5166"/>
                    <a:pt x="1236" y="4888"/>
                  </a:cubicBezTo>
                  <a:cubicBezTo>
                    <a:pt x="939" y="4606"/>
                    <a:pt x="882" y="4063"/>
                    <a:pt x="882" y="4063"/>
                  </a:cubicBezTo>
                  <a:lnTo>
                    <a:pt x="880" y="4072"/>
                  </a:lnTo>
                  <a:cubicBezTo>
                    <a:pt x="878" y="3546"/>
                    <a:pt x="571" y="3243"/>
                    <a:pt x="563" y="2523"/>
                  </a:cubicBezTo>
                  <a:cubicBezTo>
                    <a:pt x="544" y="1219"/>
                    <a:pt x="1614" y="438"/>
                    <a:pt x="1614" y="438"/>
                  </a:cubicBezTo>
                  <a:cubicBezTo>
                    <a:pt x="1614" y="438"/>
                    <a:pt x="1846" y="256"/>
                    <a:pt x="1923" y="207"/>
                  </a:cubicBezTo>
                  <a:cubicBezTo>
                    <a:pt x="2081" y="109"/>
                    <a:pt x="2261" y="0"/>
                    <a:pt x="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C42669-800B-6DB3-7A2E-A436B9FA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24" y="939753"/>
            <a:ext cx="4779234" cy="28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8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2867C-1AC1-80AF-012B-DA6FC8A7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" y="1779815"/>
            <a:ext cx="8609240" cy="3363686"/>
          </a:xfrm>
          <a:prstGeom prst="rect">
            <a:avLst/>
          </a:prstGeom>
        </p:spPr>
      </p:pic>
      <p:sp>
        <p:nvSpPr>
          <p:cNvPr id="399" name="Google Shape;399;p49"/>
          <p:cNvSpPr txBox="1">
            <a:spLocks noGrp="1"/>
          </p:cNvSpPr>
          <p:nvPr>
            <p:ph type="title"/>
          </p:nvPr>
        </p:nvSpPr>
        <p:spPr>
          <a:xfrm>
            <a:off x="658586" y="124493"/>
            <a:ext cx="39134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More Insights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" name="Google Shape;356;p46">
            <a:extLst>
              <a:ext uri="{FF2B5EF4-FFF2-40B4-BE49-F238E27FC236}">
                <a16:creationId xmlns:a16="http://schemas.microsoft.com/office/drawing/2014/main" id="{737EC539-48CE-D0DA-01BC-0543ED142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4760" y="832643"/>
            <a:ext cx="8074479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Following shows more heart </a:t>
            </a:r>
            <a:r>
              <a:rPr lang="en-IN" sz="1400" dirty="0" err="1"/>
              <a:t>Disese</a:t>
            </a:r>
            <a:r>
              <a:rPr lang="en-IN" sz="1400" dirty="0"/>
              <a:t> with different attribute distribution.</a:t>
            </a:r>
            <a:endParaRPr sz="1400" dirty="0"/>
          </a:p>
        </p:txBody>
      </p:sp>
      <p:grpSp>
        <p:nvGrpSpPr>
          <p:cNvPr id="402" name="Google Shape;402;p49"/>
          <p:cNvGrpSpPr/>
          <p:nvPr/>
        </p:nvGrpSpPr>
        <p:grpSpPr>
          <a:xfrm>
            <a:off x="8715937" y="4696034"/>
            <a:ext cx="353127" cy="350885"/>
            <a:chOff x="5810275" y="2486600"/>
            <a:chExt cx="228325" cy="226875"/>
          </a:xfrm>
        </p:grpSpPr>
        <p:sp>
          <p:nvSpPr>
            <p:cNvPr id="403" name="Google Shape;403;p49"/>
            <p:cNvSpPr/>
            <p:nvPr/>
          </p:nvSpPr>
          <p:spPr>
            <a:xfrm>
              <a:off x="5810275" y="2486600"/>
              <a:ext cx="228325" cy="226875"/>
            </a:xfrm>
            <a:custGeom>
              <a:avLst/>
              <a:gdLst/>
              <a:ahLst/>
              <a:cxnLst/>
              <a:rect l="l" t="t" r="r" b="b"/>
              <a:pathLst>
                <a:path w="9133" h="9075" extrusionOk="0">
                  <a:moveTo>
                    <a:pt x="1106" y="266"/>
                  </a:moveTo>
                  <a:cubicBezTo>
                    <a:pt x="1186" y="266"/>
                    <a:pt x="1249" y="330"/>
                    <a:pt x="1249" y="408"/>
                  </a:cubicBezTo>
                  <a:cubicBezTo>
                    <a:pt x="1249" y="487"/>
                    <a:pt x="1186" y="551"/>
                    <a:pt x="1106" y="551"/>
                  </a:cubicBezTo>
                  <a:lnTo>
                    <a:pt x="918" y="551"/>
                  </a:lnTo>
                  <a:cubicBezTo>
                    <a:pt x="839" y="551"/>
                    <a:pt x="775" y="487"/>
                    <a:pt x="775" y="408"/>
                  </a:cubicBezTo>
                  <a:cubicBezTo>
                    <a:pt x="775" y="330"/>
                    <a:pt x="839" y="266"/>
                    <a:pt x="918" y="266"/>
                  </a:cubicBezTo>
                  <a:close/>
                  <a:moveTo>
                    <a:pt x="4221" y="265"/>
                  </a:moveTo>
                  <a:cubicBezTo>
                    <a:pt x="4300" y="265"/>
                    <a:pt x="4364" y="330"/>
                    <a:pt x="4364" y="408"/>
                  </a:cubicBezTo>
                  <a:cubicBezTo>
                    <a:pt x="4364" y="487"/>
                    <a:pt x="4300" y="551"/>
                    <a:pt x="4221" y="551"/>
                  </a:cubicBezTo>
                  <a:lnTo>
                    <a:pt x="4032" y="551"/>
                  </a:lnTo>
                  <a:cubicBezTo>
                    <a:pt x="3954" y="551"/>
                    <a:pt x="3890" y="487"/>
                    <a:pt x="3890" y="408"/>
                  </a:cubicBezTo>
                  <a:cubicBezTo>
                    <a:pt x="3890" y="330"/>
                    <a:pt x="3954" y="265"/>
                    <a:pt x="4032" y="265"/>
                  </a:cubicBezTo>
                  <a:close/>
                  <a:moveTo>
                    <a:pt x="1415" y="4501"/>
                  </a:moveTo>
                  <a:lnTo>
                    <a:pt x="1415" y="4501"/>
                  </a:lnTo>
                  <a:cubicBezTo>
                    <a:pt x="1765" y="4737"/>
                    <a:pt x="2167" y="4855"/>
                    <a:pt x="2569" y="4855"/>
                  </a:cubicBezTo>
                  <a:cubicBezTo>
                    <a:pt x="2971" y="4855"/>
                    <a:pt x="3374" y="4737"/>
                    <a:pt x="3723" y="4501"/>
                  </a:cubicBezTo>
                  <a:lnTo>
                    <a:pt x="3723" y="4501"/>
                  </a:lnTo>
                  <a:cubicBezTo>
                    <a:pt x="3493" y="4986"/>
                    <a:pt x="3032" y="5229"/>
                    <a:pt x="2570" y="5229"/>
                  </a:cubicBezTo>
                  <a:cubicBezTo>
                    <a:pt x="2108" y="5229"/>
                    <a:pt x="1645" y="4986"/>
                    <a:pt x="1415" y="4501"/>
                  </a:cubicBezTo>
                  <a:close/>
                  <a:moveTo>
                    <a:pt x="915" y="1"/>
                  </a:moveTo>
                  <a:cubicBezTo>
                    <a:pt x="732" y="1"/>
                    <a:pt x="578" y="120"/>
                    <a:pt x="525" y="287"/>
                  </a:cubicBezTo>
                  <a:cubicBezTo>
                    <a:pt x="212" y="343"/>
                    <a:pt x="1" y="648"/>
                    <a:pt x="65" y="966"/>
                  </a:cubicBezTo>
                  <a:lnTo>
                    <a:pt x="488" y="3089"/>
                  </a:lnTo>
                  <a:cubicBezTo>
                    <a:pt x="347" y="3174"/>
                    <a:pt x="263" y="3343"/>
                    <a:pt x="299" y="3518"/>
                  </a:cubicBezTo>
                  <a:cubicBezTo>
                    <a:pt x="451" y="4227"/>
                    <a:pt x="453" y="4414"/>
                    <a:pt x="584" y="4725"/>
                  </a:cubicBezTo>
                  <a:cubicBezTo>
                    <a:pt x="605" y="4776"/>
                    <a:pt x="654" y="4807"/>
                    <a:pt x="706" y="4807"/>
                  </a:cubicBezTo>
                  <a:cubicBezTo>
                    <a:pt x="723" y="4807"/>
                    <a:pt x="740" y="4804"/>
                    <a:pt x="757" y="4797"/>
                  </a:cubicBezTo>
                  <a:cubicBezTo>
                    <a:pt x="825" y="4768"/>
                    <a:pt x="858" y="4691"/>
                    <a:pt x="829" y="4623"/>
                  </a:cubicBezTo>
                  <a:cubicBezTo>
                    <a:pt x="715" y="4349"/>
                    <a:pt x="714" y="4189"/>
                    <a:pt x="560" y="3465"/>
                  </a:cubicBezTo>
                  <a:cubicBezTo>
                    <a:pt x="543" y="3377"/>
                    <a:pt x="610" y="3296"/>
                    <a:pt x="701" y="3296"/>
                  </a:cubicBezTo>
                  <a:cubicBezTo>
                    <a:pt x="701" y="3296"/>
                    <a:pt x="702" y="3296"/>
                    <a:pt x="702" y="3296"/>
                  </a:cubicBezTo>
                  <a:cubicBezTo>
                    <a:pt x="766" y="3296"/>
                    <a:pt x="824" y="3344"/>
                    <a:pt x="841" y="3411"/>
                  </a:cubicBezTo>
                  <a:cubicBezTo>
                    <a:pt x="842" y="3416"/>
                    <a:pt x="1070" y="4331"/>
                    <a:pt x="1070" y="4331"/>
                  </a:cubicBezTo>
                  <a:cubicBezTo>
                    <a:pt x="1070" y="4331"/>
                    <a:pt x="1070" y="4330"/>
                    <a:pt x="1069" y="4329"/>
                  </a:cubicBezTo>
                  <a:lnTo>
                    <a:pt x="1069" y="4329"/>
                  </a:lnTo>
                  <a:cubicBezTo>
                    <a:pt x="1241" y="5017"/>
                    <a:pt x="1857" y="5498"/>
                    <a:pt x="2567" y="5498"/>
                  </a:cubicBezTo>
                  <a:cubicBezTo>
                    <a:pt x="3276" y="5498"/>
                    <a:pt x="3892" y="5017"/>
                    <a:pt x="4064" y="4329"/>
                  </a:cubicBezTo>
                  <a:cubicBezTo>
                    <a:pt x="4176" y="3882"/>
                    <a:pt x="4202" y="3781"/>
                    <a:pt x="4295" y="3404"/>
                  </a:cubicBezTo>
                  <a:cubicBezTo>
                    <a:pt x="4312" y="3341"/>
                    <a:pt x="4367" y="3296"/>
                    <a:pt x="4433" y="3296"/>
                  </a:cubicBezTo>
                  <a:cubicBezTo>
                    <a:pt x="4524" y="3296"/>
                    <a:pt x="4591" y="3378"/>
                    <a:pt x="4573" y="3465"/>
                  </a:cubicBezTo>
                  <a:lnTo>
                    <a:pt x="4413" y="4269"/>
                  </a:lnTo>
                  <a:cubicBezTo>
                    <a:pt x="4270" y="4982"/>
                    <a:pt x="3722" y="5555"/>
                    <a:pt x="3014" y="5728"/>
                  </a:cubicBezTo>
                  <a:cubicBezTo>
                    <a:pt x="2834" y="5771"/>
                    <a:pt x="2710" y="5930"/>
                    <a:pt x="2710" y="6115"/>
                  </a:cubicBezTo>
                  <a:lnTo>
                    <a:pt x="2710" y="6332"/>
                  </a:lnTo>
                  <a:lnTo>
                    <a:pt x="2426" y="6332"/>
                  </a:lnTo>
                  <a:lnTo>
                    <a:pt x="2426" y="6115"/>
                  </a:lnTo>
                  <a:cubicBezTo>
                    <a:pt x="2426" y="5930"/>
                    <a:pt x="2300" y="5771"/>
                    <a:pt x="2120" y="5728"/>
                  </a:cubicBezTo>
                  <a:cubicBezTo>
                    <a:pt x="1730" y="5632"/>
                    <a:pt x="1374" y="5409"/>
                    <a:pt x="1118" y="5100"/>
                  </a:cubicBezTo>
                  <a:cubicBezTo>
                    <a:pt x="1092" y="5068"/>
                    <a:pt x="1053" y="5051"/>
                    <a:pt x="1015" y="5051"/>
                  </a:cubicBezTo>
                  <a:cubicBezTo>
                    <a:pt x="985" y="5051"/>
                    <a:pt x="955" y="5061"/>
                    <a:pt x="931" y="5081"/>
                  </a:cubicBezTo>
                  <a:cubicBezTo>
                    <a:pt x="874" y="5127"/>
                    <a:pt x="866" y="5213"/>
                    <a:pt x="912" y="5269"/>
                  </a:cubicBezTo>
                  <a:cubicBezTo>
                    <a:pt x="1205" y="5622"/>
                    <a:pt x="1611" y="5878"/>
                    <a:pt x="2058" y="5986"/>
                  </a:cubicBezTo>
                  <a:cubicBezTo>
                    <a:pt x="2118" y="6000"/>
                    <a:pt x="2159" y="6054"/>
                    <a:pt x="2159" y="6115"/>
                  </a:cubicBezTo>
                  <a:lnTo>
                    <a:pt x="2159" y="7014"/>
                  </a:lnTo>
                  <a:cubicBezTo>
                    <a:pt x="2159" y="8151"/>
                    <a:pt x="3084" y="9074"/>
                    <a:pt x="4218" y="9074"/>
                  </a:cubicBezTo>
                  <a:cubicBezTo>
                    <a:pt x="5355" y="9074"/>
                    <a:pt x="6278" y="8150"/>
                    <a:pt x="6278" y="7014"/>
                  </a:cubicBezTo>
                  <a:lnTo>
                    <a:pt x="6278" y="6190"/>
                  </a:lnTo>
                  <a:cubicBezTo>
                    <a:pt x="6278" y="5740"/>
                    <a:pt x="6591" y="5347"/>
                    <a:pt x="7025" y="5247"/>
                  </a:cubicBezTo>
                  <a:cubicBezTo>
                    <a:pt x="7194" y="5636"/>
                    <a:pt x="7581" y="5910"/>
                    <a:pt x="8032" y="5910"/>
                  </a:cubicBezTo>
                  <a:cubicBezTo>
                    <a:pt x="8635" y="5910"/>
                    <a:pt x="9128" y="5418"/>
                    <a:pt x="9128" y="4814"/>
                  </a:cubicBezTo>
                  <a:cubicBezTo>
                    <a:pt x="9132" y="4330"/>
                    <a:pt x="8823" y="3909"/>
                    <a:pt x="8361" y="3766"/>
                  </a:cubicBezTo>
                  <a:cubicBezTo>
                    <a:pt x="8348" y="3762"/>
                    <a:pt x="8335" y="3760"/>
                    <a:pt x="8322" y="3760"/>
                  </a:cubicBezTo>
                  <a:cubicBezTo>
                    <a:pt x="8265" y="3760"/>
                    <a:pt x="8213" y="3797"/>
                    <a:pt x="8195" y="3853"/>
                  </a:cubicBezTo>
                  <a:cubicBezTo>
                    <a:pt x="8174" y="3924"/>
                    <a:pt x="8212" y="3997"/>
                    <a:pt x="8283" y="4020"/>
                  </a:cubicBezTo>
                  <a:cubicBezTo>
                    <a:pt x="8632" y="4128"/>
                    <a:pt x="8866" y="4446"/>
                    <a:pt x="8866" y="4813"/>
                  </a:cubicBezTo>
                  <a:cubicBezTo>
                    <a:pt x="8866" y="5270"/>
                    <a:pt x="8493" y="5643"/>
                    <a:pt x="8036" y="5643"/>
                  </a:cubicBezTo>
                  <a:cubicBezTo>
                    <a:pt x="7578" y="5643"/>
                    <a:pt x="7205" y="5270"/>
                    <a:pt x="7205" y="4813"/>
                  </a:cubicBezTo>
                  <a:cubicBezTo>
                    <a:pt x="7205" y="4448"/>
                    <a:pt x="7439" y="4130"/>
                    <a:pt x="7786" y="4021"/>
                  </a:cubicBezTo>
                  <a:cubicBezTo>
                    <a:pt x="7856" y="3999"/>
                    <a:pt x="7896" y="3924"/>
                    <a:pt x="7873" y="3853"/>
                  </a:cubicBezTo>
                  <a:cubicBezTo>
                    <a:pt x="7856" y="3797"/>
                    <a:pt x="7803" y="3760"/>
                    <a:pt x="7746" y="3760"/>
                  </a:cubicBezTo>
                  <a:cubicBezTo>
                    <a:pt x="7733" y="3760"/>
                    <a:pt x="7720" y="3762"/>
                    <a:pt x="7707" y="3766"/>
                  </a:cubicBezTo>
                  <a:cubicBezTo>
                    <a:pt x="7379" y="3869"/>
                    <a:pt x="7128" y="4113"/>
                    <a:pt x="7012" y="4420"/>
                  </a:cubicBezTo>
                  <a:cubicBezTo>
                    <a:pt x="6128" y="4538"/>
                    <a:pt x="5465" y="5293"/>
                    <a:pt x="5465" y="6189"/>
                  </a:cubicBezTo>
                  <a:lnTo>
                    <a:pt x="5465" y="7014"/>
                  </a:lnTo>
                  <a:cubicBezTo>
                    <a:pt x="5465" y="7748"/>
                    <a:pt x="4860" y="8258"/>
                    <a:pt x="4214" y="8258"/>
                  </a:cubicBezTo>
                  <a:cubicBezTo>
                    <a:pt x="3989" y="8258"/>
                    <a:pt x="3758" y="8196"/>
                    <a:pt x="3547" y="8059"/>
                  </a:cubicBezTo>
                  <a:cubicBezTo>
                    <a:pt x="3525" y="8045"/>
                    <a:pt x="3500" y="8038"/>
                    <a:pt x="3475" y="8038"/>
                  </a:cubicBezTo>
                  <a:cubicBezTo>
                    <a:pt x="3431" y="8038"/>
                    <a:pt x="3388" y="8060"/>
                    <a:pt x="3363" y="8099"/>
                  </a:cubicBezTo>
                  <a:cubicBezTo>
                    <a:pt x="3323" y="8161"/>
                    <a:pt x="3341" y="8243"/>
                    <a:pt x="3403" y="8283"/>
                  </a:cubicBezTo>
                  <a:cubicBezTo>
                    <a:pt x="3659" y="8449"/>
                    <a:pt x="3939" y="8524"/>
                    <a:pt x="4213" y="8524"/>
                  </a:cubicBezTo>
                  <a:cubicBezTo>
                    <a:pt x="4997" y="8524"/>
                    <a:pt x="5731" y="7906"/>
                    <a:pt x="5731" y="7014"/>
                  </a:cubicBezTo>
                  <a:lnTo>
                    <a:pt x="5731" y="6190"/>
                  </a:lnTo>
                  <a:cubicBezTo>
                    <a:pt x="5731" y="5459"/>
                    <a:pt x="6247" y="4843"/>
                    <a:pt x="6946" y="4701"/>
                  </a:cubicBezTo>
                  <a:lnTo>
                    <a:pt x="6946" y="4701"/>
                  </a:lnTo>
                  <a:cubicBezTo>
                    <a:pt x="6936" y="4794"/>
                    <a:pt x="6937" y="4889"/>
                    <a:pt x="6955" y="4989"/>
                  </a:cubicBezTo>
                  <a:cubicBezTo>
                    <a:pt x="6408" y="5125"/>
                    <a:pt x="6016" y="5621"/>
                    <a:pt x="6016" y="6188"/>
                  </a:cubicBezTo>
                  <a:lnTo>
                    <a:pt x="6016" y="7013"/>
                  </a:lnTo>
                  <a:cubicBezTo>
                    <a:pt x="6016" y="8003"/>
                    <a:pt x="5212" y="8808"/>
                    <a:pt x="4221" y="8808"/>
                  </a:cubicBezTo>
                  <a:cubicBezTo>
                    <a:pt x="3232" y="8808"/>
                    <a:pt x="2427" y="8003"/>
                    <a:pt x="2427" y="7013"/>
                  </a:cubicBezTo>
                  <a:lnTo>
                    <a:pt x="2427" y="6596"/>
                  </a:lnTo>
                  <a:lnTo>
                    <a:pt x="2711" y="6596"/>
                  </a:lnTo>
                  <a:cubicBezTo>
                    <a:pt x="2734" y="6866"/>
                    <a:pt x="2621" y="7322"/>
                    <a:pt x="2952" y="7833"/>
                  </a:cubicBezTo>
                  <a:cubicBezTo>
                    <a:pt x="2978" y="7873"/>
                    <a:pt x="3021" y="7894"/>
                    <a:pt x="3065" y="7894"/>
                  </a:cubicBezTo>
                  <a:cubicBezTo>
                    <a:pt x="3089" y="7894"/>
                    <a:pt x="3114" y="7887"/>
                    <a:pt x="3136" y="7873"/>
                  </a:cubicBezTo>
                  <a:cubicBezTo>
                    <a:pt x="3198" y="7833"/>
                    <a:pt x="3217" y="7751"/>
                    <a:pt x="3177" y="7689"/>
                  </a:cubicBezTo>
                  <a:cubicBezTo>
                    <a:pt x="3047" y="7489"/>
                    <a:pt x="2977" y="7255"/>
                    <a:pt x="2977" y="7014"/>
                  </a:cubicBezTo>
                  <a:lnTo>
                    <a:pt x="2977" y="6115"/>
                  </a:lnTo>
                  <a:cubicBezTo>
                    <a:pt x="2977" y="6053"/>
                    <a:pt x="3019" y="6000"/>
                    <a:pt x="3079" y="5986"/>
                  </a:cubicBezTo>
                  <a:cubicBezTo>
                    <a:pt x="3885" y="5790"/>
                    <a:pt x="4512" y="5136"/>
                    <a:pt x="4674" y="4321"/>
                  </a:cubicBezTo>
                  <a:lnTo>
                    <a:pt x="4834" y="3518"/>
                  </a:lnTo>
                  <a:cubicBezTo>
                    <a:pt x="4869" y="3344"/>
                    <a:pt x="4790" y="3174"/>
                    <a:pt x="4646" y="3089"/>
                  </a:cubicBezTo>
                  <a:lnTo>
                    <a:pt x="5070" y="966"/>
                  </a:lnTo>
                  <a:cubicBezTo>
                    <a:pt x="5133" y="649"/>
                    <a:pt x="4922" y="344"/>
                    <a:pt x="4608" y="287"/>
                  </a:cubicBezTo>
                  <a:cubicBezTo>
                    <a:pt x="4556" y="122"/>
                    <a:pt x="4401" y="1"/>
                    <a:pt x="4219" y="1"/>
                  </a:cubicBezTo>
                  <a:lnTo>
                    <a:pt x="4030" y="1"/>
                  </a:lnTo>
                  <a:cubicBezTo>
                    <a:pt x="3805" y="1"/>
                    <a:pt x="3621" y="184"/>
                    <a:pt x="3621" y="410"/>
                  </a:cubicBezTo>
                  <a:cubicBezTo>
                    <a:pt x="3621" y="636"/>
                    <a:pt x="3804" y="818"/>
                    <a:pt x="4030" y="818"/>
                  </a:cubicBezTo>
                  <a:lnTo>
                    <a:pt x="4219" y="818"/>
                  </a:lnTo>
                  <a:cubicBezTo>
                    <a:pt x="4391" y="818"/>
                    <a:pt x="4540" y="710"/>
                    <a:pt x="4600" y="559"/>
                  </a:cubicBezTo>
                  <a:cubicBezTo>
                    <a:pt x="4749" y="606"/>
                    <a:pt x="4840" y="760"/>
                    <a:pt x="4809" y="915"/>
                  </a:cubicBezTo>
                  <a:lnTo>
                    <a:pt x="4385" y="3034"/>
                  </a:lnTo>
                  <a:cubicBezTo>
                    <a:pt x="4219" y="3055"/>
                    <a:pt x="4081" y="3174"/>
                    <a:pt x="4037" y="3341"/>
                  </a:cubicBezTo>
                  <a:lnTo>
                    <a:pt x="3863" y="4038"/>
                  </a:lnTo>
                  <a:cubicBezTo>
                    <a:pt x="3510" y="4407"/>
                    <a:pt x="3038" y="4592"/>
                    <a:pt x="2566" y="4592"/>
                  </a:cubicBezTo>
                  <a:cubicBezTo>
                    <a:pt x="2095" y="4592"/>
                    <a:pt x="1623" y="4407"/>
                    <a:pt x="1270" y="4038"/>
                  </a:cubicBezTo>
                  <a:lnTo>
                    <a:pt x="1098" y="3348"/>
                  </a:lnTo>
                  <a:cubicBezTo>
                    <a:pt x="1055" y="3178"/>
                    <a:pt x="915" y="3055"/>
                    <a:pt x="750" y="3034"/>
                  </a:cubicBezTo>
                  <a:lnTo>
                    <a:pt x="325" y="915"/>
                  </a:lnTo>
                  <a:cubicBezTo>
                    <a:pt x="294" y="760"/>
                    <a:pt x="384" y="606"/>
                    <a:pt x="535" y="559"/>
                  </a:cubicBezTo>
                  <a:cubicBezTo>
                    <a:pt x="593" y="710"/>
                    <a:pt x="741" y="818"/>
                    <a:pt x="915" y="818"/>
                  </a:cubicBezTo>
                  <a:lnTo>
                    <a:pt x="1104" y="818"/>
                  </a:lnTo>
                  <a:cubicBezTo>
                    <a:pt x="1330" y="818"/>
                    <a:pt x="1513" y="636"/>
                    <a:pt x="1513" y="410"/>
                  </a:cubicBezTo>
                  <a:cubicBezTo>
                    <a:pt x="1513" y="184"/>
                    <a:pt x="1331" y="1"/>
                    <a:pt x="1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5997500" y="2593250"/>
              <a:ext cx="27325" cy="27325"/>
            </a:xfrm>
            <a:custGeom>
              <a:avLst/>
              <a:gdLst/>
              <a:ahLst/>
              <a:cxnLst/>
              <a:rect l="l" t="t" r="r" b="b"/>
              <a:pathLst>
                <a:path w="1093" h="1093" extrusionOk="0">
                  <a:moveTo>
                    <a:pt x="547" y="266"/>
                  </a:moveTo>
                  <a:cubicBezTo>
                    <a:pt x="701" y="266"/>
                    <a:pt x="827" y="392"/>
                    <a:pt x="827" y="547"/>
                  </a:cubicBezTo>
                  <a:cubicBezTo>
                    <a:pt x="827" y="701"/>
                    <a:pt x="701" y="826"/>
                    <a:pt x="547" y="826"/>
                  </a:cubicBezTo>
                  <a:cubicBezTo>
                    <a:pt x="393" y="826"/>
                    <a:pt x="266" y="701"/>
                    <a:pt x="266" y="547"/>
                  </a:cubicBezTo>
                  <a:cubicBezTo>
                    <a:pt x="266" y="392"/>
                    <a:pt x="393" y="266"/>
                    <a:pt x="547" y="266"/>
                  </a:cubicBezTo>
                  <a:close/>
                  <a:moveTo>
                    <a:pt x="547" y="1"/>
                  </a:moveTo>
                  <a:cubicBezTo>
                    <a:pt x="244" y="1"/>
                    <a:pt x="1" y="245"/>
                    <a:pt x="1" y="547"/>
                  </a:cubicBezTo>
                  <a:cubicBezTo>
                    <a:pt x="1" y="847"/>
                    <a:pt x="244" y="1093"/>
                    <a:pt x="547" y="1093"/>
                  </a:cubicBezTo>
                  <a:cubicBezTo>
                    <a:pt x="847" y="1093"/>
                    <a:pt x="1093" y="849"/>
                    <a:pt x="1093" y="547"/>
                  </a:cubicBezTo>
                  <a:cubicBezTo>
                    <a:pt x="1093" y="244"/>
                    <a:pt x="849" y="1"/>
                    <a:pt x="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476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12" name="Google Shape;2012;p79"/>
          <p:cNvSpPr txBox="1">
            <a:spLocks noGrp="1"/>
          </p:cNvSpPr>
          <p:nvPr>
            <p:ph type="body" idx="4294967295"/>
          </p:nvPr>
        </p:nvSpPr>
        <p:spPr>
          <a:xfrm>
            <a:off x="1439863" y="850900"/>
            <a:ext cx="7704137" cy="2366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Age</a:t>
            </a:r>
            <a:r>
              <a:rPr lang="en-IN" dirty="0"/>
              <a:t>: Average 54.4 years (Range: 29-77)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Resting Blood Pressure</a:t>
            </a:r>
            <a:r>
              <a:rPr lang="en-IN" dirty="0"/>
              <a:t>: Average 131.6 mmHg (Range: 94-200 mmHg)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Suggests slight elevation compared to normal (&lt;120/80 mmHg)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Cholesterol Level</a:t>
            </a:r>
            <a:r>
              <a:rPr lang="en-IN" dirty="0"/>
              <a:t>: Average 246 mg/dL (Range: 126-564 mg/dL)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Elevated above the healthy range (&lt;200 mg/dL)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Maximum Heart Rate</a:t>
            </a:r>
            <a:r>
              <a:rPr lang="en-IN" dirty="0"/>
              <a:t>: Average 149.1 bpm (Range: 71-202 bpm)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Slightly lower than expected for similar age groups</a:t>
            </a:r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888498" y="2807058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79"/>
          <p:cNvGrpSpPr/>
          <p:nvPr/>
        </p:nvGrpSpPr>
        <p:grpSpPr>
          <a:xfrm>
            <a:off x="2787530" y="2922670"/>
            <a:ext cx="983507" cy="2199115"/>
            <a:chOff x="2893700" y="2431076"/>
            <a:chExt cx="983507" cy="2199115"/>
          </a:xfrm>
        </p:grpSpPr>
        <p:sp>
          <p:nvSpPr>
            <p:cNvPr id="2073" name="Google Shape;2073;p79"/>
            <p:cNvSpPr/>
            <p:nvPr/>
          </p:nvSpPr>
          <p:spPr>
            <a:xfrm>
              <a:off x="3153964" y="2758431"/>
              <a:ext cx="219899" cy="377554"/>
            </a:xfrm>
            <a:custGeom>
              <a:avLst/>
              <a:gdLst/>
              <a:ahLst/>
              <a:cxnLst/>
              <a:rect l="l" t="t" r="r" b="b"/>
              <a:pathLst>
                <a:path w="7267" h="12477" extrusionOk="0">
                  <a:moveTo>
                    <a:pt x="6391" y="0"/>
                  </a:moveTo>
                  <a:cubicBezTo>
                    <a:pt x="5304" y="0"/>
                    <a:pt x="2854" y="1925"/>
                    <a:pt x="1470" y="4754"/>
                  </a:cubicBezTo>
                  <a:cubicBezTo>
                    <a:pt x="1106" y="5495"/>
                    <a:pt x="822" y="6310"/>
                    <a:pt x="618" y="7120"/>
                  </a:cubicBezTo>
                  <a:cubicBezTo>
                    <a:pt x="570" y="7303"/>
                    <a:pt x="527" y="7484"/>
                    <a:pt x="491" y="7664"/>
                  </a:cubicBezTo>
                  <a:cubicBezTo>
                    <a:pt x="1" y="10010"/>
                    <a:pt x="188" y="12198"/>
                    <a:pt x="1116" y="12375"/>
                  </a:cubicBezTo>
                  <a:cubicBezTo>
                    <a:pt x="1377" y="12425"/>
                    <a:pt x="1868" y="12476"/>
                    <a:pt x="2460" y="12476"/>
                  </a:cubicBezTo>
                  <a:cubicBezTo>
                    <a:pt x="4265" y="12476"/>
                    <a:pt x="7006" y="11994"/>
                    <a:pt x="6993" y="9493"/>
                  </a:cubicBezTo>
                  <a:cubicBezTo>
                    <a:pt x="6993" y="9493"/>
                    <a:pt x="7162" y="7426"/>
                    <a:pt x="7225" y="5227"/>
                  </a:cubicBezTo>
                  <a:cubicBezTo>
                    <a:pt x="7233" y="4928"/>
                    <a:pt x="7239" y="4629"/>
                    <a:pt x="7244" y="4331"/>
                  </a:cubicBezTo>
                  <a:cubicBezTo>
                    <a:pt x="7266" y="2301"/>
                    <a:pt x="7165" y="381"/>
                    <a:pt x="6720" y="86"/>
                  </a:cubicBezTo>
                  <a:cubicBezTo>
                    <a:pt x="6633" y="28"/>
                    <a:pt x="6522" y="0"/>
                    <a:pt x="6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9"/>
            <p:cNvSpPr/>
            <p:nvPr/>
          </p:nvSpPr>
          <p:spPr>
            <a:xfrm>
              <a:off x="3168852" y="2889458"/>
              <a:ext cx="204316" cy="115987"/>
            </a:xfrm>
            <a:custGeom>
              <a:avLst/>
              <a:gdLst/>
              <a:ahLst/>
              <a:cxnLst/>
              <a:rect l="l" t="t" r="r" b="b"/>
              <a:pathLst>
                <a:path w="6752" h="3833" extrusionOk="0">
                  <a:moveTo>
                    <a:pt x="6752" y="1"/>
                  </a:moveTo>
                  <a:cubicBezTo>
                    <a:pt x="6428" y="418"/>
                    <a:pt x="5593" y="1472"/>
                    <a:pt x="5035" y="1975"/>
                  </a:cubicBezTo>
                  <a:cubicBezTo>
                    <a:pt x="4328" y="2618"/>
                    <a:pt x="2408" y="3088"/>
                    <a:pt x="1404" y="3384"/>
                  </a:cubicBezTo>
                  <a:cubicBezTo>
                    <a:pt x="1287" y="3419"/>
                    <a:pt x="1179" y="3434"/>
                    <a:pt x="1078" y="3434"/>
                  </a:cubicBezTo>
                  <a:cubicBezTo>
                    <a:pt x="576" y="3434"/>
                    <a:pt x="274" y="3053"/>
                    <a:pt x="126" y="2792"/>
                  </a:cubicBezTo>
                  <a:cubicBezTo>
                    <a:pt x="78" y="2974"/>
                    <a:pt x="36" y="3155"/>
                    <a:pt x="0" y="3335"/>
                  </a:cubicBezTo>
                  <a:cubicBezTo>
                    <a:pt x="207" y="3750"/>
                    <a:pt x="815" y="3808"/>
                    <a:pt x="1260" y="3832"/>
                  </a:cubicBezTo>
                  <a:cubicBezTo>
                    <a:pt x="1269" y="3832"/>
                    <a:pt x="1278" y="3832"/>
                    <a:pt x="1288" y="3832"/>
                  </a:cubicBezTo>
                  <a:cubicBezTo>
                    <a:pt x="1972" y="3832"/>
                    <a:pt x="4473" y="2712"/>
                    <a:pt x="5103" y="2314"/>
                  </a:cubicBezTo>
                  <a:cubicBezTo>
                    <a:pt x="5636" y="1979"/>
                    <a:pt x="6423" y="1291"/>
                    <a:pt x="6733" y="897"/>
                  </a:cubicBezTo>
                  <a:cubicBezTo>
                    <a:pt x="6741" y="598"/>
                    <a:pt x="6747" y="299"/>
                    <a:pt x="6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9"/>
            <p:cNvSpPr/>
            <p:nvPr/>
          </p:nvSpPr>
          <p:spPr>
            <a:xfrm>
              <a:off x="3181622" y="3233457"/>
              <a:ext cx="312616" cy="352468"/>
            </a:xfrm>
            <a:custGeom>
              <a:avLst/>
              <a:gdLst/>
              <a:ahLst/>
              <a:cxnLst/>
              <a:rect l="l" t="t" r="r" b="b"/>
              <a:pathLst>
                <a:path w="10331" h="11648" extrusionOk="0">
                  <a:moveTo>
                    <a:pt x="5316" y="0"/>
                  </a:moveTo>
                  <a:cubicBezTo>
                    <a:pt x="5110" y="0"/>
                    <a:pt x="4899" y="5"/>
                    <a:pt x="4682" y="16"/>
                  </a:cubicBezTo>
                  <a:cubicBezTo>
                    <a:pt x="1548" y="176"/>
                    <a:pt x="1" y="2875"/>
                    <a:pt x="437" y="5216"/>
                  </a:cubicBezTo>
                  <a:cubicBezTo>
                    <a:pt x="497" y="5542"/>
                    <a:pt x="630" y="5891"/>
                    <a:pt x="813" y="6245"/>
                  </a:cubicBezTo>
                  <a:cubicBezTo>
                    <a:pt x="1945" y="8434"/>
                    <a:pt x="5001" y="10931"/>
                    <a:pt x="5001" y="10931"/>
                  </a:cubicBezTo>
                  <a:cubicBezTo>
                    <a:pt x="5581" y="11451"/>
                    <a:pt x="6179" y="11647"/>
                    <a:pt x="6726" y="11647"/>
                  </a:cubicBezTo>
                  <a:cubicBezTo>
                    <a:pt x="7602" y="11647"/>
                    <a:pt x="8350" y="11144"/>
                    <a:pt x="8691" y="10655"/>
                  </a:cubicBezTo>
                  <a:cubicBezTo>
                    <a:pt x="9106" y="10062"/>
                    <a:pt x="9963" y="7016"/>
                    <a:pt x="10222" y="4716"/>
                  </a:cubicBezTo>
                  <a:cubicBezTo>
                    <a:pt x="10312" y="3935"/>
                    <a:pt x="10330" y="3242"/>
                    <a:pt x="10240" y="2757"/>
                  </a:cubicBezTo>
                  <a:cubicBezTo>
                    <a:pt x="9908" y="981"/>
                    <a:pt x="8095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9"/>
            <p:cNvSpPr/>
            <p:nvPr/>
          </p:nvSpPr>
          <p:spPr>
            <a:xfrm>
              <a:off x="3206223" y="3376164"/>
              <a:ext cx="284747" cy="209762"/>
            </a:xfrm>
            <a:custGeom>
              <a:avLst/>
              <a:gdLst/>
              <a:ahLst/>
              <a:cxnLst/>
              <a:rect l="l" t="t" r="r" b="b"/>
              <a:pathLst>
                <a:path w="9410" h="6932" extrusionOk="0">
                  <a:moveTo>
                    <a:pt x="9409" y="0"/>
                  </a:moveTo>
                  <a:lnTo>
                    <a:pt x="9409" y="0"/>
                  </a:lnTo>
                  <a:cubicBezTo>
                    <a:pt x="8882" y="936"/>
                    <a:pt x="8302" y="1487"/>
                    <a:pt x="7442" y="1771"/>
                  </a:cubicBezTo>
                  <a:cubicBezTo>
                    <a:pt x="7301" y="1818"/>
                    <a:pt x="7156" y="1838"/>
                    <a:pt x="7009" y="1838"/>
                  </a:cubicBezTo>
                  <a:cubicBezTo>
                    <a:pt x="5993" y="1838"/>
                    <a:pt x="4912" y="860"/>
                    <a:pt x="4912" y="860"/>
                  </a:cubicBezTo>
                  <a:cubicBezTo>
                    <a:pt x="4912" y="860"/>
                    <a:pt x="4001" y="1772"/>
                    <a:pt x="3530" y="2211"/>
                  </a:cubicBezTo>
                  <a:cubicBezTo>
                    <a:pt x="3381" y="2349"/>
                    <a:pt x="3142" y="2400"/>
                    <a:pt x="2855" y="2400"/>
                  </a:cubicBezTo>
                  <a:cubicBezTo>
                    <a:pt x="2230" y="2400"/>
                    <a:pt x="1378" y="2158"/>
                    <a:pt x="732" y="2041"/>
                  </a:cubicBezTo>
                  <a:cubicBezTo>
                    <a:pt x="470" y="1995"/>
                    <a:pt x="222" y="1793"/>
                    <a:pt x="0" y="1529"/>
                  </a:cubicBezTo>
                  <a:lnTo>
                    <a:pt x="0" y="1529"/>
                  </a:lnTo>
                  <a:cubicBezTo>
                    <a:pt x="1132" y="3718"/>
                    <a:pt x="4188" y="6215"/>
                    <a:pt x="4188" y="6215"/>
                  </a:cubicBezTo>
                  <a:cubicBezTo>
                    <a:pt x="4768" y="6735"/>
                    <a:pt x="5366" y="6931"/>
                    <a:pt x="5913" y="6931"/>
                  </a:cubicBezTo>
                  <a:cubicBezTo>
                    <a:pt x="6789" y="6931"/>
                    <a:pt x="7537" y="6428"/>
                    <a:pt x="7878" y="5939"/>
                  </a:cubicBezTo>
                  <a:cubicBezTo>
                    <a:pt x="8293" y="5346"/>
                    <a:pt x="9150" y="2300"/>
                    <a:pt x="9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9"/>
            <p:cNvSpPr/>
            <p:nvPr/>
          </p:nvSpPr>
          <p:spPr>
            <a:xfrm>
              <a:off x="3221716" y="4065220"/>
              <a:ext cx="127637" cy="210912"/>
            </a:xfrm>
            <a:custGeom>
              <a:avLst/>
              <a:gdLst/>
              <a:ahLst/>
              <a:cxnLst/>
              <a:rect l="l" t="t" r="r" b="b"/>
              <a:pathLst>
                <a:path w="4218" h="6970" extrusionOk="0">
                  <a:moveTo>
                    <a:pt x="2696" y="0"/>
                  </a:moveTo>
                  <a:cubicBezTo>
                    <a:pt x="2393" y="0"/>
                    <a:pt x="2042" y="72"/>
                    <a:pt x="1642" y="241"/>
                  </a:cubicBezTo>
                  <a:cubicBezTo>
                    <a:pt x="0" y="934"/>
                    <a:pt x="9" y="3382"/>
                    <a:pt x="118" y="4628"/>
                  </a:cubicBezTo>
                  <a:lnTo>
                    <a:pt x="118" y="4631"/>
                  </a:lnTo>
                  <a:cubicBezTo>
                    <a:pt x="128" y="4749"/>
                    <a:pt x="138" y="4853"/>
                    <a:pt x="149" y="4945"/>
                  </a:cubicBezTo>
                  <a:cubicBezTo>
                    <a:pt x="276" y="6032"/>
                    <a:pt x="1363" y="6588"/>
                    <a:pt x="1363" y="6588"/>
                  </a:cubicBezTo>
                  <a:cubicBezTo>
                    <a:pt x="1753" y="6865"/>
                    <a:pt x="2131" y="6970"/>
                    <a:pt x="2471" y="6970"/>
                  </a:cubicBezTo>
                  <a:cubicBezTo>
                    <a:pt x="3123" y="6970"/>
                    <a:pt x="3634" y="6584"/>
                    <a:pt x="3820" y="6283"/>
                  </a:cubicBezTo>
                  <a:cubicBezTo>
                    <a:pt x="4103" y="5827"/>
                    <a:pt x="3640" y="4945"/>
                    <a:pt x="3640" y="4945"/>
                  </a:cubicBezTo>
                  <a:cubicBezTo>
                    <a:pt x="3740" y="4638"/>
                    <a:pt x="3463" y="4086"/>
                    <a:pt x="3463" y="4086"/>
                  </a:cubicBezTo>
                  <a:cubicBezTo>
                    <a:pt x="3463" y="4086"/>
                    <a:pt x="3640" y="3805"/>
                    <a:pt x="3640" y="3529"/>
                  </a:cubicBezTo>
                  <a:cubicBezTo>
                    <a:pt x="3640" y="3249"/>
                    <a:pt x="3538" y="2972"/>
                    <a:pt x="3538" y="2972"/>
                  </a:cubicBezTo>
                  <a:cubicBezTo>
                    <a:pt x="3538" y="2972"/>
                    <a:pt x="4144" y="2264"/>
                    <a:pt x="4197" y="1480"/>
                  </a:cubicBezTo>
                  <a:cubicBezTo>
                    <a:pt x="4218" y="1153"/>
                    <a:pt x="4087" y="749"/>
                    <a:pt x="3799" y="448"/>
                  </a:cubicBezTo>
                  <a:cubicBezTo>
                    <a:pt x="3551" y="186"/>
                    <a:pt x="3185" y="0"/>
                    <a:pt x="2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9"/>
            <p:cNvSpPr/>
            <p:nvPr/>
          </p:nvSpPr>
          <p:spPr>
            <a:xfrm>
              <a:off x="3221716" y="4065220"/>
              <a:ext cx="117530" cy="160892"/>
            </a:xfrm>
            <a:custGeom>
              <a:avLst/>
              <a:gdLst/>
              <a:ahLst/>
              <a:cxnLst/>
              <a:rect l="l" t="t" r="r" b="b"/>
              <a:pathLst>
                <a:path w="3884" h="5317" extrusionOk="0">
                  <a:moveTo>
                    <a:pt x="2696" y="0"/>
                  </a:moveTo>
                  <a:cubicBezTo>
                    <a:pt x="2393" y="0"/>
                    <a:pt x="2042" y="72"/>
                    <a:pt x="1642" y="241"/>
                  </a:cubicBezTo>
                  <a:cubicBezTo>
                    <a:pt x="0" y="934"/>
                    <a:pt x="9" y="3382"/>
                    <a:pt x="118" y="4628"/>
                  </a:cubicBezTo>
                  <a:lnTo>
                    <a:pt x="118" y="4631"/>
                  </a:lnTo>
                  <a:cubicBezTo>
                    <a:pt x="223" y="4816"/>
                    <a:pt x="356" y="4984"/>
                    <a:pt x="523" y="5099"/>
                  </a:cubicBezTo>
                  <a:cubicBezTo>
                    <a:pt x="748" y="5251"/>
                    <a:pt x="1069" y="5316"/>
                    <a:pt x="1403" y="5316"/>
                  </a:cubicBezTo>
                  <a:cubicBezTo>
                    <a:pt x="2071" y="5316"/>
                    <a:pt x="2794" y="5054"/>
                    <a:pt x="2917" y="4694"/>
                  </a:cubicBezTo>
                  <a:cubicBezTo>
                    <a:pt x="3103" y="4155"/>
                    <a:pt x="2883" y="4069"/>
                    <a:pt x="2883" y="4069"/>
                  </a:cubicBezTo>
                  <a:lnTo>
                    <a:pt x="2159" y="4036"/>
                  </a:lnTo>
                  <a:cubicBezTo>
                    <a:pt x="2159" y="4036"/>
                    <a:pt x="2833" y="4004"/>
                    <a:pt x="2917" y="3819"/>
                  </a:cubicBezTo>
                  <a:cubicBezTo>
                    <a:pt x="3000" y="3634"/>
                    <a:pt x="3152" y="3092"/>
                    <a:pt x="3068" y="3008"/>
                  </a:cubicBezTo>
                  <a:cubicBezTo>
                    <a:pt x="2985" y="2925"/>
                    <a:pt x="2140" y="2755"/>
                    <a:pt x="2140" y="2755"/>
                  </a:cubicBezTo>
                  <a:lnTo>
                    <a:pt x="3170" y="2622"/>
                  </a:lnTo>
                  <a:cubicBezTo>
                    <a:pt x="3170" y="2622"/>
                    <a:pt x="3860" y="1913"/>
                    <a:pt x="3879" y="1289"/>
                  </a:cubicBezTo>
                  <a:cubicBezTo>
                    <a:pt x="3884" y="1058"/>
                    <a:pt x="3876" y="746"/>
                    <a:pt x="3799" y="448"/>
                  </a:cubicBezTo>
                  <a:cubicBezTo>
                    <a:pt x="3551" y="186"/>
                    <a:pt x="3185" y="0"/>
                    <a:pt x="2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9"/>
            <p:cNvSpPr/>
            <p:nvPr/>
          </p:nvSpPr>
          <p:spPr>
            <a:xfrm>
              <a:off x="3068995" y="3693110"/>
              <a:ext cx="306594" cy="222411"/>
            </a:xfrm>
            <a:custGeom>
              <a:avLst/>
              <a:gdLst/>
              <a:ahLst/>
              <a:cxnLst/>
              <a:rect l="l" t="t" r="r" b="b"/>
              <a:pathLst>
                <a:path w="10132" h="7350" extrusionOk="0">
                  <a:moveTo>
                    <a:pt x="9752" y="1"/>
                  </a:moveTo>
                  <a:cubicBezTo>
                    <a:pt x="9223" y="1"/>
                    <a:pt x="7038" y="415"/>
                    <a:pt x="4963" y="882"/>
                  </a:cubicBezTo>
                  <a:cubicBezTo>
                    <a:pt x="4906" y="895"/>
                    <a:pt x="4851" y="908"/>
                    <a:pt x="4796" y="921"/>
                  </a:cubicBezTo>
                  <a:cubicBezTo>
                    <a:pt x="3001" y="1328"/>
                    <a:pt x="1329" y="1770"/>
                    <a:pt x="934" y="2013"/>
                  </a:cubicBezTo>
                  <a:cubicBezTo>
                    <a:pt x="315" y="2393"/>
                    <a:pt x="107" y="4138"/>
                    <a:pt x="36" y="5217"/>
                  </a:cubicBezTo>
                  <a:cubicBezTo>
                    <a:pt x="2" y="5724"/>
                    <a:pt x="0" y="6085"/>
                    <a:pt x="0" y="6085"/>
                  </a:cubicBezTo>
                  <a:cubicBezTo>
                    <a:pt x="50" y="6894"/>
                    <a:pt x="709" y="7324"/>
                    <a:pt x="1440" y="7349"/>
                  </a:cubicBezTo>
                  <a:cubicBezTo>
                    <a:pt x="1444" y="7350"/>
                    <a:pt x="1447" y="7350"/>
                    <a:pt x="1451" y="7350"/>
                  </a:cubicBezTo>
                  <a:cubicBezTo>
                    <a:pt x="2219" y="7350"/>
                    <a:pt x="6611" y="4974"/>
                    <a:pt x="7938" y="3885"/>
                  </a:cubicBezTo>
                  <a:cubicBezTo>
                    <a:pt x="8962" y="3043"/>
                    <a:pt x="9527" y="2204"/>
                    <a:pt x="9803" y="1519"/>
                  </a:cubicBezTo>
                  <a:cubicBezTo>
                    <a:pt x="10132" y="705"/>
                    <a:pt x="10054" y="111"/>
                    <a:pt x="9859" y="14"/>
                  </a:cubicBezTo>
                  <a:cubicBezTo>
                    <a:pt x="9842" y="5"/>
                    <a:pt x="9805" y="1"/>
                    <a:pt x="9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9"/>
            <p:cNvSpPr/>
            <p:nvPr/>
          </p:nvSpPr>
          <p:spPr>
            <a:xfrm>
              <a:off x="3068995" y="3719800"/>
              <a:ext cx="296639" cy="195722"/>
            </a:xfrm>
            <a:custGeom>
              <a:avLst/>
              <a:gdLst/>
              <a:ahLst/>
              <a:cxnLst/>
              <a:rect l="l" t="t" r="r" b="b"/>
              <a:pathLst>
                <a:path w="9803" h="6468" extrusionOk="0">
                  <a:moveTo>
                    <a:pt x="4963" y="1"/>
                  </a:moveTo>
                  <a:cubicBezTo>
                    <a:pt x="4906" y="14"/>
                    <a:pt x="4851" y="27"/>
                    <a:pt x="4797" y="40"/>
                  </a:cubicBezTo>
                  <a:cubicBezTo>
                    <a:pt x="4824" y="354"/>
                    <a:pt x="4864" y="756"/>
                    <a:pt x="4877" y="954"/>
                  </a:cubicBezTo>
                  <a:cubicBezTo>
                    <a:pt x="4905" y="1309"/>
                    <a:pt x="5055" y="1787"/>
                    <a:pt x="5334" y="1991"/>
                  </a:cubicBezTo>
                  <a:cubicBezTo>
                    <a:pt x="5611" y="2191"/>
                    <a:pt x="4956" y="3356"/>
                    <a:pt x="4222" y="3938"/>
                  </a:cubicBezTo>
                  <a:cubicBezTo>
                    <a:pt x="3548" y="4472"/>
                    <a:pt x="2106" y="5091"/>
                    <a:pt x="1485" y="5091"/>
                  </a:cubicBezTo>
                  <a:cubicBezTo>
                    <a:pt x="1429" y="5091"/>
                    <a:pt x="1380" y="5086"/>
                    <a:pt x="1339" y="5076"/>
                  </a:cubicBezTo>
                  <a:cubicBezTo>
                    <a:pt x="833" y="4950"/>
                    <a:pt x="555" y="5177"/>
                    <a:pt x="201" y="4570"/>
                  </a:cubicBezTo>
                  <a:cubicBezTo>
                    <a:pt x="150" y="4487"/>
                    <a:pt x="97" y="4408"/>
                    <a:pt x="36" y="4335"/>
                  </a:cubicBezTo>
                  <a:cubicBezTo>
                    <a:pt x="2" y="4842"/>
                    <a:pt x="0" y="5203"/>
                    <a:pt x="0" y="5203"/>
                  </a:cubicBezTo>
                  <a:cubicBezTo>
                    <a:pt x="50" y="6012"/>
                    <a:pt x="709" y="6442"/>
                    <a:pt x="1440" y="6467"/>
                  </a:cubicBezTo>
                  <a:cubicBezTo>
                    <a:pt x="1444" y="6468"/>
                    <a:pt x="1447" y="6468"/>
                    <a:pt x="1451" y="6468"/>
                  </a:cubicBezTo>
                  <a:cubicBezTo>
                    <a:pt x="2219" y="6468"/>
                    <a:pt x="6611" y="4092"/>
                    <a:pt x="7938" y="3003"/>
                  </a:cubicBezTo>
                  <a:cubicBezTo>
                    <a:pt x="8962" y="2161"/>
                    <a:pt x="9527" y="1322"/>
                    <a:pt x="9803" y="637"/>
                  </a:cubicBezTo>
                  <a:lnTo>
                    <a:pt x="9803" y="637"/>
                  </a:lnTo>
                  <a:cubicBezTo>
                    <a:pt x="9558" y="899"/>
                    <a:pt x="9204" y="1199"/>
                    <a:pt x="8721" y="1435"/>
                  </a:cubicBezTo>
                  <a:cubicBezTo>
                    <a:pt x="7889" y="1841"/>
                    <a:pt x="7397" y="2204"/>
                    <a:pt x="6837" y="2204"/>
                  </a:cubicBezTo>
                  <a:cubicBezTo>
                    <a:pt x="6666" y="2204"/>
                    <a:pt x="6489" y="2170"/>
                    <a:pt x="6294" y="2094"/>
                  </a:cubicBezTo>
                  <a:cubicBezTo>
                    <a:pt x="5461" y="1765"/>
                    <a:pt x="5081" y="1815"/>
                    <a:pt x="5005" y="955"/>
                  </a:cubicBezTo>
                  <a:cubicBezTo>
                    <a:pt x="4971" y="578"/>
                    <a:pt x="4963" y="249"/>
                    <a:pt x="4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9"/>
            <p:cNvSpPr/>
            <p:nvPr/>
          </p:nvSpPr>
          <p:spPr>
            <a:xfrm>
              <a:off x="3421581" y="4065220"/>
              <a:ext cx="127637" cy="210912"/>
            </a:xfrm>
            <a:custGeom>
              <a:avLst/>
              <a:gdLst/>
              <a:ahLst/>
              <a:cxnLst/>
              <a:rect l="l" t="t" r="r" b="b"/>
              <a:pathLst>
                <a:path w="4218" h="6970" extrusionOk="0">
                  <a:moveTo>
                    <a:pt x="1523" y="0"/>
                  </a:moveTo>
                  <a:cubicBezTo>
                    <a:pt x="1033" y="0"/>
                    <a:pt x="667" y="186"/>
                    <a:pt x="418" y="448"/>
                  </a:cubicBezTo>
                  <a:cubicBezTo>
                    <a:pt x="131" y="749"/>
                    <a:pt x="1" y="1153"/>
                    <a:pt x="22" y="1480"/>
                  </a:cubicBezTo>
                  <a:cubicBezTo>
                    <a:pt x="74" y="2264"/>
                    <a:pt x="680" y="2972"/>
                    <a:pt x="680" y="2972"/>
                  </a:cubicBezTo>
                  <a:cubicBezTo>
                    <a:pt x="680" y="2972"/>
                    <a:pt x="578" y="3249"/>
                    <a:pt x="578" y="3529"/>
                  </a:cubicBezTo>
                  <a:cubicBezTo>
                    <a:pt x="578" y="3805"/>
                    <a:pt x="756" y="4086"/>
                    <a:pt x="756" y="4086"/>
                  </a:cubicBezTo>
                  <a:cubicBezTo>
                    <a:pt x="756" y="4086"/>
                    <a:pt x="479" y="4638"/>
                    <a:pt x="578" y="4945"/>
                  </a:cubicBezTo>
                  <a:cubicBezTo>
                    <a:pt x="578" y="4945"/>
                    <a:pt x="115" y="5827"/>
                    <a:pt x="398" y="6283"/>
                  </a:cubicBezTo>
                  <a:cubicBezTo>
                    <a:pt x="584" y="6584"/>
                    <a:pt x="1095" y="6970"/>
                    <a:pt x="1747" y="6970"/>
                  </a:cubicBezTo>
                  <a:cubicBezTo>
                    <a:pt x="2087" y="6970"/>
                    <a:pt x="2465" y="6865"/>
                    <a:pt x="2855" y="6588"/>
                  </a:cubicBezTo>
                  <a:cubicBezTo>
                    <a:pt x="2855" y="6588"/>
                    <a:pt x="3943" y="6032"/>
                    <a:pt x="4069" y="4945"/>
                  </a:cubicBezTo>
                  <a:cubicBezTo>
                    <a:pt x="4080" y="4853"/>
                    <a:pt x="4090" y="4749"/>
                    <a:pt x="4100" y="4631"/>
                  </a:cubicBezTo>
                  <a:lnTo>
                    <a:pt x="4100" y="4628"/>
                  </a:lnTo>
                  <a:cubicBezTo>
                    <a:pt x="4210" y="3382"/>
                    <a:pt x="4217" y="934"/>
                    <a:pt x="2577" y="241"/>
                  </a:cubicBezTo>
                  <a:cubicBezTo>
                    <a:pt x="2177" y="72"/>
                    <a:pt x="1826" y="0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9"/>
            <p:cNvSpPr/>
            <p:nvPr/>
          </p:nvSpPr>
          <p:spPr>
            <a:xfrm>
              <a:off x="3431718" y="4065220"/>
              <a:ext cx="117500" cy="160892"/>
            </a:xfrm>
            <a:custGeom>
              <a:avLst/>
              <a:gdLst/>
              <a:ahLst/>
              <a:cxnLst/>
              <a:rect l="l" t="t" r="r" b="b"/>
              <a:pathLst>
                <a:path w="3883" h="5317" extrusionOk="0">
                  <a:moveTo>
                    <a:pt x="1188" y="0"/>
                  </a:moveTo>
                  <a:cubicBezTo>
                    <a:pt x="698" y="0"/>
                    <a:pt x="332" y="186"/>
                    <a:pt x="83" y="448"/>
                  </a:cubicBezTo>
                  <a:cubicBezTo>
                    <a:pt x="8" y="746"/>
                    <a:pt x="0" y="1058"/>
                    <a:pt x="5" y="1289"/>
                  </a:cubicBezTo>
                  <a:cubicBezTo>
                    <a:pt x="24" y="1913"/>
                    <a:pt x="714" y="2622"/>
                    <a:pt x="714" y="2622"/>
                  </a:cubicBezTo>
                  <a:lnTo>
                    <a:pt x="1743" y="2755"/>
                  </a:lnTo>
                  <a:cubicBezTo>
                    <a:pt x="1743" y="2755"/>
                    <a:pt x="899" y="2925"/>
                    <a:pt x="816" y="3008"/>
                  </a:cubicBezTo>
                  <a:cubicBezTo>
                    <a:pt x="731" y="3092"/>
                    <a:pt x="884" y="3634"/>
                    <a:pt x="967" y="3819"/>
                  </a:cubicBezTo>
                  <a:cubicBezTo>
                    <a:pt x="1050" y="4004"/>
                    <a:pt x="1724" y="4036"/>
                    <a:pt x="1724" y="4036"/>
                  </a:cubicBezTo>
                  <a:lnTo>
                    <a:pt x="1001" y="4069"/>
                  </a:lnTo>
                  <a:cubicBezTo>
                    <a:pt x="1001" y="4069"/>
                    <a:pt x="781" y="4155"/>
                    <a:pt x="967" y="4694"/>
                  </a:cubicBezTo>
                  <a:cubicBezTo>
                    <a:pt x="1090" y="5054"/>
                    <a:pt x="1813" y="5316"/>
                    <a:pt x="2481" y="5316"/>
                  </a:cubicBezTo>
                  <a:cubicBezTo>
                    <a:pt x="2815" y="5316"/>
                    <a:pt x="3136" y="5251"/>
                    <a:pt x="3361" y="5099"/>
                  </a:cubicBezTo>
                  <a:cubicBezTo>
                    <a:pt x="3528" y="4984"/>
                    <a:pt x="3661" y="4816"/>
                    <a:pt x="3765" y="4631"/>
                  </a:cubicBezTo>
                  <a:lnTo>
                    <a:pt x="3765" y="4628"/>
                  </a:lnTo>
                  <a:cubicBezTo>
                    <a:pt x="3875" y="3382"/>
                    <a:pt x="3882" y="934"/>
                    <a:pt x="2242" y="241"/>
                  </a:cubicBezTo>
                  <a:cubicBezTo>
                    <a:pt x="1842" y="72"/>
                    <a:pt x="1491" y="0"/>
                    <a:pt x="1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9"/>
            <p:cNvSpPr/>
            <p:nvPr/>
          </p:nvSpPr>
          <p:spPr>
            <a:xfrm>
              <a:off x="3394559" y="3623693"/>
              <a:ext cx="302025" cy="362969"/>
            </a:xfrm>
            <a:custGeom>
              <a:avLst/>
              <a:gdLst/>
              <a:ahLst/>
              <a:cxnLst/>
              <a:rect l="l" t="t" r="r" b="b"/>
              <a:pathLst>
                <a:path w="9981" h="11995" extrusionOk="0">
                  <a:moveTo>
                    <a:pt x="8397" y="1"/>
                  </a:moveTo>
                  <a:cubicBezTo>
                    <a:pt x="8231" y="1"/>
                    <a:pt x="8066" y="34"/>
                    <a:pt x="7916" y="104"/>
                  </a:cubicBezTo>
                  <a:cubicBezTo>
                    <a:pt x="7440" y="141"/>
                    <a:pt x="7018" y="501"/>
                    <a:pt x="6957" y="985"/>
                  </a:cubicBezTo>
                  <a:cubicBezTo>
                    <a:pt x="6914" y="1340"/>
                    <a:pt x="7074" y="1672"/>
                    <a:pt x="7335" y="1890"/>
                  </a:cubicBezTo>
                  <a:cubicBezTo>
                    <a:pt x="7088" y="2048"/>
                    <a:pt x="6915" y="2307"/>
                    <a:pt x="6891" y="2625"/>
                  </a:cubicBezTo>
                  <a:cubicBezTo>
                    <a:pt x="6869" y="2899"/>
                    <a:pt x="6975" y="3151"/>
                    <a:pt x="7148" y="3349"/>
                  </a:cubicBezTo>
                  <a:cubicBezTo>
                    <a:pt x="6667" y="3443"/>
                    <a:pt x="6202" y="3631"/>
                    <a:pt x="5967" y="4094"/>
                  </a:cubicBezTo>
                  <a:cubicBezTo>
                    <a:pt x="5816" y="4387"/>
                    <a:pt x="5840" y="4728"/>
                    <a:pt x="5990" y="4987"/>
                  </a:cubicBezTo>
                  <a:cubicBezTo>
                    <a:pt x="5620" y="5041"/>
                    <a:pt x="5261" y="5190"/>
                    <a:pt x="5018" y="5465"/>
                  </a:cubicBezTo>
                  <a:cubicBezTo>
                    <a:pt x="4715" y="5810"/>
                    <a:pt x="4832" y="6202"/>
                    <a:pt x="5058" y="6533"/>
                  </a:cubicBezTo>
                  <a:cubicBezTo>
                    <a:pt x="4538" y="6569"/>
                    <a:pt x="4025" y="6728"/>
                    <a:pt x="3581" y="7003"/>
                  </a:cubicBezTo>
                  <a:cubicBezTo>
                    <a:pt x="3335" y="7155"/>
                    <a:pt x="3046" y="7351"/>
                    <a:pt x="2971" y="7648"/>
                  </a:cubicBezTo>
                  <a:cubicBezTo>
                    <a:pt x="2965" y="7673"/>
                    <a:pt x="2962" y="7697"/>
                    <a:pt x="2961" y="7721"/>
                  </a:cubicBezTo>
                  <a:cubicBezTo>
                    <a:pt x="2912" y="7716"/>
                    <a:pt x="2862" y="7714"/>
                    <a:pt x="2813" y="7714"/>
                  </a:cubicBezTo>
                  <a:cubicBezTo>
                    <a:pt x="2379" y="7714"/>
                    <a:pt x="1955" y="7912"/>
                    <a:pt x="1697" y="8292"/>
                  </a:cubicBezTo>
                  <a:cubicBezTo>
                    <a:pt x="1537" y="8530"/>
                    <a:pt x="1468" y="8817"/>
                    <a:pt x="1501" y="9099"/>
                  </a:cubicBezTo>
                  <a:cubicBezTo>
                    <a:pt x="1460" y="9095"/>
                    <a:pt x="1418" y="9092"/>
                    <a:pt x="1377" y="9092"/>
                  </a:cubicBezTo>
                  <a:cubicBezTo>
                    <a:pt x="1238" y="9092"/>
                    <a:pt x="1099" y="9119"/>
                    <a:pt x="971" y="9176"/>
                  </a:cubicBezTo>
                  <a:cubicBezTo>
                    <a:pt x="635" y="9324"/>
                    <a:pt x="429" y="9741"/>
                    <a:pt x="584" y="10085"/>
                  </a:cubicBezTo>
                  <a:cubicBezTo>
                    <a:pt x="589" y="10097"/>
                    <a:pt x="596" y="10108"/>
                    <a:pt x="601" y="10121"/>
                  </a:cubicBezTo>
                  <a:cubicBezTo>
                    <a:pt x="599" y="10122"/>
                    <a:pt x="597" y="10123"/>
                    <a:pt x="595" y="10124"/>
                  </a:cubicBezTo>
                  <a:cubicBezTo>
                    <a:pt x="439" y="10230"/>
                    <a:pt x="291" y="10360"/>
                    <a:pt x="205" y="10530"/>
                  </a:cubicBezTo>
                  <a:cubicBezTo>
                    <a:pt x="0" y="10935"/>
                    <a:pt x="234" y="11334"/>
                    <a:pt x="553" y="11593"/>
                  </a:cubicBezTo>
                  <a:cubicBezTo>
                    <a:pt x="785" y="11784"/>
                    <a:pt x="1107" y="11995"/>
                    <a:pt x="1424" y="11995"/>
                  </a:cubicBezTo>
                  <a:cubicBezTo>
                    <a:pt x="1531" y="11995"/>
                    <a:pt x="1638" y="11970"/>
                    <a:pt x="1741" y="11913"/>
                  </a:cubicBezTo>
                  <a:cubicBezTo>
                    <a:pt x="1956" y="11794"/>
                    <a:pt x="2083" y="11569"/>
                    <a:pt x="2073" y="11346"/>
                  </a:cubicBezTo>
                  <a:cubicBezTo>
                    <a:pt x="2307" y="11329"/>
                    <a:pt x="2539" y="11281"/>
                    <a:pt x="2724" y="11126"/>
                  </a:cubicBezTo>
                  <a:cubicBezTo>
                    <a:pt x="2838" y="11031"/>
                    <a:pt x="2920" y="10904"/>
                    <a:pt x="2960" y="10765"/>
                  </a:cubicBezTo>
                  <a:cubicBezTo>
                    <a:pt x="3168" y="10844"/>
                    <a:pt x="3388" y="10885"/>
                    <a:pt x="3608" y="10885"/>
                  </a:cubicBezTo>
                  <a:cubicBezTo>
                    <a:pt x="3889" y="10885"/>
                    <a:pt x="4169" y="10819"/>
                    <a:pt x="4421" y="10683"/>
                  </a:cubicBezTo>
                  <a:cubicBezTo>
                    <a:pt x="4846" y="10455"/>
                    <a:pt x="5135" y="10055"/>
                    <a:pt x="5261" y="9601"/>
                  </a:cubicBezTo>
                  <a:cubicBezTo>
                    <a:pt x="5569" y="9762"/>
                    <a:pt x="5920" y="9852"/>
                    <a:pt x="6267" y="9852"/>
                  </a:cubicBezTo>
                  <a:cubicBezTo>
                    <a:pt x="6660" y="9852"/>
                    <a:pt x="7048" y="9736"/>
                    <a:pt x="7363" y="9478"/>
                  </a:cubicBezTo>
                  <a:cubicBezTo>
                    <a:pt x="7857" y="9070"/>
                    <a:pt x="8077" y="8348"/>
                    <a:pt x="7860" y="7747"/>
                  </a:cubicBezTo>
                  <a:cubicBezTo>
                    <a:pt x="8294" y="7662"/>
                    <a:pt x="8690" y="7392"/>
                    <a:pt x="8894" y="6991"/>
                  </a:cubicBezTo>
                  <a:cubicBezTo>
                    <a:pt x="9099" y="6585"/>
                    <a:pt x="9096" y="6100"/>
                    <a:pt x="8903" y="5693"/>
                  </a:cubicBezTo>
                  <a:cubicBezTo>
                    <a:pt x="9307" y="5583"/>
                    <a:pt x="9655" y="5272"/>
                    <a:pt x="9750" y="4851"/>
                  </a:cubicBezTo>
                  <a:cubicBezTo>
                    <a:pt x="9840" y="4455"/>
                    <a:pt x="9703" y="4044"/>
                    <a:pt x="9425" y="3763"/>
                  </a:cubicBezTo>
                  <a:cubicBezTo>
                    <a:pt x="9697" y="3591"/>
                    <a:pt x="9894" y="3304"/>
                    <a:pt x="9934" y="2974"/>
                  </a:cubicBezTo>
                  <a:cubicBezTo>
                    <a:pt x="9981" y="2580"/>
                    <a:pt x="9795" y="2190"/>
                    <a:pt x="9480" y="1961"/>
                  </a:cubicBezTo>
                  <a:cubicBezTo>
                    <a:pt x="9753" y="1482"/>
                    <a:pt x="9732" y="855"/>
                    <a:pt x="9354" y="425"/>
                  </a:cubicBezTo>
                  <a:cubicBezTo>
                    <a:pt x="9118" y="155"/>
                    <a:pt x="8755" y="1"/>
                    <a:pt x="8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9"/>
            <p:cNvSpPr/>
            <p:nvPr/>
          </p:nvSpPr>
          <p:spPr>
            <a:xfrm>
              <a:off x="3405392" y="3625600"/>
              <a:ext cx="291192" cy="361062"/>
            </a:xfrm>
            <a:custGeom>
              <a:avLst/>
              <a:gdLst/>
              <a:ahLst/>
              <a:cxnLst/>
              <a:rect l="l" t="t" r="r" b="b"/>
              <a:pathLst>
                <a:path w="9623" h="11932" extrusionOk="0">
                  <a:moveTo>
                    <a:pt x="8429" y="1"/>
                  </a:moveTo>
                  <a:lnTo>
                    <a:pt x="8429" y="1"/>
                  </a:lnTo>
                  <a:cubicBezTo>
                    <a:pt x="9042" y="872"/>
                    <a:pt x="8048" y="1892"/>
                    <a:pt x="8048" y="1892"/>
                  </a:cubicBezTo>
                  <a:cubicBezTo>
                    <a:pt x="8655" y="2347"/>
                    <a:pt x="7719" y="3712"/>
                    <a:pt x="7719" y="3712"/>
                  </a:cubicBezTo>
                  <a:cubicBezTo>
                    <a:pt x="8300" y="4345"/>
                    <a:pt x="7011" y="5380"/>
                    <a:pt x="7011" y="5380"/>
                  </a:cubicBezTo>
                  <a:cubicBezTo>
                    <a:pt x="7340" y="5911"/>
                    <a:pt x="6075" y="6873"/>
                    <a:pt x="6075" y="6873"/>
                  </a:cubicBezTo>
                  <a:cubicBezTo>
                    <a:pt x="6607" y="7961"/>
                    <a:pt x="4255" y="8542"/>
                    <a:pt x="4255" y="8542"/>
                  </a:cubicBezTo>
                  <a:cubicBezTo>
                    <a:pt x="4255" y="8542"/>
                    <a:pt x="4276" y="8140"/>
                    <a:pt x="4270" y="8140"/>
                  </a:cubicBezTo>
                  <a:lnTo>
                    <a:pt x="4270" y="8140"/>
                  </a:lnTo>
                  <a:cubicBezTo>
                    <a:pt x="4267" y="8140"/>
                    <a:pt x="4256" y="8260"/>
                    <a:pt x="4229" y="8630"/>
                  </a:cubicBezTo>
                  <a:cubicBezTo>
                    <a:pt x="4154" y="9679"/>
                    <a:pt x="2054" y="9731"/>
                    <a:pt x="2054" y="9731"/>
                  </a:cubicBezTo>
                  <a:cubicBezTo>
                    <a:pt x="2054" y="9731"/>
                    <a:pt x="2232" y="9781"/>
                    <a:pt x="1953" y="10212"/>
                  </a:cubicBezTo>
                  <a:cubicBezTo>
                    <a:pt x="1818" y="10420"/>
                    <a:pt x="1558" y="10474"/>
                    <a:pt x="1326" y="10474"/>
                  </a:cubicBezTo>
                  <a:cubicBezTo>
                    <a:pt x="1080" y="10474"/>
                    <a:pt x="865" y="10414"/>
                    <a:pt x="865" y="10414"/>
                  </a:cubicBezTo>
                  <a:cubicBezTo>
                    <a:pt x="865" y="10414"/>
                    <a:pt x="865" y="10615"/>
                    <a:pt x="740" y="11046"/>
                  </a:cubicBezTo>
                  <a:cubicBezTo>
                    <a:pt x="674" y="11271"/>
                    <a:pt x="330" y="11335"/>
                    <a:pt x="0" y="11340"/>
                  </a:cubicBezTo>
                  <a:cubicBezTo>
                    <a:pt x="58" y="11410"/>
                    <a:pt x="123" y="11474"/>
                    <a:pt x="192" y="11530"/>
                  </a:cubicBezTo>
                  <a:cubicBezTo>
                    <a:pt x="426" y="11720"/>
                    <a:pt x="747" y="11931"/>
                    <a:pt x="1065" y="11931"/>
                  </a:cubicBezTo>
                  <a:cubicBezTo>
                    <a:pt x="1172" y="11931"/>
                    <a:pt x="1279" y="11907"/>
                    <a:pt x="1382" y="11850"/>
                  </a:cubicBezTo>
                  <a:cubicBezTo>
                    <a:pt x="1596" y="11731"/>
                    <a:pt x="1724" y="11506"/>
                    <a:pt x="1713" y="11283"/>
                  </a:cubicBezTo>
                  <a:cubicBezTo>
                    <a:pt x="1948" y="11266"/>
                    <a:pt x="2180" y="11218"/>
                    <a:pt x="2364" y="11063"/>
                  </a:cubicBezTo>
                  <a:cubicBezTo>
                    <a:pt x="2479" y="10967"/>
                    <a:pt x="2561" y="10841"/>
                    <a:pt x="2601" y="10702"/>
                  </a:cubicBezTo>
                  <a:cubicBezTo>
                    <a:pt x="2808" y="10781"/>
                    <a:pt x="3029" y="10822"/>
                    <a:pt x="3249" y="10822"/>
                  </a:cubicBezTo>
                  <a:cubicBezTo>
                    <a:pt x="3529" y="10822"/>
                    <a:pt x="3810" y="10756"/>
                    <a:pt x="4062" y="10620"/>
                  </a:cubicBezTo>
                  <a:cubicBezTo>
                    <a:pt x="4486" y="10392"/>
                    <a:pt x="4776" y="9992"/>
                    <a:pt x="4902" y="9537"/>
                  </a:cubicBezTo>
                  <a:cubicBezTo>
                    <a:pt x="5210" y="9698"/>
                    <a:pt x="5561" y="9788"/>
                    <a:pt x="5908" y="9788"/>
                  </a:cubicBezTo>
                  <a:cubicBezTo>
                    <a:pt x="6301" y="9788"/>
                    <a:pt x="6689" y="9673"/>
                    <a:pt x="7004" y="9414"/>
                  </a:cubicBezTo>
                  <a:cubicBezTo>
                    <a:pt x="7498" y="9007"/>
                    <a:pt x="7718" y="8285"/>
                    <a:pt x="7501" y="7684"/>
                  </a:cubicBezTo>
                  <a:cubicBezTo>
                    <a:pt x="7935" y="7599"/>
                    <a:pt x="8331" y="7329"/>
                    <a:pt x="8535" y="6928"/>
                  </a:cubicBezTo>
                  <a:cubicBezTo>
                    <a:pt x="8739" y="6522"/>
                    <a:pt x="8737" y="6036"/>
                    <a:pt x="8543" y="5629"/>
                  </a:cubicBezTo>
                  <a:cubicBezTo>
                    <a:pt x="8947" y="5522"/>
                    <a:pt x="9294" y="5209"/>
                    <a:pt x="9391" y="4788"/>
                  </a:cubicBezTo>
                  <a:cubicBezTo>
                    <a:pt x="9481" y="4392"/>
                    <a:pt x="9344" y="3981"/>
                    <a:pt x="9066" y="3700"/>
                  </a:cubicBezTo>
                  <a:cubicBezTo>
                    <a:pt x="9339" y="3527"/>
                    <a:pt x="9536" y="3241"/>
                    <a:pt x="9576" y="2910"/>
                  </a:cubicBezTo>
                  <a:cubicBezTo>
                    <a:pt x="9623" y="2516"/>
                    <a:pt x="9437" y="2126"/>
                    <a:pt x="9122" y="1897"/>
                  </a:cubicBezTo>
                  <a:cubicBezTo>
                    <a:pt x="9395" y="1417"/>
                    <a:pt x="9374" y="790"/>
                    <a:pt x="8996" y="361"/>
                  </a:cubicBezTo>
                  <a:cubicBezTo>
                    <a:pt x="8847" y="191"/>
                    <a:pt x="8646" y="69"/>
                    <a:pt x="8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3383484" y="2758492"/>
              <a:ext cx="239538" cy="377524"/>
            </a:xfrm>
            <a:custGeom>
              <a:avLst/>
              <a:gdLst/>
              <a:ahLst/>
              <a:cxnLst/>
              <a:rect l="l" t="t" r="r" b="b"/>
              <a:pathLst>
                <a:path w="7916" h="12476" extrusionOk="0">
                  <a:moveTo>
                    <a:pt x="1327" y="0"/>
                  </a:moveTo>
                  <a:cubicBezTo>
                    <a:pt x="1196" y="0"/>
                    <a:pt x="1085" y="28"/>
                    <a:pt x="998" y="86"/>
                  </a:cubicBezTo>
                  <a:cubicBezTo>
                    <a:pt x="0" y="742"/>
                    <a:pt x="724" y="9491"/>
                    <a:pt x="724" y="9491"/>
                  </a:cubicBezTo>
                  <a:cubicBezTo>
                    <a:pt x="710" y="11992"/>
                    <a:pt x="3447" y="12475"/>
                    <a:pt x="5253" y="12475"/>
                  </a:cubicBezTo>
                  <a:cubicBezTo>
                    <a:pt x="5847" y="12475"/>
                    <a:pt x="6340" y="12423"/>
                    <a:pt x="6602" y="12373"/>
                  </a:cubicBezTo>
                  <a:cubicBezTo>
                    <a:pt x="7916" y="12123"/>
                    <a:pt x="7744" y="7809"/>
                    <a:pt x="6248" y="4755"/>
                  </a:cubicBezTo>
                  <a:cubicBezTo>
                    <a:pt x="4862" y="1925"/>
                    <a:pt x="2414" y="0"/>
                    <a:pt x="1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9"/>
            <p:cNvSpPr/>
            <p:nvPr/>
          </p:nvSpPr>
          <p:spPr>
            <a:xfrm>
              <a:off x="3397797" y="2889458"/>
              <a:ext cx="204316" cy="115987"/>
            </a:xfrm>
            <a:custGeom>
              <a:avLst/>
              <a:gdLst/>
              <a:ahLst/>
              <a:cxnLst/>
              <a:rect l="l" t="t" r="r" b="b"/>
              <a:pathLst>
                <a:path w="6752" h="3833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299"/>
                    <a:pt x="11" y="598"/>
                    <a:pt x="19" y="897"/>
                  </a:cubicBezTo>
                  <a:cubicBezTo>
                    <a:pt x="329" y="1291"/>
                    <a:pt x="1116" y="1979"/>
                    <a:pt x="1648" y="2314"/>
                  </a:cubicBezTo>
                  <a:cubicBezTo>
                    <a:pt x="2279" y="2712"/>
                    <a:pt x="4780" y="3832"/>
                    <a:pt x="5464" y="3832"/>
                  </a:cubicBezTo>
                  <a:cubicBezTo>
                    <a:pt x="5473" y="3832"/>
                    <a:pt x="5483" y="3832"/>
                    <a:pt x="5492" y="3832"/>
                  </a:cubicBezTo>
                  <a:cubicBezTo>
                    <a:pt x="5937" y="3808"/>
                    <a:pt x="6545" y="3750"/>
                    <a:pt x="6752" y="3335"/>
                  </a:cubicBezTo>
                  <a:cubicBezTo>
                    <a:pt x="6716" y="3155"/>
                    <a:pt x="6674" y="2974"/>
                    <a:pt x="6626" y="2792"/>
                  </a:cubicBezTo>
                  <a:cubicBezTo>
                    <a:pt x="6478" y="3053"/>
                    <a:pt x="6175" y="3434"/>
                    <a:pt x="5673" y="3434"/>
                  </a:cubicBezTo>
                  <a:cubicBezTo>
                    <a:pt x="5573" y="3434"/>
                    <a:pt x="5465" y="3419"/>
                    <a:pt x="5348" y="3384"/>
                  </a:cubicBezTo>
                  <a:cubicBezTo>
                    <a:pt x="4344" y="3088"/>
                    <a:pt x="2423" y="2618"/>
                    <a:pt x="1717" y="1975"/>
                  </a:cubicBezTo>
                  <a:cubicBezTo>
                    <a:pt x="1157" y="1472"/>
                    <a:pt x="324" y="41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9"/>
            <p:cNvSpPr/>
            <p:nvPr/>
          </p:nvSpPr>
          <p:spPr>
            <a:xfrm>
              <a:off x="2893700" y="2431076"/>
              <a:ext cx="491816" cy="2199115"/>
            </a:xfrm>
            <a:custGeom>
              <a:avLst/>
              <a:gdLst/>
              <a:ahLst/>
              <a:cxnLst/>
              <a:rect l="l" t="t" r="r" b="b"/>
              <a:pathLst>
                <a:path w="16253" h="72674" extrusionOk="0">
                  <a:moveTo>
                    <a:pt x="16251" y="0"/>
                  </a:moveTo>
                  <a:cubicBezTo>
                    <a:pt x="16251" y="0"/>
                    <a:pt x="14616" y="228"/>
                    <a:pt x="14177" y="615"/>
                  </a:cubicBezTo>
                  <a:cubicBezTo>
                    <a:pt x="13739" y="1004"/>
                    <a:pt x="12660" y="1981"/>
                    <a:pt x="12660" y="1981"/>
                  </a:cubicBezTo>
                  <a:cubicBezTo>
                    <a:pt x="12660" y="1981"/>
                    <a:pt x="10224" y="2554"/>
                    <a:pt x="9878" y="2891"/>
                  </a:cubicBezTo>
                  <a:cubicBezTo>
                    <a:pt x="9532" y="3227"/>
                    <a:pt x="9466" y="3945"/>
                    <a:pt x="8833" y="4197"/>
                  </a:cubicBezTo>
                  <a:cubicBezTo>
                    <a:pt x="8833" y="4197"/>
                    <a:pt x="2899" y="6069"/>
                    <a:pt x="1551" y="11732"/>
                  </a:cubicBezTo>
                  <a:cubicBezTo>
                    <a:pt x="203" y="17397"/>
                    <a:pt x="0" y="21105"/>
                    <a:pt x="1280" y="23331"/>
                  </a:cubicBezTo>
                  <a:cubicBezTo>
                    <a:pt x="2563" y="25556"/>
                    <a:pt x="4653" y="27175"/>
                    <a:pt x="4653" y="27175"/>
                  </a:cubicBezTo>
                  <a:cubicBezTo>
                    <a:pt x="4653" y="27175"/>
                    <a:pt x="2023" y="29939"/>
                    <a:pt x="1416" y="33784"/>
                  </a:cubicBezTo>
                  <a:cubicBezTo>
                    <a:pt x="809" y="37627"/>
                    <a:pt x="404" y="58059"/>
                    <a:pt x="708" y="62408"/>
                  </a:cubicBezTo>
                  <a:cubicBezTo>
                    <a:pt x="1011" y="66756"/>
                    <a:pt x="4551" y="68579"/>
                    <a:pt x="7485" y="69285"/>
                  </a:cubicBezTo>
                  <a:cubicBezTo>
                    <a:pt x="7485" y="69285"/>
                    <a:pt x="8345" y="69538"/>
                    <a:pt x="9104" y="70651"/>
                  </a:cubicBezTo>
                  <a:cubicBezTo>
                    <a:pt x="9861" y="71764"/>
                    <a:pt x="13183" y="72674"/>
                    <a:pt x="16251" y="72674"/>
                  </a:cubicBezTo>
                  <a:lnTo>
                    <a:pt x="16251" y="71942"/>
                  </a:lnTo>
                  <a:cubicBezTo>
                    <a:pt x="16251" y="71942"/>
                    <a:pt x="15419" y="72036"/>
                    <a:pt x="14583" y="72036"/>
                  </a:cubicBezTo>
                  <a:cubicBezTo>
                    <a:pt x="14118" y="72036"/>
                    <a:pt x="13652" y="72006"/>
                    <a:pt x="13326" y="71916"/>
                  </a:cubicBezTo>
                  <a:cubicBezTo>
                    <a:pt x="12416" y="71662"/>
                    <a:pt x="12643" y="71233"/>
                    <a:pt x="13452" y="71032"/>
                  </a:cubicBezTo>
                  <a:cubicBezTo>
                    <a:pt x="13643" y="70984"/>
                    <a:pt x="13899" y="70966"/>
                    <a:pt x="14180" y="70966"/>
                  </a:cubicBezTo>
                  <a:cubicBezTo>
                    <a:pt x="15089" y="70966"/>
                    <a:pt x="16251" y="71157"/>
                    <a:pt x="16251" y="71157"/>
                  </a:cubicBezTo>
                  <a:lnTo>
                    <a:pt x="16251" y="70576"/>
                  </a:lnTo>
                  <a:cubicBezTo>
                    <a:pt x="16251" y="70576"/>
                    <a:pt x="15401" y="70415"/>
                    <a:pt x="14570" y="70415"/>
                  </a:cubicBezTo>
                  <a:cubicBezTo>
                    <a:pt x="14360" y="70415"/>
                    <a:pt x="14152" y="70425"/>
                    <a:pt x="13959" y="70451"/>
                  </a:cubicBezTo>
                  <a:cubicBezTo>
                    <a:pt x="13104" y="70562"/>
                    <a:pt x="12569" y="70896"/>
                    <a:pt x="11837" y="70896"/>
                  </a:cubicBezTo>
                  <a:cubicBezTo>
                    <a:pt x="11747" y="70896"/>
                    <a:pt x="11653" y="70891"/>
                    <a:pt x="11556" y="70879"/>
                  </a:cubicBezTo>
                  <a:cubicBezTo>
                    <a:pt x="10672" y="70778"/>
                    <a:pt x="10317" y="70678"/>
                    <a:pt x="9988" y="70323"/>
                  </a:cubicBezTo>
                  <a:cubicBezTo>
                    <a:pt x="9659" y="69969"/>
                    <a:pt x="9583" y="69666"/>
                    <a:pt x="10014" y="69413"/>
                  </a:cubicBezTo>
                  <a:cubicBezTo>
                    <a:pt x="10252" y="69272"/>
                    <a:pt x="10670" y="69202"/>
                    <a:pt x="11112" y="69202"/>
                  </a:cubicBezTo>
                  <a:cubicBezTo>
                    <a:pt x="11465" y="69202"/>
                    <a:pt x="11834" y="69247"/>
                    <a:pt x="12137" y="69337"/>
                  </a:cubicBezTo>
                  <a:cubicBezTo>
                    <a:pt x="12819" y="69538"/>
                    <a:pt x="14185" y="69614"/>
                    <a:pt x="14691" y="69640"/>
                  </a:cubicBezTo>
                  <a:cubicBezTo>
                    <a:pt x="15197" y="69666"/>
                    <a:pt x="16251" y="69818"/>
                    <a:pt x="16251" y="69818"/>
                  </a:cubicBezTo>
                  <a:lnTo>
                    <a:pt x="16251" y="69312"/>
                  </a:lnTo>
                  <a:cubicBezTo>
                    <a:pt x="16251" y="69312"/>
                    <a:pt x="15146" y="69286"/>
                    <a:pt x="14793" y="69211"/>
                  </a:cubicBezTo>
                  <a:cubicBezTo>
                    <a:pt x="14439" y="69135"/>
                    <a:pt x="14691" y="68781"/>
                    <a:pt x="15122" y="68680"/>
                  </a:cubicBezTo>
                  <a:cubicBezTo>
                    <a:pt x="15335" y="68630"/>
                    <a:pt x="15614" y="68617"/>
                    <a:pt x="15841" y="68617"/>
                  </a:cubicBezTo>
                  <a:cubicBezTo>
                    <a:pt x="16073" y="68617"/>
                    <a:pt x="16252" y="68630"/>
                    <a:pt x="16252" y="68630"/>
                  </a:cubicBezTo>
                  <a:lnTo>
                    <a:pt x="16252" y="68073"/>
                  </a:lnTo>
                  <a:cubicBezTo>
                    <a:pt x="16252" y="68073"/>
                    <a:pt x="16067" y="68047"/>
                    <a:pt x="15792" y="68047"/>
                  </a:cubicBezTo>
                  <a:cubicBezTo>
                    <a:pt x="15459" y="68047"/>
                    <a:pt x="14995" y="68085"/>
                    <a:pt x="14566" y="68251"/>
                  </a:cubicBezTo>
                  <a:cubicBezTo>
                    <a:pt x="13895" y="68511"/>
                    <a:pt x="13576" y="68752"/>
                    <a:pt x="13084" y="68752"/>
                  </a:cubicBezTo>
                  <a:cubicBezTo>
                    <a:pt x="13002" y="68752"/>
                    <a:pt x="12916" y="68745"/>
                    <a:pt x="12822" y="68731"/>
                  </a:cubicBezTo>
                  <a:cubicBezTo>
                    <a:pt x="12165" y="68630"/>
                    <a:pt x="11381" y="68580"/>
                    <a:pt x="11229" y="68251"/>
                  </a:cubicBezTo>
                  <a:cubicBezTo>
                    <a:pt x="11078" y="67922"/>
                    <a:pt x="11734" y="67670"/>
                    <a:pt x="12165" y="67568"/>
                  </a:cubicBezTo>
                  <a:cubicBezTo>
                    <a:pt x="12288" y="67539"/>
                    <a:pt x="12430" y="67530"/>
                    <a:pt x="12582" y="67530"/>
                  </a:cubicBezTo>
                  <a:cubicBezTo>
                    <a:pt x="12783" y="67530"/>
                    <a:pt x="13002" y="67545"/>
                    <a:pt x="13217" y="67545"/>
                  </a:cubicBezTo>
                  <a:cubicBezTo>
                    <a:pt x="13405" y="67545"/>
                    <a:pt x="13590" y="67534"/>
                    <a:pt x="13758" y="67492"/>
                  </a:cubicBezTo>
                  <a:cubicBezTo>
                    <a:pt x="13953" y="67443"/>
                    <a:pt x="14369" y="67428"/>
                    <a:pt x="14807" y="67428"/>
                  </a:cubicBezTo>
                  <a:cubicBezTo>
                    <a:pt x="15503" y="67428"/>
                    <a:pt x="16253" y="67466"/>
                    <a:pt x="16253" y="67466"/>
                  </a:cubicBezTo>
                  <a:lnTo>
                    <a:pt x="16253" y="66859"/>
                  </a:lnTo>
                  <a:cubicBezTo>
                    <a:pt x="16253" y="66859"/>
                    <a:pt x="15680" y="66910"/>
                    <a:pt x="15023" y="66935"/>
                  </a:cubicBezTo>
                  <a:cubicBezTo>
                    <a:pt x="14574" y="66953"/>
                    <a:pt x="13936" y="67159"/>
                    <a:pt x="13593" y="67159"/>
                  </a:cubicBezTo>
                  <a:cubicBezTo>
                    <a:pt x="13434" y="67159"/>
                    <a:pt x="13338" y="67114"/>
                    <a:pt x="13354" y="66986"/>
                  </a:cubicBezTo>
                  <a:cubicBezTo>
                    <a:pt x="13404" y="66581"/>
                    <a:pt x="13733" y="66303"/>
                    <a:pt x="14391" y="66177"/>
                  </a:cubicBezTo>
                  <a:cubicBezTo>
                    <a:pt x="14756" y="66107"/>
                    <a:pt x="15292" y="66091"/>
                    <a:pt x="15695" y="66091"/>
                  </a:cubicBezTo>
                  <a:cubicBezTo>
                    <a:pt x="16016" y="66091"/>
                    <a:pt x="16253" y="66101"/>
                    <a:pt x="16253" y="66101"/>
                  </a:cubicBezTo>
                  <a:lnTo>
                    <a:pt x="16253" y="65469"/>
                  </a:lnTo>
                  <a:cubicBezTo>
                    <a:pt x="16253" y="65469"/>
                    <a:pt x="15563" y="65371"/>
                    <a:pt x="14765" y="65371"/>
                  </a:cubicBezTo>
                  <a:cubicBezTo>
                    <a:pt x="14085" y="65371"/>
                    <a:pt x="13326" y="65442"/>
                    <a:pt x="12848" y="65705"/>
                  </a:cubicBezTo>
                  <a:cubicBezTo>
                    <a:pt x="11811" y="66277"/>
                    <a:pt x="12014" y="66759"/>
                    <a:pt x="11280" y="66960"/>
                  </a:cubicBezTo>
                  <a:cubicBezTo>
                    <a:pt x="10546" y="67162"/>
                    <a:pt x="9535" y="67593"/>
                    <a:pt x="8751" y="67896"/>
                  </a:cubicBezTo>
                  <a:cubicBezTo>
                    <a:pt x="8615" y="67949"/>
                    <a:pt x="8404" y="67977"/>
                    <a:pt x="8142" y="67977"/>
                  </a:cubicBezTo>
                  <a:cubicBezTo>
                    <a:pt x="6892" y="67977"/>
                    <a:pt x="4453" y="67342"/>
                    <a:pt x="3137" y="65705"/>
                  </a:cubicBezTo>
                  <a:cubicBezTo>
                    <a:pt x="1545" y="63725"/>
                    <a:pt x="1746" y="59947"/>
                    <a:pt x="1797" y="58473"/>
                  </a:cubicBezTo>
                  <a:cubicBezTo>
                    <a:pt x="1846" y="56999"/>
                    <a:pt x="2074" y="43292"/>
                    <a:pt x="2175" y="40460"/>
                  </a:cubicBezTo>
                  <a:cubicBezTo>
                    <a:pt x="2277" y="37629"/>
                    <a:pt x="3161" y="32192"/>
                    <a:pt x="4324" y="30143"/>
                  </a:cubicBezTo>
                  <a:cubicBezTo>
                    <a:pt x="5489" y="28091"/>
                    <a:pt x="7006" y="26827"/>
                    <a:pt x="7006" y="26827"/>
                  </a:cubicBezTo>
                  <a:cubicBezTo>
                    <a:pt x="7006" y="26827"/>
                    <a:pt x="2225" y="24880"/>
                    <a:pt x="1753" y="19688"/>
                  </a:cubicBezTo>
                  <a:cubicBezTo>
                    <a:pt x="1281" y="14496"/>
                    <a:pt x="2360" y="9978"/>
                    <a:pt x="6138" y="6742"/>
                  </a:cubicBezTo>
                  <a:cubicBezTo>
                    <a:pt x="6138" y="6742"/>
                    <a:pt x="7891" y="5123"/>
                    <a:pt x="9913" y="4787"/>
                  </a:cubicBezTo>
                  <a:cubicBezTo>
                    <a:pt x="9913" y="4787"/>
                    <a:pt x="10654" y="4921"/>
                    <a:pt x="11397" y="5528"/>
                  </a:cubicBezTo>
                  <a:cubicBezTo>
                    <a:pt x="12138" y="6135"/>
                    <a:pt x="14093" y="6607"/>
                    <a:pt x="16252" y="6607"/>
                  </a:cubicBezTo>
                  <a:lnTo>
                    <a:pt x="16252" y="6168"/>
                  </a:lnTo>
                  <a:cubicBezTo>
                    <a:pt x="16252" y="6168"/>
                    <a:pt x="13858" y="6168"/>
                    <a:pt x="13015" y="5730"/>
                  </a:cubicBezTo>
                  <a:cubicBezTo>
                    <a:pt x="12171" y="5291"/>
                    <a:pt x="12037" y="5021"/>
                    <a:pt x="12442" y="4752"/>
                  </a:cubicBezTo>
                  <a:cubicBezTo>
                    <a:pt x="12608" y="4641"/>
                    <a:pt x="12830" y="4593"/>
                    <a:pt x="13083" y="4593"/>
                  </a:cubicBezTo>
                  <a:cubicBezTo>
                    <a:pt x="13448" y="4593"/>
                    <a:pt x="13878" y="4693"/>
                    <a:pt x="14295" y="4852"/>
                  </a:cubicBezTo>
                  <a:cubicBezTo>
                    <a:pt x="15003" y="5123"/>
                    <a:pt x="16251" y="5190"/>
                    <a:pt x="16251" y="5190"/>
                  </a:cubicBezTo>
                  <a:lnTo>
                    <a:pt x="16251" y="4886"/>
                  </a:lnTo>
                  <a:cubicBezTo>
                    <a:pt x="16251" y="4886"/>
                    <a:pt x="14801" y="4839"/>
                    <a:pt x="14598" y="4593"/>
                  </a:cubicBezTo>
                  <a:cubicBezTo>
                    <a:pt x="14397" y="4347"/>
                    <a:pt x="16251" y="4044"/>
                    <a:pt x="16251" y="4044"/>
                  </a:cubicBezTo>
                  <a:lnTo>
                    <a:pt x="16251" y="3606"/>
                  </a:lnTo>
                  <a:cubicBezTo>
                    <a:pt x="16251" y="3606"/>
                    <a:pt x="14902" y="3875"/>
                    <a:pt x="14227" y="4011"/>
                  </a:cubicBezTo>
                  <a:cubicBezTo>
                    <a:pt x="13552" y="4146"/>
                    <a:pt x="12137" y="4179"/>
                    <a:pt x="11597" y="4179"/>
                  </a:cubicBezTo>
                  <a:cubicBezTo>
                    <a:pt x="11057" y="4179"/>
                    <a:pt x="11227" y="3201"/>
                    <a:pt x="11901" y="2798"/>
                  </a:cubicBezTo>
                  <a:cubicBezTo>
                    <a:pt x="11901" y="2798"/>
                    <a:pt x="12523" y="2445"/>
                    <a:pt x="13307" y="2445"/>
                  </a:cubicBezTo>
                  <a:cubicBezTo>
                    <a:pt x="13398" y="2445"/>
                    <a:pt x="13491" y="2450"/>
                    <a:pt x="13585" y="2460"/>
                  </a:cubicBezTo>
                  <a:cubicBezTo>
                    <a:pt x="14495" y="2562"/>
                    <a:pt x="14868" y="2932"/>
                    <a:pt x="16249" y="2965"/>
                  </a:cubicBezTo>
                  <a:lnTo>
                    <a:pt x="16249" y="2445"/>
                  </a:lnTo>
                  <a:cubicBezTo>
                    <a:pt x="16249" y="2445"/>
                    <a:pt x="16007" y="2499"/>
                    <a:pt x="15662" y="2499"/>
                  </a:cubicBezTo>
                  <a:cubicBezTo>
                    <a:pt x="15368" y="2499"/>
                    <a:pt x="14999" y="2460"/>
                    <a:pt x="14639" y="2316"/>
                  </a:cubicBezTo>
                  <a:cubicBezTo>
                    <a:pt x="13856" y="2004"/>
                    <a:pt x="13932" y="1911"/>
                    <a:pt x="14151" y="1667"/>
                  </a:cubicBezTo>
                  <a:cubicBezTo>
                    <a:pt x="14314" y="1485"/>
                    <a:pt x="14703" y="1434"/>
                    <a:pt x="14975" y="1434"/>
                  </a:cubicBezTo>
                  <a:cubicBezTo>
                    <a:pt x="15067" y="1434"/>
                    <a:pt x="15145" y="1440"/>
                    <a:pt x="15197" y="1448"/>
                  </a:cubicBezTo>
                  <a:cubicBezTo>
                    <a:pt x="15333" y="1471"/>
                    <a:pt x="15764" y="1475"/>
                    <a:pt x="16031" y="1475"/>
                  </a:cubicBezTo>
                  <a:cubicBezTo>
                    <a:pt x="16160" y="1475"/>
                    <a:pt x="16251" y="1474"/>
                    <a:pt x="16251" y="1474"/>
                  </a:cubicBezTo>
                  <a:lnTo>
                    <a:pt x="16251" y="1154"/>
                  </a:lnTo>
                  <a:cubicBezTo>
                    <a:pt x="16251" y="1154"/>
                    <a:pt x="15865" y="1199"/>
                    <a:pt x="15533" y="1199"/>
                  </a:cubicBezTo>
                  <a:cubicBezTo>
                    <a:pt x="15367" y="1199"/>
                    <a:pt x="15214" y="1188"/>
                    <a:pt x="15130" y="1154"/>
                  </a:cubicBezTo>
                  <a:cubicBezTo>
                    <a:pt x="14876" y="1052"/>
                    <a:pt x="14994" y="749"/>
                    <a:pt x="15374" y="607"/>
                  </a:cubicBezTo>
                  <a:cubicBezTo>
                    <a:pt x="15682" y="491"/>
                    <a:pt x="16069" y="480"/>
                    <a:pt x="16203" y="480"/>
                  </a:cubicBezTo>
                  <a:cubicBezTo>
                    <a:pt x="16234" y="480"/>
                    <a:pt x="16251" y="481"/>
                    <a:pt x="16251" y="481"/>
                  </a:cubicBezTo>
                  <a:lnTo>
                    <a:pt x="16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9"/>
            <p:cNvSpPr/>
            <p:nvPr/>
          </p:nvSpPr>
          <p:spPr>
            <a:xfrm>
              <a:off x="2942691" y="3560419"/>
              <a:ext cx="130118" cy="258632"/>
            </a:xfrm>
            <a:custGeom>
              <a:avLst/>
              <a:gdLst/>
              <a:ahLst/>
              <a:cxnLst/>
              <a:rect l="l" t="t" r="r" b="b"/>
              <a:pathLst>
                <a:path w="4300" h="8547" extrusionOk="0">
                  <a:moveTo>
                    <a:pt x="506" y="0"/>
                  </a:moveTo>
                  <a:lnTo>
                    <a:pt x="1" y="6270"/>
                  </a:lnTo>
                  <a:cubicBezTo>
                    <a:pt x="1" y="6270"/>
                    <a:pt x="131" y="6160"/>
                    <a:pt x="356" y="6160"/>
                  </a:cubicBezTo>
                  <a:cubicBezTo>
                    <a:pt x="574" y="6160"/>
                    <a:pt x="881" y="6264"/>
                    <a:pt x="1244" y="6675"/>
                  </a:cubicBezTo>
                  <a:cubicBezTo>
                    <a:pt x="2374" y="7956"/>
                    <a:pt x="4300" y="8546"/>
                    <a:pt x="4300" y="8546"/>
                  </a:cubicBezTo>
                  <a:lnTo>
                    <a:pt x="4300" y="7333"/>
                  </a:lnTo>
                  <a:cubicBezTo>
                    <a:pt x="1063" y="5967"/>
                    <a:pt x="506" y="0"/>
                    <a:pt x="5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9"/>
            <p:cNvSpPr/>
            <p:nvPr/>
          </p:nvSpPr>
          <p:spPr>
            <a:xfrm>
              <a:off x="2937577" y="3972715"/>
              <a:ext cx="244864" cy="218265"/>
            </a:xfrm>
            <a:custGeom>
              <a:avLst/>
              <a:gdLst/>
              <a:ahLst/>
              <a:cxnLst/>
              <a:rect l="l" t="t" r="r" b="b"/>
              <a:pathLst>
                <a:path w="8092" h="7213" extrusionOk="0">
                  <a:moveTo>
                    <a:pt x="498" y="1"/>
                  </a:moveTo>
                  <a:lnTo>
                    <a:pt x="0" y="5761"/>
                  </a:lnTo>
                  <a:cubicBezTo>
                    <a:pt x="0" y="5761"/>
                    <a:pt x="709" y="5423"/>
                    <a:pt x="1214" y="5356"/>
                  </a:cubicBezTo>
                  <a:cubicBezTo>
                    <a:pt x="1239" y="5352"/>
                    <a:pt x="1265" y="5351"/>
                    <a:pt x="1293" y="5351"/>
                  </a:cubicBezTo>
                  <a:cubicBezTo>
                    <a:pt x="1819" y="5351"/>
                    <a:pt x="2785" y="5942"/>
                    <a:pt x="4227" y="6541"/>
                  </a:cubicBezTo>
                  <a:cubicBezTo>
                    <a:pt x="5728" y="7165"/>
                    <a:pt x="7457" y="7213"/>
                    <a:pt x="7952" y="7213"/>
                  </a:cubicBezTo>
                  <a:cubicBezTo>
                    <a:pt x="8042" y="7213"/>
                    <a:pt x="8092" y="7211"/>
                    <a:pt x="8092" y="7211"/>
                  </a:cubicBezTo>
                  <a:lnTo>
                    <a:pt x="8092" y="6334"/>
                  </a:lnTo>
                  <a:cubicBezTo>
                    <a:pt x="539" y="5626"/>
                    <a:pt x="498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9"/>
            <p:cNvSpPr/>
            <p:nvPr/>
          </p:nvSpPr>
          <p:spPr>
            <a:xfrm>
              <a:off x="3065515" y="3220112"/>
              <a:ext cx="222411" cy="178473"/>
            </a:xfrm>
            <a:custGeom>
              <a:avLst/>
              <a:gdLst/>
              <a:ahLst/>
              <a:cxnLst/>
              <a:rect l="l" t="t" r="r" b="b"/>
              <a:pathLst>
                <a:path w="7350" h="5898" extrusionOk="0">
                  <a:moveTo>
                    <a:pt x="1" y="7"/>
                  </a:moveTo>
                  <a:lnTo>
                    <a:pt x="1" y="2124"/>
                  </a:lnTo>
                  <a:cubicBezTo>
                    <a:pt x="1" y="2124"/>
                    <a:pt x="926" y="1389"/>
                    <a:pt x="2008" y="1389"/>
                  </a:cubicBezTo>
                  <a:cubicBezTo>
                    <a:pt x="2306" y="1389"/>
                    <a:pt x="2616" y="1444"/>
                    <a:pt x="2922" y="1586"/>
                  </a:cubicBezTo>
                  <a:cubicBezTo>
                    <a:pt x="4338" y="2244"/>
                    <a:pt x="5077" y="3509"/>
                    <a:pt x="5279" y="3862"/>
                  </a:cubicBezTo>
                  <a:cubicBezTo>
                    <a:pt x="5480" y="4216"/>
                    <a:pt x="5185" y="5582"/>
                    <a:pt x="5741" y="5834"/>
                  </a:cubicBezTo>
                  <a:cubicBezTo>
                    <a:pt x="5837" y="5878"/>
                    <a:pt x="5945" y="5898"/>
                    <a:pt x="6057" y="5898"/>
                  </a:cubicBezTo>
                  <a:cubicBezTo>
                    <a:pt x="6599" y="5898"/>
                    <a:pt x="7258" y="5426"/>
                    <a:pt x="7300" y="4798"/>
                  </a:cubicBezTo>
                  <a:cubicBezTo>
                    <a:pt x="7350" y="4039"/>
                    <a:pt x="6132" y="1511"/>
                    <a:pt x="3933" y="701"/>
                  </a:cubicBezTo>
                  <a:cubicBezTo>
                    <a:pt x="2027" y="1"/>
                    <a:pt x="1935" y="552"/>
                    <a:pt x="1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9"/>
            <p:cNvSpPr/>
            <p:nvPr/>
          </p:nvSpPr>
          <p:spPr>
            <a:xfrm>
              <a:off x="3083489" y="2814352"/>
              <a:ext cx="249857" cy="381821"/>
            </a:xfrm>
            <a:custGeom>
              <a:avLst/>
              <a:gdLst/>
              <a:ahLst/>
              <a:cxnLst/>
              <a:rect l="l" t="t" r="r" b="b"/>
              <a:pathLst>
                <a:path w="8257" h="12618" extrusionOk="0">
                  <a:moveTo>
                    <a:pt x="8256" y="0"/>
                  </a:moveTo>
                  <a:cubicBezTo>
                    <a:pt x="8256" y="0"/>
                    <a:pt x="7244" y="39"/>
                    <a:pt x="6789" y="291"/>
                  </a:cubicBezTo>
                  <a:cubicBezTo>
                    <a:pt x="6334" y="544"/>
                    <a:pt x="6135" y="596"/>
                    <a:pt x="6135" y="596"/>
                  </a:cubicBezTo>
                  <a:lnTo>
                    <a:pt x="6133" y="600"/>
                  </a:lnTo>
                  <a:cubicBezTo>
                    <a:pt x="4803" y="870"/>
                    <a:pt x="3608" y="2200"/>
                    <a:pt x="3608" y="2200"/>
                  </a:cubicBezTo>
                  <a:cubicBezTo>
                    <a:pt x="3472" y="2351"/>
                    <a:pt x="0" y="3313"/>
                    <a:pt x="226" y="6802"/>
                  </a:cubicBezTo>
                  <a:cubicBezTo>
                    <a:pt x="451" y="10293"/>
                    <a:pt x="4535" y="12618"/>
                    <a:pt x="4535" y="12618"/>
                  </a:cubicBezTo>
                  <a:lnTo>
                    <a:pt x="4982" y="11455"/>
                  </a:lnTo>
                  <a:cubicBezTo>
                    <a:pt x="3545" y="10889"/>
                    <a:pt x="2226" y="9507"/>
                    <a:pt x="1619" y="7940"/>
                  </a:cubicBezTo>
                  <a:cubicBezTo>
                    <a:pt x="1012" y="6371"/>
                    <a:pt x="1543" y="4982"/>
                    <a:pt x="2559" y="4577"/>
                  </a:cubicBezTo>
                  <a:cubicBezTo>
                    <a:pt x="2702" y="4519"/>
                    <a:pt x="2832" y="4494"/>
                    <a:pt x="2950" y="4494"/>
                  </a:cubicBezTo>
                  <a:cubicBezTo>
                    <a:pt x="3665" y="4494"/>
                    <a:pt x="3942" y="5433"/>
                    <a:pt x="4225" y="5866"/>
                  </a:cubicBezTo>
                  <a:cubicBezTo>
                    <a:pt x="4554" y="6371"/>
                    <a:pt x="4503" y="7838"/>
                    <a:pt x="4680" y="8496"/>
                  </a:cubicBezTo>
                  <a:cubicBezTo>
                    <a:pt x="4856" y="9153"/>
                    <a:pt x="5439" y="9456"/>
                    <a:pt x="5893" y="9634"/>
                  </a:cubicBezTo>
                  <a:cubicBezTo>
                    <a:pt x="6137" y="9729"/>
                    <a:pt x="6411" y="9751"/>
                    <a:pt x="6613" y="9751"/>
                  </a:cubicBezTo>
                  <a:cubicBezTo>
                    <a:pt x="6786" y="9751"/>
                    <a:pt x="6905" y="9735"/>
                    <a:pt x="6905" y="9735"/>
                  </a:cubicBezTo>
                  <a:lnTo>
                    <a:pt x="7030" y="9331"/>
                  </a:lnTo>
                  <a:lnTo>
                    <a:pt x="7030" y="9331"/>
                  </a:lnTo>
                  <a:cubicBezTo>
                    <a:pt x="7030" y="9331"/>
                    <a:pt x="6977" y="9334"/>
                    <a:pt x="6896" y="9334"/>
                  </a:cubicBezTo>
                  <a:cubicBezTo>
                    <a:pt x="6668" y="9334"/>
                    <a:pt x="6227" y="9308"/>
                    <a:pt x="6171" y="9103"/>
                  </a:cubicBezTo>
                  <a:cubicBezTo>
                    <a:pt x="6095" y="8825"/>
                    <a:pt x="7285" y="8799"/>
                    <a:pt x="7285" y="8799"/>
                  </a:cubicBezTo>
                  <a:lnTo>
                    <a:pt x="7310" y="8496"/>
                  </a:lnTo>
                  <a:lnTo>
                    <a:pt x="7310" y="8496"/>
                  </a:lnTo>
                  <a:cubicBezTo>
                    <a:pt x="7310" y="8496"/>
                    <a:pt x="6205" y="8676"/>
                    <a:pt x="5698" y="8676"/>
                  </a:cubicBezTo>
                  <a:cubicBezTo>
                    <a:pt x="5668" y="8676"/>
                    <a:pt x="5641" y="8675"/>
                    <a:pt x="5615" y="8674"/>
                  </a:cubicBezTo>
                  <a:cubicBezTo>
                    <a:pt x="5161" y="8648"/>
                    <a:pt x="4983" y="7864"/>
                    <a:pt x="5149" y="7764"/>
                  </a:cubicBezTo>
                  <a:cubicBezTo>
                    <a:pt x="5192" y="7737"/>
                    <a:pt x="5244" y="7726"/>
                    <a:pt x="5306" y="7726"/>
                  </a:cubicBezTo>
                  <a:cubicBezTo>
                    <a:pt x="5481" y="7726"/>
                    <a:pt x="5733" y="7815"/>
                    <a:pt x="6068" y="7889"/>
                  </a:cubicBezTo>
                  <a:cubicBezTo>
                    <a:pt x="6520" y="7991"/>
                    <a:pt x="6829" y="7991"/>
                    <a:pt x="6829" y="7991"/>
                  </a:cubicBezTo>
                  <a:lnTo>
                    <a:pt x="6879" y="7637"/>
                  </a:lnTo>
                  <a:cubicBezTo>
                    <a:pt x="6879" y="7637"/>
                    <a:pt x="5135" y="7486"/>
                    <a:pt x="4932" y="6854"/>
                  </a:cubicBezTo>
                  <a:cubicBezTo>
                    <a:pt x="4730" y="6221"/>
                    <a:pt x="5462" y="6095"/>
                    <a:pt x="5740" y="6069"/>
                  </a:cubicBezTo>
                  <a:cubicBezTo>
                    <a:pt x="5750" y="6068"/>
                    <a:pt x="5759" y="6068"/>
                    <a:pt x="5769" y="6068"/>
                  </a:cubicBezTo>
                  <a:cubicBezTo>
                    <a:pt x="6049" y="6068"/>
                    <a:pt x="6481" y="6401"/>
                    <a:pt x="6707" y="6499"/>
                  </a:cubicBezTo>
                  <a:cubicBezTo>
                    <a:pt x="6707" y="6499"/>
                    <a:pt x="6930" y="7194"/>
                    <a:pt x="7852" y="7296"/>
                  </a:cubicBezTo>
                  <a:lnTo>
                    <a:pt x="7852" y="6953"/>
                  </a:lnTo>
                  <a:cubicBezTo>
                    <a:pt x="7852" y="6953"/>
                    <a:pt x="7290" y="6831"/>
                    <a:pt x="7280" y="6700"/>
                  </a:cubicBezTo>
                  <a:cubicBezTo>
                    <a:pt x="7272" y="6582"/>
                    <a:pt x="7456" y="6576"/>
                    <a:pt x="7492" y="6576"/>
                  </a:cubicBezTo>
                  <a:cubicBezTo>
                    <a:pt x="7496" y="6576"/>
                    <a:pt x="7498" y="6576"/>
                    <a:pt x="7498" y="6576"/>
                  </a:cubicBezTo>
                  <a:cubicBezTo>
                    <a:pt x="7553" y="6577"/>
                    <a:pt x="7605" y="6577"/>
                    <a:pt x="7653" y="6577"/>
                  </a:cubicBezTo>
                  <a:cubicBezTo>
                    <a:pt x="7814" y="6577"/>
                    <a:pt x="7928" y="6574"/>
                    <a:pt x="7928" y="6574"/>
                  </a:cubicBezTo>
                  <a:lnTo>
                    <a:pt x="7965" y="6096"/>
                  </a:lnTo>
                  <a:lnTo>
                    <a:pt x="6905" y="6145"/>
                  </a:lnTo>
                  <a:cubicBezTo>
                    <a:pt x="6905" y="6145"/>
                    <a:pt x="6071" y="5765"/>
                    <a:pt x="6068" y="5589"/>
                  </a:cubicBezTo>
                  <a:cubicBezTo>
                    <a:pt x="6067" y="5506"/>
                    <a:pt x="6216" y="5483"/>
                    <a:pt x="6408" y="5483"/>
                  </a:cubicBezTo>
                  <a:cubicBezTo>
                    <a:pt x="6629" y="5483"/>
                    <a:pt x="6906" y="5512"/>
                    <a:pt x="7082" y="5512"/>
                  </a:cubicBezTo>
                  <a:cubicBezTo>
                    <a:pt x="7411" y="5512"/>
                    <a:pt x="7966" y="5462"/>
                    <a:pt x="7966" y="5462"/>
                  </a:cubicBezTo>
                  <a:lnTo>
                    <a:pt x="7966" y="4982"/>
                  </a:lnTo>
                  <a:cubicBezTo>
                    <a:pt x="7966" y="4982"/>
                    <a:pt x="7530" y="5091"/>
                    <a:pt x="6891" y="5091"/>
                  </a:cubicBezTo>
                  <a:cubicBezTo>
                    <a:pt x="6608" y="5091"/>
                    <a:pt x="6285" y="5069"/>
                    <a:pt x="5943" y="5008"/>
                  </a:cubicBezTo>
                  <a:cubicBezTo>
                    <a:pt x="4830" y="4805"/>
                    <a:pt x="4881" y="3768"/>
                    <a:pt x="5147" y="3540"/>
                  </a:cubicBezTo>
                  <a:cubicBezTo>
                    <a:pt x="5231" y="3469"/>
                    <a:pt x="5342" y="3442"/>
                    <a:pt x="5470" y="3442"/>
                  </a:cubicBezTo>
                  <a:cubicBezTo>
                    <a:pt x="5735" y="3442"/>
                    <a:pt x="6070" y="3557"/>
                    <a:pt x="6370" y="3629"/>
                  </a:cubicBezTo>
                  <a:lnTo>
                    <a:pt x="6369" y="3629"/>
                  </a:lnTo>
                  <a:cubicBezTo>
                    <a:pt x="6369" y="3629"/>
                    <a:pt x="6815" y="4147"/>
                    <a:pt x="7333" y="4236"/>
                  </a:cubicBezTo>
                  <a:cubicBezTo>
                    <a:pt x="7506" y="4266"/>
                    <a:pt x="7632" y="4276"/>
                    <a:pt x="7724" y="4276"/>
                  </a:cubicBezTo>
                  <a:cubicBezTo>
                    <a:pt x="7908" y="4276"/>
                    <a:pt x="7953" y="4236"/>
                    <a:pt x="7953" y="4236"/>
                  </a:cubicBezTo>
                  <a:lnTo>
                    <a:pt x="7953" y="3951"/>
                  </a:lnTo>
                  <a:cubicBezTo>
                    <a:pt x="7953" y="3951"/>
                    <a:pt x="7858" y="3956"/>
                    <a:pt x="7732" y="3956"/>
                  </a:cubicBezTo>
                  <a:cubicBezTo>
                    <a:pt x="7527" y="3956"/>
                    <a:pt x="7242" y="3944"/>
                    <a:pt x="7161" y="3881"/>
                  </a:cubicBezTo>
                  <a:cubicBezTo>
                    <a:pt x="7029" y="3780"/>
                    <a:pt x="7219" y="3719"/>
                    <a:pt x="7219" y="3719"/>
                  </a:cubicBezTo>
                  <a:cubicBezTo>
                    <a:pt x="7318" y="3719"/>
                    <a:pt x="7383" y="3717"/>
                    <a:pt x="7383" y="3717"/>
                  </a:cubicBezTo>
                  <a:cubicBezTo>
                    <a:pt x="7410" y="3720"/>
                    <a:pt x="7439" y="3721"/>
                    <a:pt x="7468" y="3721"/>
                  </a:cubicBezTo>
                  <a:cubicBezTo>
                    <a:pt x="7692" y="3721"/>
                    <a:pt x="7953" y="3641"/>
                    <a:pt x="7953" y="3641"/>
                  </a:cubicBezTo>
                  <a:lnTo>
                    <a:pt x="7953" y="3173"/>
                  </a:lnTo>
                  <a:lnTo>
                    <a:pt x="7435" y="3261"/>
                  </a:lnTo>
                  <a:cubicBezTo>
                    <a:pt x="7435" y="3261"/>
                    <a:pt x="7408" y="3262"/>
                    <a:pt x="7363" y="3262"/>
                  </a:cubicBezTo>
                  <a:cubicBezTo>
                    <a:pt x="7118" y="3262"/>
                    <a:pt x="6319" y="3244"/>
                    <a:pt x="6170" y="3008"/>
                  </a:cubicBezTo>
                  <a:cubicBezTo>
                    <a:pt x="5992" y="2731"/>
                    <a:pt x="6700" y="2603"/>
                    <a:pt x="7029" y="2553"/>
                  </a:cubicBezTo>
                  <a:cubicBezTo>
                    <a:pt x="7359" y="2503"/>
                    <a:pt x="7965" y="2503"/>
                    <a:pt x="7965" y="2503"/>
                  </a:cubicBezTo>
                  <a:lnTo>
                    <a:pt x="7965" y="2150"/>
                  </a:lnTo>
                  <a:cubicBezTo>
                    <a:pt x="7965" y="2150"/>
                    <a:pt x="6600" y="2301"/>
                    <a:pt x="5766" y="2427"/>
                  </a:cubicBezTo>
                  <a:cubicBezTo>
                    <a:pt x="5657" y="2444"/>
                    <a:pt x="5554" y="2451"/>
                    <a:pt x="5460" y="2451"/>
                  </a:cubicBezTo>
                  <a:cubicBezTo>
                    <a:pt x="4827" y="2451"/>
                    <a:pt x="4523" y="2105"/>
                    <a:pt x="4830" y="1643"/>
                  </a:cubicBezTo>
                  <a:cubicBezTo>
                    <a:pt x="5015" y="1365"/>
                    <a:pt x="5472" y="1151"/>
                    <a:pt x="5868" y="1008"/>
                  </a:cubicBezTo>
                  <a:cubicBezTo>
                    <a:pt x="5890" y="1001"/>
                    <a:pt x="6025" y="960"/>
                    <a:pt x="6166" y="960"/>
                  </a:cubicBezTo>
                  <a:cubicBezTo>
                    <a:pt x="6223" y="960"/>
                    <a:pt x="6282" y="966"/>
                    <a:pt x="6334" y="984"/>
                  </a:cubicBezTo>
                  <a:cubicBezTo>
                    <a:pt x="6530" y="1051"/>
                    <a:pt x="6726" y="1591"/>
                    <a:pt x="7066" y="1693"/>
                  </a:cubicBezTo>
                  <a:cubicBezTo>
                    <a:pt x="7260" y="1751"/>
                    <a:pt x="7616" y="1763"/>
                    <a:pt x="7888" y="1763"/>
                  </a:cubicBezTo>
                  <a:cubicBezTo>
                    <a:pt x="8097" y="1763"/>
                    <a:pt x="8256" y="1756"/>
                    <a:pt x="8256" y="1756"/>
                  </a:cubicBezTo>
                  <a:lnTo>
                    <a:pt x="8256" y="1478"/>
                  </a:lnTo>
                  <a:cubicBezTo>
                    <a:pt x="8256" y="1478"/>
                    <a:pt x="6953" y="1440"/>
                    <a:pt x="7055" y="1137"/>
                  </a:cubicBezTo>
                  <a:cubicBezTo>
                    <a:pt x="7116" y="955"/>
                    <a:pt x="7534" y="919"/>
                    <a:pt x="7860" y="919"/>
                  </a:cubicBezTo>
                  <a:cubicBezTo>
                    <a:pt x="8079" y="919"/>
                    <a:pt x="8256" y="935"/>
                    <a:pt x="8256" y="935"/>
                  </a:cubicBezTo>
                  <a:lnTo>
                    <a:pt x="8256" y="644"/>
                  </a:lnTo>
                  <a:cubicBezTo>
                    <a:pt x="8256" y="644"/>
                    <a:pt x="7772" y="685"/>
                    <a:pt x="7364" y="685"/>
                  </a:cubicBezTo>
                  <a:cubicBezTo>
                    <a:pt x="7019" y="685"/>
                    <a:pt x="6730" y="655"/>
                    <a:pt x="6839" y="547"/>
                  </a:cubicBezTo>
                  <a:cubicBezTo>
                    <a:pt x="7080" y="313"/>
                    <a:pt x="8256" y="241"/>
                    <a:pt x="8256" y="241"/>
                  </a:cubicBezTo>
                  <a:lnTo>
                    <a:pt x="82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9"/>
            <p:cNvSpPr/>
            <p:nvPr/>
          </p:nvSpPr>
          <p:spPr>
            <a:xfrm>
              <a:off x="3231429" y="3376346"/>
              <a:ext cx="144522" cy="184768"/>
            </a:xfrm>
            <a:custGeom>
              <a:avLst/>
              <a:gdLst/>
              <a:ahLst/>
              <a:cxnLst/>
              <a:rect l="l" t="t" r="r" b="b"/>
              <a:pathLst>
                <a:path w="4776" h="6106" extrusionOk="0">
                  <a:moveTo>
                    <a:pt x="3563" y="0"/>
                  </a:moveTo>
                  <a:cubicBezTo>
                    <a:pt x="3342" y="0"/>
                    <a:pt x="2970" y="262"/>
                    <a:pt x="2680" y="537"/>
                  </a:cubicBezTo>
                  <a:cubicBezTo>
                    <a:pt x="2326" y="874"/>
                    <a:pt x="1314" y="1110"/>
                    <a:pt x="658" y="1346"/>
                  </a:cubicBezTo>
                  <a:cubicBezTo>
                    <a:pt x="0" y="1581"/>
                    <a:pt x="314" y="2290"/>
                    <a:pt x="314" y="2290"/>
                  </a:cubicBezTo>
                  <a:cubicBezTo>
                    <a:pt x="467" y="2683"/>
                    <a:pt x="3574" y="5915"/>
                    <a:pt x="4180" y="6083"/>
                  </a:cubicBezTo>
                  <a:cubicBezTo>
                    <a:pt x="4234" y="6098"/>
                    <a:pt x="4283" y="6105"/>
                    <a:pt x="4327" y="6105"/>
                  </a:cubicBezTo>
                  <a:cubicBezTo>
                    <a:pt x="4776" y="6105"/>
                    <a:pt x="4718" y="5382"/>
                    <a:pt x="4702" y="5097"/>
                  </a:cubicBezTo>
                  <a:cubicBezTo>
                    <a:pt x="4686" y="4786"/>
                    <a:pt x="3861" y="201"/>
                    <a:pt x="3686" y="42"/>
                  </a:cubicBezTo>
                  <a:cubicBezTo>
                    <a:pt x="3654" y="14"/>
                    <a:pt x="3613" y="0"/>
                    <a:pt x="3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9"/>
            <p:cNvSpPr/>
            <p:nvPr/>
          </p:nvSpPr>
          <p:spPr>
            <a:xfrm>
              <a:off x="3220687" y="3161014"/>
              <a:ext cx="123007" cy="196115"/>
            </a:xfrm>
            <a:custGeom>
              <a:avLst/>
              <a:gdLst/>
              <a:ahLst/>
              <a:cxnLst/>
              <a:rect l="l" t="t" r="r" b="b"/>
              <a:pathLst>
                <a:path w="4065" h="6481" extrusionOk="0">
                  <a:moveTo>
                    <a:pt x="448" y="1"/>
                  </a:moveTo>
                  <a:lnTo>
                    <a:pt x="1" y="278"/>
                  </a:lnTo>
                  <a:lnTo>
                    <a:pt x="1" y="1163"/>
                  </a:lnTo>
                  <a:cubicBezTo>
                    <a:pt x="2435" y="2326"/>
                    <a:pt x="2572" y="5765"/>
                    <a:pt x="2572" y="5765"/>
                  </a:cubicBezTo>
                  <a:cubicBezTo>
                    <a:pt x="2612" y="6294"/>
                    <a:pt x="2801" y="6480"/>
                    <a:pt x="3177" y="6480"/>
                  </a:cubicBezTo>
                  <a:cubicBezTo>
                    <a:pt x="3268" y="6480"/>
                    <a:pt x="3370" y="6469"/>
                    <a:pt x="3483" y="6450"/>
                  </a:cubicBezTo>
                  <a:cubicBezTo>
                    <a:pt x="4065" y="6349"/>
                    <a:pt x="3990" y="6095"/>
                    <a:pt x="3888" y="4958"/>
                  </a:cubicBezTo>
                  <a:cubicBezTo>
                    <a:pt x="3786" y="3820"/>
                    <a:pt x="3179" y="2403"/>
                    <a:pt x="2623" y="1493"/>
                  </a:cubicBezTo>
                  <a:cubicBezTo>
                    <a:pt x="2066" y="582"/>
                    <a:pt x="448" y="1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9"/>
            <p:cNvSpPr/>
            <p:nvPr/>
          </p:nvSpPr>
          <p:spPr>
            <a:xfrm>
              <a:off x="3172755" y="4099142"/>
              <a:ext cx="132630" cy="143100"/>
            </a:xfrm>
            <a:custGeom>
              <a:avLst/>
              <a:gdLst/>
              <a:ahLst/>
              <a:cxnLst/>
              <a:rect l="l" t="t" r="r" b="b"/>
              <a:pathLst>
                <a:path w="4383" h="4729" extrusionOk="0">
                  <a:moveTo>
                    <a:pt x="3750" y="0"/>
                  </a:moveTo>
                  <a:cubicBezTo>
                    <a:pt x="2056" y="202"/>
                    <a:pt x="1607" y="1105"/>
                    <a:pt x="1172" y="1744"/>
                  </a:cubicBezTo>
                  <a:cubicBezTo>
                    <a:pt x="896" y="2150"/>
                    <a:pt x="363" y="2158"/>
                    <a:pt x="323" y="2158"/>
                  </a:cubicBezTo>
                  <a:cubicBezTo>
                    <a:pt x="321" y="2158"/>
                    <a:pt x="321" y="2158"/>
                    <a:pt x="321" y="2158"/>
                  </a:cubicBezTo>
                  <a:cubicBezTo>
                    <a:pt x="1" y="2646"/>
                    <a:pt x="321" y="3033"/>
                    <a:pt x="321" y="3033"/>
                  </a:cubicBezTo>
                  <a:cubicBezTo>
                    <a:pt x="321" y="3033"/>
                    <a:pt x="1013" y="3042"/>
                    <a:pt x="1299" y="3184"/>
                  </a:cubicBezTo>
                  <a:cubicBezTo>
                    <a:pt x="1460" y="3264"/>
                    <a:pt x="1754" y="3538"/>
                    <a:pt x="2083" y="4094"/>
                  </a:cubicBezTo>
                  <a:cubicBezTo>
                    <a:pt x="2412" y="4650"/>
                    <a:pt x="2664" y="4575"/>
                    <a:pt x="3221" y="4675"/>
                  </a:cubicBezTo>
                  <a:cubicBezTo>
                    <a:pt x="3444" y="4716"/>
                    <a:pt x="3626" y="4728"/>
                    <a:pt x="3765" y="4728"/>
                  </a:cubicBezTo>
                  <a:cubicBezTo>
                    <a:pt x="3972" y="4728"/>
                    <a:pt x="4080" y="4701"/>
                    <a:pt x="4080" y="4701"/>
                  </a:cubicBezTo>
                  <a:lnTo>
                    <a:pt x="4157" y="4423"/>
                  </a:lnTo>
                  <a:cubicBezTo>
                    <a:pt x="4157" y="4423"/>
                    <a:pt x="3550" y="4422"/>
                    <a:pt x="2993" y="4323"/>
                  </a:cubicBezTo>
                  <a:cubicBezTo>
                    <a:pt x="2437" y="4222"/>
                    <a:pt x="2512" y="3791"/>
                    <a:pt x="2538" y="3589"/>
                  </a:cubicBezTo>
                  <a:cubicBezTo>
                    <a:pt x="2553" y="3464"/>
                    <a:pt x="2734" y="3417"/>
                    <a:pt x="2965" y="3417"/>
                  </a:cubicBezTo>
                  <a:cubicBezTo>
                    <a:pt x="3107" y="3417"/>
                    <a:pt x="3268" y="3435"/>
                    <a:pt x="3422" y="3464"/>
                  </a:cubicBezTo>
                  <a:cubicBezTo>
                    <a:pt x="3826" y="3539"/>
                    <a:pt x="4003" y="3539"/>
                    <a:pt x="4003" y="3539"/>
                  </a:cubicBezTo>
                  <a:lnTo>
                    <a:pt x="4079" y="3210"/>
                  </a:lnTo>
                  <a:lnTo>
                    <a:pt x="4079" y="3210"/>
                  </a:lnTo>
                  <a:cubicBezTo>
                    <a:pt x="4079" y="3210"/>
                    <a:pt x="4021" y="3214"/>
                    <a:pt x="3924" y="3214"/>
                  </a:cubicBezTo>
                  <a:cubicBezTo>
                    <a:pt x="3784" y="3214"/>
                    <a:pt x="3561" y="3205"/>
                    <a:pt x="3322" y="3160"/>
                  </a:cubicBezTo>
                  <a:cubicBezTo>
                    <a:pt x="2917" y="3084"/>
                    <a:pt x="2740" y="3008"/>
                    <a:pt x="2740" y="2807"/>
                  </a:cubicBezTo>
                  <a:cubicBezTo>
                    <a:pt x="2740" y="2605"/>
                    <a:pt x="3422" y="2654"/>
                    <a:pt x="3700" y="2579"/>
                  </a:cubicBezTo>
                  <a:cubicBezTo>
                    <a:pt x="3978" y="2503"/>
                    <a:pt x="4383" y="2401"/>
                    <a:pt x="4383" y="2401"/>
                  </a:cubicBezTo>
                  <a:lnTo>
                    <a:pt x="4332" y="2124"/>
                  </a:lnTo>
                  <a:cubicBezTo>
                    <a:pt x="4332" y="2124"/>
                    <a:pt x="3534" y="2324"/>
                    <a:pt x="3029" y="2324"/>
                  </a:cubicBezTo>
                  <a:cubicBezTo>
                    <a:pt x="2938" y="2324"/>
                    <a:pt x="2856" y="2317"/>
                    <a:pt x="2790" y="2302"/>
                  </a:cubicBezTo>
                  <a:cubicBezTo>
                    <a:pt x="2361" y="2200"/>
                    <a:pt x="2335" y="2022"/>
                    <a:pt x="2437" y="1669"/>
                  </a:cubicBezTo>
                  <a:cubicBezTo>
                    <a:pt x="2538" y="1315"/>
                    <a:pt x="3070" y="1366"/>
                    <a:pt x="3498" y="1239"/>
                  </a:cubicBezTo>
                  <a:cubicBezTo>
                    <a:pt x="3928" y="1114"/>
                    <a:pt x="4307" y="1038"/>
                    <a:pt x="4307" y="1038"/>
                  </a:cubicBezTo>
                  <a:lnTo>
                    <a:pt x="4332" y="760"/>
                  </a:lnTo>
                  <a:lnTo>
                    <a:pt x="4332" y="760"/>
                  </a:lnTo>
                  <a:cubicBezTo>
                    <a:pt x="4332" y="760"/>
                    <a:pt x="3438" y="1043"/>
                    <a:pt x="3028" y="1043"/>
                  </a:cubicBezTo>
                  <a:cubicBezTo>
                    <a:pt x="2996" y="1043"/>
                    <a:pt x="2967" y="1041"/>
                    <a:pt x="2942" y="1038"/>
                  </a:cubicBezTo>
                  <a:cubicBezTo>
                    <a:pt x="2588" y="987"/>
                    <a:pt x="2689" y="734"/>
                    <a:pt x="3018" y="507"/>
                  </a:cubicBezTo>
                  <a:cubicBezTo>
                    <a:pt x="3345" y="279"/>
                    <a:pt x="3826" y="253"/>
                    <a:pt x="3826" y="253"/>
                  </a:cubicBezTo>
                  <a:lnTo>
                    <a:pt x="37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9"/>
            <p:cNvSpPr/>
            <p:nvPr/>
          </p:nvSpPr>
          <p:spPr>
            <a:xfrm>
              <a:off x="3067421" y="3735021"/>
              <a:ext cx="267831" cy="149757"/>
            </a:xfrm>
            <a:custGeom>
              <a:avLst/>
              <a:gdLst/>
              <a:ahLst/>
              <a:cxnLst/>
              <a:rect l="l" t="t" r="r" b="b"/>
              <a:pathLst>
                <a:path w="8851" h="4949" extrusionOk="0">
                  <a:moveTo>
                    <a:pt x="7843" y="0"/>
                  </a:moveTo>
                  <a:cubicBezTo>
                    <a:pt x="7660" y="0"/>
                    <a:pt x="7474" y="13"/>
                    <a:pt x="7307" y="46"/>
                  </a:cubicBezTo>
                  <a:cubicBezTo>
                    <a:pt x="6675" y="171"/>
                    <a:pt x="5485" y="753"/>
                    <a:pt x="4602" y="778"/>
                  </a:cubicBezTo>
                  <a:cubicBezTo>
                    <a:pt x="3717" y="804"/>
                    <a:pt x="2301" y="1133"/>
                    <a:pt x="1568" y="1411"/>
                  </a:cubicBezTo>
                  <a:cubicBezTo>
                    <a:pt x="1182" y="1557"/>
                    <a:pt x="818" y="1591"/>
                    <a:pt x="559" y="1591"/>
                  </a:cubicBezTo>
                  <a:cubicBezTo>
                    <a:pt x="325" y="1591"/>
                    <a:pt x="176" y="1563"/>
                    <a:pt x="176" y="1563"/>
                  </a:cubicBezTo>
                  <a:cubicBezTo>
                    <a:pt x="1" y="1942"/>
                    <a:pt x="176" y="2775"/>
                    <a:pt x="176" y="2775"/>
                  </a:cubicBezTo>
                  <a:cubicBezTo>
                    <a:pt x="176" y="2775"/>
                    <a:pt x="176" y="2775"/>
                    <a:pt x="176" y="2775"/>
                  </a:cubicBezTo>
                  <a:cubicBezTo>
                    <a:pt x="378" y="2850"/>
                    <a:pt x="606" y="3003"/>
                    <a:pt x="783" y="3230"/>
                  </a:cubicBezTo>
                  <a:cubicBezTo>
                    <a:pt x="961" y="3457"/>
                    <a:pt x="1061" y="3862"/>
                    <a:pt x="1314" y="4216"/>
                  </a:cubicBezTo>
                  <a:cubicBezTo>
                    <a:pt x="1568" y="4570"/>
                    <a:pt x="2376" y="4948"/>
                    <a:pt x="2376" y="4948"/>
                  </a:cubicBezTo>
                  <a:lnTo>
                    <a:pt x="2756" y="4570"/>
                  </a:lnTo>
                  <a:cubicBezTo>
                    <a:pt x="2756" y="4570"/>
                    <a:pt x="1895" y="4166"/>
                    <a:pt x="1718" y="3913"/>
                  </a:cubicBezTo>
                  <a:cubicBezTo>
                    <a:pt x="1540" y="3660"/>
                    <a:pt x="1237" y="3003"/>
                    <a:pt x="1491" y="2850"/>
                  </a:cubicBezTo>
                  <a:cubicBezTo>
                    <a:pt x="1514" y="2837"/>
                    <a:pt x="1537" y="2831"/>
                    <a:pt x="1562" y="2831"/>
                  </a:cubicBezTo>
                  <a:cubicBezTo>
                    <a:pt x="1807" y="2831"/>
                    <a:pt x="2120" y="3466"/>
                    <a:pt x="2351" y="3559"/>
                  </a:cubicBezTo>
                  <a:cubicBezTo>
                    <a:pt x="2604" y="3660"/>
                    <a:pt x="2907" y="4140"/>
                    <a:pt x="2907" y="4140"/>
                  </a:cubicBezTo>
                  <a:lnTo>
                    <a:pt x="3590" y="3837"/>
                  </a:lnTo>
                  <a:cubicBezTo>
                    <a:pt x="3590" y="3837"/>
                    <a:pt x="2881" y="3434"/>
                    <a:pt x="2730" y="3256"/>
                  </a:cubicBezTo>
                  <a:cubicBezTo>
                    <a:pt x="2578" y="3079"/>
                    <a:pt x="2452" y="2599"/>
                    <a:pt x="2756" y="2422"/>
                  </a:cubicBezTo>
                  <a:cubicBezTo>
                    <a:pt x="2797" y="2397"/>
                    <a:pt x="2834" y="2386"/>
                    <a:pt x="2866" y="2386"/>
                  </a:cubicBezTo>
                  <a:cubicBezTo>
                    <a:pt x="3071" y="2386"/>
                    <a:pt x="3123" y="2827"/>
                    <a:pt x="3363" y="3154"/>
                  </a:cubicBezTo>
                  <a:cubicBezTo>
                    <a:pt x="3640" y="3533"/>
                    <a:pt x="3893" y="3584"/>
                    <a:pt x="3893" y="3584"/>
                  </a:cubicBezTo>
                  <a:lnTo>
                    <a:pt x="4373" y="3356"/>
                  </a:lnTo>
                  <a:cubicBezTo>
                    <a:pt x="4373" y="3356"/>
                    <a:pt x="3995" y="3128"/>
                    <a:pt x="3717" y="2951"/>
                  </a:cubicBezTo>
                  <a:cubicBezTo>
                    <a:pt x="3440" y="2773"/>
                    <a:pt x="3287" y="2319"/>
                    <a:pt x="3364" y="1939"/>
                  </a:cubicBezTo>
                  <a:cubicBezTo>
                    <a:pt x="3422" y="1648"/>
                    <a:pt x="3823" y="1566"/>
                    <a:pt x="4063" y="1566"/>
                  </a:cubicBezTo>
                  <a:cubicBezTo>
                    <a:pt x="4136" y="1566"/>
                    <a:pt x="4194" y="1574"/>
                    <a:pt x="4223" y="1586"/>
                  </a:cubicBezTo>
                  <a:cubicBezTo>
                    <a:pt x="4351" y="1636"/>
                    <a:pt x="4603" y="1990"/>
                    <a:pt x="4628" y="2243"/>
                  </a:cubicBezTo>
                  <a:cubicBezTo>
                    <a:pt x="4654" y="2495"/>
                    <a:pt x="4628" y="2824"/>
                    <a:pt x="4628" y="2824"/>
                  </a:cubicBezTo>
                  <a:lnTo>
                    <a:pt x="5083" y="2773"/>
                  </a:lnTo>
                  <a:cubicBezTo>
                    <a:pt x="5083" y="2773"/>
                    <a:pt x="5032" y="2344"/>
                    <a:pt x="5361" y="2319"/>
                  </a:cubicBezTo>
                  <a:cubicBezTo>
                    <a:pt x="5377" y="2318"/>
                    <a:pt x="5392" y="2317"/>
                    <a:pt x="5406" y="2317"/>
                  </a:cubicBezTo>
                  <a:cubicBezTo>
                    <a:pt x="5691" y="2317"/>
                    <a:pt x="5714" y="2546"/>
                    <a:pt x="5714" y="2546"/>
                  </a:cubicBezTo>
                  <a:lnTo>
                    <a:pt x="6170" y="2319"/>
                  </a:lnTo>
                  <a:cubicBezTo>
                    <a:pt x="6170" y="2319"/>
                    <a:pt x="5739" y="2167"/>
                    <a:pt x="5538" y="2117"/>
                  </a:cubicBezTo>
                  <a:cubicBezTo>
                    <a:pt x="5335" y="2067"/>
                    <a:pt x="4880" y="1840"/>
                    <a:pt x="4855" y="1460"/>
                  </a:cubicBezTo>
                  <a:cubicBezTo>
                    <a:pt x="4829" y="1081"/>
                    <a:pt x="5208" y="1131"/>
                    <a:pt x="5765" y="1055"/>
                  </a:cubicBezTo>
                  <a:cubicBezTo>
                    <a:pt x="5863" y="1041"/>
                    <a:pt x="5949" y="1035"/>
                    <a:pt x="6023" y="1035"/>
                  </a:cubicBezTo>
                  <a:cubicBezTo>
                    <a:pt x="6369" y="1035"/>
                    <a:pt x="6488" y="1171"/>
                    <a:pt x="6675" y="1358"/>
                  </a:cubicBezTo>
                  <a:cubicBezTo>
                    <a:pt x="6902" y="1586"/>
                    <a:pt x="6852" y="1915"/>
                    <a:pt x="6852" y="1915"/>
                  </a:cubicBezTo>
                  <a:lnTo>
                    <a:pt x="7358" y="1763"/>
                  </a:lnTo>
                  <a:cubicBezTo>
                    <a:pt x="7358" y="1763"/>
                    <a:pt x="7180" y="1611"/>
                    <a:pt x="7282" y="1308"/>
                  </a:cubicBezTo>
                  <a:cubicBezTo>
                    <a:pt x="7315" y="1207"/>
                    <a:pt x="7391" y="1173"/>
                    <a:pt x="7477" y="1173"/>
                  </a:cubicBezTo>
                  <a:cubicBezTo>
                    <a:pt x="7649" y="1173"/>
                    <a:pt x="7863" y="1308"/>
                    <a:pt x="7863" y="1308"/>
                  </a:cubicBezTo>
                  <a:lnTo>
                    <a:pt x="8166" y="1030"/>
                  </a:lnTo>
                  <a:cubicBezTo>
                    <a:pt x="8166" y="1030"/>
                    <a:pt x="7104" y="981"/>
                    <a:pt x="6953" y="829"/>
                  </a:cubicBezTo>
                  <a:cubicBezTo>
                    <a:pt x="6800" y="677"/>
                    <a:pt x="6953" y="474"/>
                    <a:pt x="7433" y="348"/>
                  </a:cubicBezTo>
                  <a:cubicBezTo>
                    <a:pt x="7574" y="311"/>
                    <a:pt x="7742" y="298"/>
                    <a:pt x="7908" y="298"/>
                  </a:cubicBezTo>
                  <a:cubicBezTo>
                    <a:pt x="8307" y="298"/>
                    <a:pt x="8698" y="374"/>
                    <a:pt x="8698" y="374"/>
                  </a:cubicBezTo>
                  <a:lnTo>
                    <a:pt x="8850" y="96"/>
                  </a:lnTo>
                  <a:cubicBezTo>
                    <a:pt x="8850" y="96"/>
                    <a:pt x="8356" y="0"/>
                    <a:pt x="7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9"/>
            <p:cNvSpPr/>
            <p:nvPr/>
          </p:nvSpPr>
          <p:spPr>
            <a:xfrm>
              <a:off x="3385330" y="2431076"/>
              <a:ext cx="491876" cy="2199115"/>
            </a:xfrm>
            <a:custGeom>
              <a:avLst/>
              <a:gdLst/>
              <a:ahLst/>
              <a:cxnLst/>
              <a:rect l="l" t="t" r="r" b="b"/>
              <a:pathLst>
                <a:path w="16255" h="72674" extrusionOk="0">
                  <a:moveTo>
                    <a:pt x="5" y="0"/>
                  </a:moveTo>
                  <a:lnTo>
                    <a:pt x="5" y="481"/>
                  </a:lnTo>
                  <a:cubicBezTo>
                    <a:pt x="5" y="481"/>
                    <a:pt x="22" y="480"/>
                    <a:pt x="53" y="480"/>
                  </a:cubicBezTo>
                  <a:cubicBezTo>
                    <a:pt x="187" y="480"/>
                    <a:pt x="574" y="491"/>
                    <a:pt x="881" y="607"/>
                  </a:cubicBezTo>
                  <a:cubicBezTo>
                    <a:pt x="1261" y="749"/>
                    <a:pt x="1379" y="1052"/>
                    <a:pt x="1126" y="1154"/>
                  </a:cubicBezTo>
                  <a:cubicBezTo>
                    <a:pt x="1042" y="1188"/>
                    <a:pt x="889" y="1199"/>
                    <a:pt x="723" y="1199"/>
                  </a:cubicBezTo>
                  <a:cubicBezTo>
                    <a:pt x="391" y="1199"/>
                    <a:pt x="5" y="1154"/>
                    <a:pt x="5" y="1154"/>
                  </a:cubicBezTo>
                  <a:lnTo>
                    <a:pt x="5" y="1474"/>
                  </a:lnTo>
                  <a:cubicBezTo>
                    <a:pt x="5" y="1474"/>
                    <a:pt x="96" y="1475"/>
                    <a:pt x="225" y="1475"/>
                  </a:cubicBezTo>
                  <a:cubicBezTo>
                    <a:pt x="492" y="1475"/>
                    <a:pt x="923" y="1471"/>
                    <a:pt x="1059" y="1448"/>
                  </a:cubicBezTo>
                  <a:cubicBezTo>
                    <a:pt x="1110" y="1440"/>
                    <a:pt x="1189" y="1434"/>
                    <a:pt x="1281" y="1434"/>
                  </a:cubicBezTo>
                  <a:cubicBezTo>
                    <a:pt x="1552" y="1434"/>
                    <a:pt x="1941" y="1485"/>
                    <a:pt x="2104" y="1667"/>
                  </a:cubicBezTo>
                  <a:cubicBezTo>
                    <a:pt x="2324" y="1911"/>
                    <a:pt x="2399" y="2004"/>
                    <a:pt x="1615" y="2316"/>
                  </a:cubicBezTo>
                  <a:cubicBezTo>
                    <a:pt x="1256" y="2460"/>
                    <a:pt x="887" y="2499"/>
                    <a:pt x="594" y="2499"/>
                  </a:cubicBezTo>
                  <a:cubicBezTo>
                    <a:pt x="248" y="2499"/>
                    <a:pt x="6" y="2445"/>
                    <a:pt x="6" y="2445"/>
                  </a:cubicBezTo>
                  <a:lnTo>
                    <a:pt x="6" y="2965"/>
                  </a:lnTo>
                  <a:cubicBezTo>
                    <a:pt x="1388" y="2932"/>
                    <a:pt x="1759" y="2562"/>
                    <a:pt x="2670" y="2460"/>
                  </a:cubicBezTo>
                  <a:cubicBezTo>
                    <a:pt x="2764" y="2450"/>
                    <a:pt x="2857" y="2445"/>
                    <a:pt x="2948" y="2445"/>
                  </a:cubicBezTo>
                  <a:cubicBezTo>
                    <a:pt x="3732" y="2445"/>
                    <a:pt x="4355" y="2798"/>
                    <a:pt x="4355" y="2798"/>
                  </a:cubicBezTo>
                  <a:cubicBezTo>
                    <a:pt x="5030" y="3201"/>
                    <a:pt x="5198" y="4179"/>
                    <a:pt x="4659" y="4179"/>
                  </a:cubicBezTo>
                  <a:cubicBezTo>
                    <a:pt x="4119" y="4179"/>
                    <a:pt x="2702" y="4146"/>
                    <a:pt x="2028" y="4011"/>
                  </a:cubicBezTo>
                  <a:cubicBezTo>
                    <a:pt x="1353" y="3875"/>
                    <a:pt x="5" y="3606"/>
                    <a:pt x="5" y="3606"/>
                  </a:cubicBezTo>
                  <a:lnTo>
                    <a:pt x="5" y="4044"/>
                  </a:lnTo>
                  <a:cubicBezTo>
                    <a:pt x="5" y="4044"/>
                    <a:pt x="1858" y="4347"/>
                    <a:pt x="1657" y="4593"/>
                  </a:cubicBezTo>
                  <a:cubicBezTo>
                    <a:pt x="1455" y="4839"/>
                    <a:pt x="5" y="4886"/>
                    <a:pt x="5" y="4886"/>
                  </a:cubicBezTo>
                  <a:lnTo>
                    <a:pt x="5" y="5190"/>
                  </a:lnTo>
                  <a:cubicBezTo>
                    <a:pt x="5" y="5190"/>
                    <a:pt x="1251" y="5123"/>
                    <a:pt x="1960" y="4852"/>
                  </a:cubicBezTo>
                  <a:cubicBezTo>
                    <a:pt x="2379" y="4693"/>
                    <a:pt x="2809" y="4593"/>
                    <a:pt x="3174" y="4593"/>
                  </a:cubicBezTo>
                  <a:cubicBezTo>
                    <a:pt x="3427" y="4593"/>
                    <a:pt x="3649" y="4641"/>
                    <a:pt x="3815" y="4752"/>
                  </a:cubicBezTo>
                  <a:cubicBezTo>
                    <a:pt x="4219" y="5021"/>
                    <a:pt x="4085" y="5291"/>
                    <a:pt x="3241" y="5730"/>
                  </a:cubicBezTo>
                  <a:cubicBezTo>
                    <a:pt x="2398" y="6168"/>
                    <a:pt x="5" y="6168"/>
                    <a:pt x="5" y="6168"/>
                  </a:cubicBezTo>
                  <a:lnTo>
                    <a:pt x="5" y="6607"/>
                  </a:lnTo>
                  <a:cubicBezTo>
                    <a:pt x="2164" y="6607"/>
                    <a:pt x="4119" y="6135"/>
                    <a:pt x="4860" y="5528"/>
                  </a:cubicBezTo>
                  <a:cubicBezTo>
                    <a:pt x="5602" y="4921"/>
                    <a:pt x="6344" y="4787"/>
                    <a:pt x="6344" y="4787"/>
                  </a:cubicBezTo>
                  <a:cubicBezTo>
                    <a:pt x="8366" y="5123"/>
                    <a:pt x="10119" y="6742"/>
                    <a:pt x="10119" y="6742"/>
                  </a:cubicBezTo>
                  <a:cubicBezTo>
                    <a:pt x="13896" y="9978"/>
                    <a:pt x="14975" y="14496"/>
                    <a:pt x="14502" y="19688"/>
                  </a:cubicBezTo>
                  <a:cubicBezTo>
                    <a:pt x="14031" y="24880"/>
                    <a:pt x="9251" y="26827"/>
                    <a:pt x="9251" y="26827"/>
                  </a:cubicBezTo>
                  <a:cubicBezTo>
                    <a:pt x="9251" y="26827"/>
                    <a:pt x="10768" y="28091"/>
                    <a:pt x="11929" y="30143"/>
                  </a:cubicBezTo>
                  <a:cubicBezTo>
                    <a:pt x="13093" y="32192"/>
                    <a:pt x="13977" y="37629"/>
                    <a:pt x="14079" y="40460"/>
                  </a:cubicBezTo>
                  <a:cubicBezTo>
                    <a:pt x="14180" y="43292"/>
                    <a:pt x="14408" y="56999"/>
                    <a:pt x="14457" y="58473"/>
                  </a:cubicBezTo>
                  <a:cubicBezTo>
                    <a:pt x="14508" y="59947"/>
                    <a:pt x="14709" y="63725"/>
                    <a:pt x="13117" y="65705"/>
                  </a:cubicBezTo>
                  <a:cubicBezTo>
                    <a:pt x="11801" y="67342"/>
                    <a:pt x="9362" y="67977"/>
                    <a:pt x="8112" y="67977"/>
                  </a:cubicBezTo>
                  <a:cubicBezTo>
                    <a:pt x="7849" y="67977"/>
                    <a:pt x="7639" y="67949"/>
                    <a:pt x="7503" y="67896"/>
                  </a:cubicBezTo>
                  <a:cubicBezTo>
                    <a:pt x="6718" y="67593"/>
                    <a:pt x="5708" y="67162"/>
                    <a:pt x="4974" y="66960"/>
                  </a:cubicBezTo>
                  <a:cubicBezTo>
                    <a:pt x="4240" y="66759"/>
                    <a:pt x="4444" y="66277"/>
                    <a:pt x="3406" y="65705"/>
                  </a:cubicBezTo>
                  <a:cubicBezTo>
                    <a:pt x="2928" y="65442"/>
                    <a:pt x="2169" y="65371"/>
                    <a:pt x="1489" y="65371"/>
                  </a:cubicBezTo>
                  <a:cubicBezTo>
                    <a:pt x="691" y="65371"/>
                    <a:pt x="1" y="65469"/>
                    <a:pt x="1" y="65469"/>
                  </a:cubicBezTo>
                  <a:lnTo>
                    <a:pt x="1" y="66101"/>
                  </a:lnTo>
                  <a:cubicBezTo>
                    <a:pt x="1" y="66101"/>
                    <a:pt x="238" y="66091"/>
                    <a:pt x="559" y="66091"/>
                  </a:cubicBezTo>
                  <a:cubicBezTo>
                    <a:pt x="962" y="66091"/>
                    <a:pt x="1498" y="66107"/>
                    <a:pt x="1863" y="66177"/>
                  </a:cubicBezTo>
                  <a:cubicBezTo>
                    <a:pt x="2521" y="66303"/>
                    <a:pt x="2851" y="66581"/>
                    <a:pt x="2901" y="66986"/>
                  </a:cubicBezTo>
                  <a:cubicBezTo>
                    <a:pt x="2917" y="67114"/>
                    <a:pt x="2821" y="67159"/>
                    <a:pt x="2662" y="67159"/>
                  </a:cubicBezTo>
                  <a:cubicBezTo>
                    <a:pt x="2318" y="67159"/>
                    <a:pt x="1680" y="66953"/>
                    <a:pt x="1232" y="66935"/>
                  </a:cubicBezTo>
                  <a:cubicBezTo>
                    <a:pt x="576" y="66910"/>
                    <a:pt x="2" y="66859"/>
                    <a:pt x="2" y="66859"/>
                  </a:cubicBezTo>
                  <a:lnTo>
                    <a:pt x="2" y="67466"/>
                  </a:lnTo>
                  <a:cubicBezTo>
                    <a:pt x="2" y="67466"/>
                    <a:pt x="752" y="67428"/>
                    <a:pt x="1448" y="67428"/>
                  </a:cubicBezTo>
                  <a:cubicBezTo>
                    <a:pt x="1886" y="67428"/>
                    <a:pt x="2302" y="67443"/>
                    <a:pt x="2497" y="67492"/>
                  </a:cubicBezTo>
                  <a:cubicBezTo>
                    <a:pt x="2665" y="67534"/>
                    <a:pt x="2850" y="67545"/>
                    <a:pt x="3038" y="67545"/>
                  </a:cubicBezTo>
                  <a:cubicBezTo>
                    <a:pt x="3254" y="67545"/>
                    <a:pt x="3472" y="67530"/>
                    <a:pt x="3674" y="67530"/>
                  </a:cubicBezTo>
                  <a:cubicBezTo>
                    <a:pt x="3825" y="67530"/>
                    <a:pt x="3967" y="67539"/>
                    <a:pt x="4090" y="67568"/>
                  </a:cubicBezTo>
                  <a:cubicBezTo>
                    <a:pt x="4521" y="67670"/>
                    <a:pt x="5178" y="67922"/>
                    <a:pt x="5026" y="68251"/>
                  </a:cubicBezTo>
                  <a:cubicBezTo>
                    <a:pt x="4874" y="68580"/>
                    <a:pt x="4090" y="68631"/>
                    <a:pt x="3433" y="68731"/>
                  </a:cubicBezTo>
                  <a:cubicBezTo>
                    <a:pt x="3339" y="68745"/>
                    <a:pt x="3253" y="68752"/>
                    <a:pt x="3171" y="68752"/>
                  </a:cubicBezTo>
                  <a:cubicBezTo>
                    <a:pt x="2680" y="68752"/>
                    <a:pt x="2361" y="68511"/>
                    <a:pt x="1688" y="68251"/>
                  </a:cubicBezTo>
                  <a:cubicBezTo>
                    <a:pt x="1260" y="68085"/>
                    <a:pt x="796" y="68047"/>
                    <a:pt x="463" y="68047"/>
                  </a:cubicBezTo>
                  <a:cubicBezTo>
                    <a:pt x="188" y="68047"/>
                    <a:pt x="3" y="68073"/>
                    <a:pt x="3" y="68073"/>
                  </a:cubicBezTo>
                  <a:lnTo>
                    <a:pt x="3" y="68630"/>
                  </a:lnTo>
                  <a:cubicBezTo>
                    <a:pt x="3" y="68630"/>
                    <a:pt x="182" y="68617"/>
                    <a:pt x="414" y="68617"/>
                  </a:cubicBezTo>
                  <a:cubicBezTo>
                    <a:pt x="642" y="68617"/>
                    <a:pt x="921" y="68630"/>
                    <a:pt x="1133" y="68680"/>
                  </a:cubicBezTo>
                  <a:cubicBezTo>
                    <a:pt x="1564" y="68781"/>
                    <a:pt x="1816" y="69135"/>
                    <a:pt x="1462" y="69211"/>
                  </a:cubicBezTo>
                  <a:cubicBezTo>
                    <a:pt x="1108" y="69286"/>
                    <a:pt x="5" y="69312"/>
                    <a:pt x="5" y="69312"/>
                  </a:cubicBezTo>
                  <a:lnTo>
                    <a:pt x="5" y="69818"/>
                  </a:lnTo>
                  <a:cubicBezTo>
                    <a:pt x="5" y="69818"/>
                    <a:pt x="1059" y="69666"/>
                    <a:pt x="1564" y="69640"/>
                  </a:cubicBezTo>
                  <a:cubicBezTo>
                    <a:pt x="2070" y="69614"/>
                    <a:pt x="3436" y="69538"/>
                    <a:pt x="4119" y="69337"/>
                  </a:cubicBezTo>
                  <a:cubicBezTo>
                    <a:pt x="4422" y="69247"/>
                    <a:pt x="4790" y="69202"/>
                    <a:pt x="5144" y="69202"/>
                  </a:cubicBezTo>
                  <a:cubicBezTo>
                    <a:pt x="5585" y="69202"/>
                    <a:pt x="6004" y="69272"/>
                    <a:pt x="6242" y="69413"/>
                  </a:cubicBezTo>
                  <a:cubicBezTo>
                    <a:pt x="6672" y="69666"/>
                    <a:pt x="6597" y="69969"/>
                    <a:pt x="6268" y="70323"/>
                  </a:cubicBezTo>
                  <a:cubicBezTo>
                    <a:pt x="5939" y="70678"/>
                    <a:pt x="5584" y="70778"/>
                    <a:pt x="4700" y="70879"/>
                  </a:cubicBezTo>
                  <a:cubicBezTo>
                    <a:pt x="4602" y="70891"/>
                    <a:pt x="4509" y="70896"/>
                    <a:pt x="4419" y="70896"/>
                  </a:cubicBezTo>
                  <a:cubicBezTo>
                    <a:pt x="3686" y="70896"/>
                    <a:pt x="3151" y="70562"/>
                    <a:pt x="2296" y="70451"/>
                  </a:cubicBezTo>
                  <a:cubicBezTo>
                    <a:pt x="2103" y="70425"/>
                    <a:pt x="1895" y="70415"/>
                    <a:pt x="1685" y="70415"/>
                  </a:cubicBezTo>
                  <a:cubicBezTo>
                    <a:pt x="855" y="70415"/>
                    <a:pt x="5" y="70576"/>
                    <a:pt x="5" y="70576"/>
                  </a:cubicBezTo>
                  <a:lnTo>
                    <a:pt x="5" y="71157"/>
                  </a:lnTo>
                  <a:cubicBezTo>
                    <a:pt x="5" y="71157"/>
                    <a:pt x="1167" y="70966"/>
                    <a:pt x="2075" y="70966"/>
                  </a:cubicBezTo>
                  <a:cubicBezTo>
                    <a:pt x="2356" y="70966"/>
                    <a:pt x="2613" y="70984"/>
                    <a:pt x="2803" y="71032"/>
                  </a:cubicBezTo>
                  <a:cubicBezTo>
                    <a:pt x="3612" y="71233"/>
                    <a:pt x="3839" y="71662"/>
                    <a:pt x="2929" y="71916"/>
                  </a:cubicBezTo>
                  <a:cubicBezTo>
                    <a:pt x="2603" y="72006"/>
                    <a:pt x="2137" y="72036"/>
                    <a:pt x="1672" y="72036"/>
                  </a:cubicBezTo>
                  <a:cubicBezTo>
                    <a:pt x="836" y="72036"/>
                    <a:pt x="5" y="71942"/>
                    <a:pt x="5" y="71942"/>
                  </a:cubicBezTo>
                  <a:lnTo>
                    <a:pt x="5" y="72674"/>
                  </a:lnTo>
                  <a:cubicBezTo>
                    <a:pt x="3072" y="72674"/>
                    <a:pt x="6393" y="71764"/>
                    <a:pt x="7152" y="70651"/>
                  </a:cubicBezTo>
                  <a:cubicBezTo>
                    <a:pt x="7910" y="69538"/>
                    <a:pt x="8770" y="69285"/>
                    <a:pt x="8770" y="69285"/>
                  </a:cubicBezTo>
                  <a:cubicBezTo>
                    <a:pt x="11704" y="68579"/>
                    <a:pt x="15244" y="66756"/>
                    <a:pt x="15547" y="62408"/>
                  </a:cubicBezTo>
                  <a:cubicBezTo>
                    <a:pt x="15851" y="58059"/>
                    <a:pt x="15447" y="37627"/>
                    <a:pt x="14840" y="33784"/>
                  </a:cubicBezTo>
                  <a:cubicBezTo>
                    <a:pt x="14233" y="29939"/>
                    <a:pt x="11602" y="27175"/>
                    <a:pt x="11602" y="27175"/>
                  </a:cubicBezTo>
                  <a:cubicBezTo>
                    <a:pt x="11602" y="27175"/>
                    <a:pt x="13693" y="25556"/>
                    <a:pt x="14975" y="23331"/>
                  </a:cubicBezTo>
                  <a:cubicBezTo>
                    <a:pt x="16255" y="21105"/>
                    <a:pt x="16053" y="17397"/>
                    <a:pt x="14704" y="11732"/>
                  </a:cubicBezTo>
                  <a:cubicBezTo>
                    <a:pt x="13356" y="6069"/>
                    <a:pt x="7422" y="4197"/>
                    <a:pt x="7422" y="4197"/>
                  </a:cubicBezTo>
                  <a:cubicBezTo>
                    <a:pt x="6789" y="3945"/>
                    <a:pt x="6723" y="3227"/>
                    <a:pt x="6377" y="2891"/>
                  </a:cubicBezTo>
                  <a:cubicBezTo>
                    <a:pt x="6031" y="2554"/>
                    <a:pt x="3595" y="1981"/>
                    <a:pt x="3595" y="1981"/>
                  </a:cubicBezTo>
                  <a:cubicBezTo>
                    <a:pt x="3595" y="1981"/>
                    <a:pt x="2516" y="1004"/>
                    <a:pt x="2078" y="615"/>
                  </a:cubicBezTo>
                  <a:cubicBezTo>
                    <a:pt x="1640" y="22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9"/>
            <p:cNvSpPr/>
            <p:nvPr/>
          </p:nvSpPr>
          <p:spPr>
            <a:xfrm>
              <a:off x="3698125" y="3560419"/>
              <a:ext cx="130118" cy="258632"/>
            </a:xfrm>
            <a:custGeom>
              <a:avLst/>
              <a:gdLst/>
              <a:ahLst/>
              <a:cxnLst/>
              <a:rect l="l" t="t" r="r" b="b"/>
              <a:pathLst>
                <a:path w="4300" h="8547" extrusionOk="0">
                  <a:moveTo>
                    <a:pt x="3794" y="0"/>
                  </a:moveTo>
                  <a:cubicBezTo>
                    <a:pt x="3794" y="0"/>
                    <a:pt x="3238" y="5967"/>
                    <a:pt x="0" y="7333"/>
                  </a:cubicBezTo>
                  <a:lnTo>
                    <a:pt x="0" y="8546"/>
                  </a:lnTo>
                  <a:cubicBezTo>
                    <a:pt x="0" y="8546"/>
                    <a:pt x="1927" y="7956"/>
                    <a:pt x="3057" y="6675"/>
                  </a:cubicBezTo>
                  <a:cubicBezTo>
                    <a:pt x="3420" y="6264"/>
                    <a:pt x="3727" y="6160"/>
                    <a:pt x="3945" y="6160"/>
                  </a:cubicBezTo>
                  <a:cubicBezTo>
                    <a:pt x="4169" y="6160"/>
                    <a:pt x="4299" y="6270"/>
                    <a:pt x="4299" y="6270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9"/>
            <p:cNvSpPr/>
            <p:nvPr/>
          </p:nvSpPr>
          <p:spPr>
            <a:xfrm>
              <a:off x="3588524" y="3972715"/>
              <a:ext cx="244834" cy="218265"/>
            </a:xfrm>
            <a:custGeom>
              <a:avLst/>
              <a:gdLst/>
              <a:ahLst/>
              <a:cxnLst/>
              <a:rect l="l" t="t" r="r" b="b"/>
              <a:pathLst>
                <a:path w="8091" h="7213" extrusionOk="0">
                  <a:moveTo>
                    <a:pt x="7594" y="1"/>
                  </a:moveTo>
                  <a:cubicBezTo>
                    <a:pt x="7594" y="1"/>
                    <a:pt x="7551" y="5626"/>
                    <a:pt x="0" y="6334"/>
                  </a:cubicBezTo>
                  <a:lnTo>
                    <a:pt x="0" y="7211"/>
                  </a:lnTo>
                  <a:cubicBezTo>
                    <a:pt x="0" y="7211"/>
                    <a:pt x="50" y="7213"/>
                    <a:pt x="140" y="7213"/>
                  </a:cubicBezTo>
                  <a:cubicBezTo>
                    <a:pt x="635" y="7213"/>
                    <a:pt x="2363" y="7165"/>
                    <a:pt x="3864" y="6541"/>
                  </a:cubicBezTo>
                  <a:cubicBezTo>
                    <a:pt x="5306" y="5942"/>
                    <a:pt x="6272" y="5351"/>
                    <a:pt x="6798" y="5351"/>
                  </a:cubicBezTo>
                  <a:cubicBezTo>
                    <a:pt x="6826" y="5351"/>
                    <a:pt x="6852" y="5352"/>
                    <a:pt x="6877" y="5356"/>
                  </a:cubicBezTo>
                  <a:cubicBezTo>
                    <a:pt x="7382" y="5423"/>
                    <a:pt x="8091" y="5761"/>
                    <a:pt x="8091" y="5761"/>
                  </a:cubicBezTo>
                  <a:lnTo>
                    <a:pt x="7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9"/>
            <p:cNvSpPr/>
            <p:nvPr/>
          </p:nvSpPr>
          <p:spPr>
            <a:xfrm>
              <a:off x="3465549" y="4099142"/>
              <a:ext cx="132660" cy="143100"/>
            </a:xfrm>
            <a:custGeom>
              <a:avLst/>
              <a:gdLst/>
              <a:ahLst/>
              <a:cxnLst/>
              <a:rect l="l" t="t" r="r" b="b"/>
              <a:pathLst>
                <a:path w="4384" h="4729" extrusionOk="0">
                  <a:moveTo>
                    <a:pt x="634" y="0"/>
                  </a:moveTo>
                  <a:lnTo>
                    <a:pt x="557" y="253"/>
                  </a:lnTo>
                  <a:cubicBezTo>
                    <a:pt x="557" y="253"/>
                    <a:pt x="1038" y="279"/>
                    <a:pt x="1366" y="507"/>
                  </a:cubicBezTo>
                  <a:cubicBezTo>
                    <a:pt x="1695" y="734"/>
                    <a:pt x="1796" y="987"/>
                    <a:pt x="1442" y="1038"/>
                  </a:cubicBezTo>
                  <a:cubicBezTo>
                    <a:pt x="1417" y="1041"/>
                    <a:pt x="1388" y="1043"/>
                    <a:pt x="1356" y="1043"/>
                  </a:cubicBezTo>
                  <a:cubicBezTo>
                    <a:pt x="945" y="1043"/>
                    <a:pt x="51" y="760"/>
                    <a:pt x="50" y="760"/>
                  </a:cubicBezTo>
                  <a:lnTo>
                    <a:pt x="50" y="760"/>
                  </a:lnTo>
                  <a:lnTo>
                    <a:pt x="76" y="1038"/>
                  </a:lnTo>
                  <a:cubicBezTo>
                    <a:pt x="76" y="1038"/>
                    <a:pt x="456" y="1114"/>
                    <a:pt x="885" y="1239"/>
                  </a:cubicBezTo>
                  <a:cubicBezTo>
                    <a:pt x="1314" y="1366"/>
                    <a:pt x="1845" y="1315"/>
                    <a:pt x="1947" y="1669"/>
                  </a:cubicBezTo>
                  <a:cubicBezTo>
                    <a:pt x="2049" y="2022"/>
                    <a:pt x="2023" y="2200"/>
                    <a:pt x="1593" y="2302"/>
                  </a:cubicBezTo>
                  <a:cubicBezTo>
                    <a:pt x="1527" y="2317"/>
                    <a:pt x="1446" y="2324"/>
                    <a:pt x="1354" y="2324"/>
                  </a:cubicBezTo>
                  <a:cubicBezTo>
                    <a:pt x="849" y="2324"/>
                    <a:pt x="50" y="2124"/>
                    <a:pt x="50" y="2124"/>
                  </a:cubicBezTo>
                  <a:lnTo>
                    <a:pt x="0" y="2401"/>
                  </a:lnTo>
                  <a:cubicBezTo>
                    <a:pt x="0" y="2401"/>
                    <a:pt x="405" y="2503"/>
                    <a:pt x="683" y="2579"/>
                  </a:cubicBezTo>
                  <a:cubicBezTo>
                    <a:pt x="961" y="2654"/>
                    <a:pt x="1643" y="2605"/>
                    <a:pt x="1643" y="2807"/>
                  </a:cubicBezTo>
                  <a:cubicBezTo>
                    <a:pt x="1643" y="3008"/>
                    <a:pt x="1467" y="3084"/>
                    <a:pt x="1062" y="3160"/>
                  </a:cubicBezTo>
                  <a:cubicBezTo>
                    <a:pt x="822" y="3205"/>
                    <a:pt x="600" y="3214"/>
                    <a:pt x="459" y="3214"/>
                  </a:cubicBezTo>
                  <a:cubicBezTo>
                    <a:pt x="363" y="3214"/>
                    <a:pt x="305" y="3210"/>
                    <a:pt x="304" y="3210"/>
                  </a:cubicBezTo>
                  <a:lnTo>
                    <a:pt x="304" y="3210"/>
                  </a:lnTo>
                  <a:lnTo>
                    <a:pt x="380" y="3539"/>
                  </a:lnTo>
                  <a:cubicBezTo>
                    <a:pt x="380" y="3539"/>
                    <a:pt x="557" y="3539"/>
                    <a:pt x="961" y="3464"/>
                  </a:cubicBezTo>
                  <a:cubicBezTo>
                    <a:pt x="1115" y="3435"/>
                    <a:pt x="1276" y="3417"/>
                    <a:pt x="1419" y="3417"/>
                  </a:cubicBezTo>
                  <a:cubicBezTo>
                    <a:pt x="1650" y="3417"/>
                    <a:pt x="1830" y="3464"/>
                    <a:pt x="1845" y="3589"/>
                  </a:cubicBezTo>
                  <a:cubicBezTo>
                    <a:pt x="1871" y="3791"/>
                    <a:pt x="1947" y="4222"/>
                    <a:pt x="1390" y="4323"/>
                  </a:cubicBezTo>
                  <a:cubicBezTo>
                    <a:pt x="834" y="4422"/>
                    <a:pt x="227" y="4423"/>
                    <a:pt x="227" y="4423"/>
                  </a:cubicBezTo>
                  <a:lnTo>
                    <a:pt x="302" y="4701"/>
                  </a:lnTo>
                  <a:cubicBezTo>
                    <a:pt x="302" y="4701"/>
                    <a:pt x="411" y="4728"/>
                    <a:pt x="618" y="4728"/>
                  </a:cubicBezTo>
                  <a:cubicBezTo>
                    <a:pt x="757" y="4728"/>
                    <a:pt x="939" y="4716"/>
                    <a:pt x="1162" y="4675"/>
                  </a:cubicBezTo>
                  <a:cubicBezTo>
                    <a:pt x="1720" y="4575"/>
                    <a:pt x="1972" y="4650"/>
                    <a:pt x="2301" y="4094"/>
                  </a:cubicBezTo>
                  <a:cubicBezTo>
                    <a:pt x="2630" y="3538"/>
                    <a:pt x="2924" y="3264"/>
                    <a:pt x="3084" y="3184"/>
                  </a:cubicBezTo>
                  <a:cubicBezTo>
                    <a:pt x="3371" y="3042"/>
                    <a:pt x="4062" y="3033"/>
                    <a:pt x="4062" y="3033"/>
                  </a:cubicBezTo>
                  <a:cubicBezTo>
                    <a:pt x="4062" y="3033"/>
                    <a:pt x="4383" y="2646"/>
                    <a:pt x="4063" y="2158"/>
                  </a:cubicBezTo>
                  <a:lnTo>
                    <a:pt x="4063" y="2158"/>
                  </a:lnTo>
                  <a:cubicBezTo>
                    <a:pt x="4063" y="2158"/>
                    <a:pt x="4063" y="2158"/>
                    <a:pt x="4061" y="2158"/>
                  </a:cubicBezTo>
                  <a:cubicBezTo>
                    <a:pt x="4021" y="2158"/>
                    <a:pt x="3488" y="2150"/>
                    <a:pt x="3212" y="1744"/>
                  </a:cubicBezTo>
                  <a:cubicBezTo>
                    <a:pt x="2776" y="1105"/>
                    <a:pt x="2327" y="202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9"/>
            <p:cNvSpPr/>
            <p:nvPr/>
          </p:nvSpPr>
          <p:spPr>
            <a:xfrm>
              <a:off x="3437619" y="2814352"/>
              <a:ext cx="249857" cy="381821"/>
            </a:xfrm>
            <a:custGeom>
              <a:avLst/>
              <a:gdLst/>
              <a:ahLst/>
              <a:cxnLst/>
              <a:rect l="l" t="t" r="r" b="b"/>
              <a:pathLst>
                <a:path w="8257" h="12618" extrusionOk="0">
                  <a:moveTo>
                    <a:pt x="1" y="0"/>
                  </a:moveTo>
                  <a:lnTo>
                    <a:pt x="1" y="241"/>
                  </a:lnTo>
                  <a:cubicBezTo>
                    <a:pt x="1" y="241"/>
                    <a:pt x="1176" y="313"/>
                    <a:pt x="1418" y="547"/>
                  </a:cubicBezTo>
                  <a:cubicBezTo>
                    <a:pt x="1527" y="655"/>
                    <a:pt x="1238" y="685"/>
                    <a:pt x="892" y="685"/>
                  </a:cubicBezTo>
                  <a:cubicBezTo>
                    <a:pt x="485" y="685"/>
                    <a:pt x="1" y="644"/>
                    <a:pt x="1" y="644"/>
                  </a:cubicBezTo>
                  <a:lnTo>
                    <a:pt x="1" y="935"/>
                  </a:lnTo>
                  <a:cubicBezTo>
                    <a:pt x="1" y="935"/>
                    <a:pt x="178" y="919"/>
                    <a:pt x="397" y="919"/>
                  </a:cubicBezTo>
                  <a:cubicBezTo>
                    <a:pt x="723" y="919"/>
                    <a:pt x="1141" y="955"/>
                    <a:pt x="1202" y="1137"/>
                  </a:cubicBezTo>
                  <a:cubicBezTo>
                    <a:pt x="1303" y="1440"/>
                    <a:pt x="1" y="1478"/>
                    <a:pt x="1" y="1478"/>
                  </a:cubicBezTo>
                  <a:lnTo>
                    <a:pt x="1" y="1756"/>
                  </a:lnTo>
                  <a:cubicBezTo>
                    <a:pt x="1" y="1756"/>
                    <a:pt x="160" y="1763"/>
                    <a:pt x="369" y="1763"/>
                  </a:cubicBezTo>
                  <a:cubicBezTo>
                    <a:pt x="641" y="1763"/>
                    <a:pt x="996" y="1751"/>
                    <a:pt x="1189" y="1693"/>
                  </a:cubicBezTo>
                  <a:cubicBezTo>
                    <a:pt x="1531" y="1591"/>
                    <a:pt x="1727" y="1051"/>
                    <a:pt x="1923" y="984"/>
                  </a:cubicBezTo>
                  <a:cubicBezTo>
                    <a:pt x="1975" y="966"/>
                    <a:pt x="2034" y="960"/>
                    <a:pt x="2090" y="960"/>
                  </a:cubicBezTo>
                  <a:cubicBezTo>
                    <a:pt x="2232" y="960"/>
                    <a:pt x="2366" y="1001"/>
                    <a:pt x="2388" y="1008"/>
                  </a:cubicBezTo>
                  <a:cubicBezTo>
                    <a:pt x="2783" y="1151"/>
                    <a:pt x="3241" y="1365"/>
                    <a:pt x="3426" y="1643"/>
                  </a:cubicBezTo>
                  <a:cubicBezTo>
                    <a:pt x="3734" y="2105"/>
                    <a:pt x="3430" y="2451"/>
                    <a:pt x="2797" y="2451"/>
                  </a:cubicBezTo>
                  <a:cubicBezTo>
                    <a:pt x="2702" y="2451"/>
                    <a:pt x="2599" y="2444"/>
                    <a:pt x="2490" y="2427"/>
                  </a:cubicBezTo>
                  <a:cubicBezTo>
                    <a:pt x="1656" y="2301"/>
                    <a:pt x="292" y="2150"/>
                    <a:pt x="292" y="2150"/>
                  </a:cubicBezTo>
                  <a:lnTo>
                    <a:pt x="292" y="2503"/>
                  </a:lnTo>
                  <a:cubicBezTo>
                    <a:pt x="292" y="2503"/>
                    <a:pt x="897" y="2503"/>
                    <a:pt x="1227" y="2553"/>
                  </a:cubicBezTo>
                  <a:cubicBezTo>
                    <a:pt x="1557" y="2603"/>
                    <a:pt x="2264" y="2731"/>
                    <a:pt x="2087" y="3008"/>
                  </a:cubicBezTo>
                  <a:cubicBezTo>
                    <a:pt x="1937" y="3244"/>
                    <a:pt x="1139" y="3262"/>
                    <a:pt x="894" y="3262"/>
                  </a:cubicBezTo>
                  <a:cubicBezTo>
                    <a:pt x="849" y="3262"/>
                    <a:pt x="822" y="3261"/>
                    <a:pt x="822" y="3261"/>
                  </a:cubicBezTo>
                  <a:lnTo>
                    <a:pt x="304" y="3173"/>
                  </a:lnTo>
                  <a:lnTo>
                    <a:pt x="304" y="3641"/>
                  </a:lnTo>
                  <a:cubicBezTo>
                    <a:pt x="304" y="3641"/>
                    <a:pt x="565" y="3721"/>
                    <a:pt x="789" y="3721"/>
                  </a:cubicBezTo>
                  <a:cubicBezTo>
                    <a:pt x="818" y="3721"/>
                    <a:pt x="846" y="3720"/>
                    <a:pt x="874" y="3717"/>
                  </a:cubicBezTo>
                  <a:cubicBezTo>
                    <a:pt x="874" y="3717"/>
                    <a:pt x="937" y="3719"/>
                    <a:pt x="1038" y="3719"/>
                  </a:cubicBezTo>
                  <a:cubicBezTo>
                    <a:pt x="1038" y="3719"/>
                    <a:pt x="1227" y="3780"/>
                    <a:pt x="1096" y="3881"/>
                  </a:cubicBezTo>
                  <a:cubicBezTo>
                    <a:pt x="1014" y="3944"/>
                    <a:pt x="729" y="3956"/>
                    <a:pt x="525" y="3956"/>
                  </a:cubicBezTo>
                  <a:cubicBezTo>
                    <a:pt x="399" y="3956"/>
                    <a:pt x="304" y="3951"/>
                    <a:pt x="304" y="3951"/>
                  </a:cubicBezTo>
                  <a:lnTo>
                    <a:pt x="304" y="4236"/>
                  </a:lnTo>
                  <a:cubicBezTo>
                    <a:pt x="304" y="4236"/>
                    <a:pt x="349" y="4276"/>
                    <a:pt x="533" y="4276"/>
                  </a:cubicBezTo>
                  <a:cubicBezTo>
                    <a:pt x="624" y="4276"/>
                    <a:pt x="751" y="4266"/>
                    <a:pt x="923" y="4236"/>
                  </a:cubicBezTo>
                  <a:cubicBezTo>
                    <a:pt x="1441" y="4147"/>
                    <a:pt x="1888" y="3629"/>
                    <a:pt x="1888" y="3629"/>
                  </a:cubicBezTo>
                  <a:lnTo>
                    <a:pt x="1887" y="3629"/>
                  </a:lnTo>
                  <a:cubicBezTo>
                    <a:pt x="2187" y="3557"/>
                    <a:pt x="2521" y="3442"/>
                    <a:pt x="2786" y="3442"/>
                  </a:cubicBezTo>
                  <a:cubicBezTo>
                    <a:pt x="2913" y="3442"/>
                    <a:pt x="3025" y="3469"/>
                    <a:pt x="3108" y="3540"/>
                  </a:cubicBezTo>
                  <a:cubicBezTo>
                    <a:pt x="3375" y="3768"/>
                    <a:pt x="3426" y="4805"/>
                    <a:pt x="2313" y="5008"/>
                  </a:cubicBezTo>
                  <a:cubicBezTo>
                    <a:pt x="1971" y="5069"/>
                    <a:pt x="1648" y="5091"/>
                    <a:pt x="1365" y="5091"/>
                  </a:cubicBezTo>
                  <a:cubicBezTo>
                    <a:pt x="726" y="5091"/>
                    <a:pt x="290" y="4982"/>
                    <a:pt x="290" y="4982"/>
                  </a:cubicBezTo>
                  <a:lnTo>
                    <a:pt x="290" y="5462"/>
                  </a:lnTo>
                  <a:cubicBezTo>
                    <a:pt x="290" y="5462"/>
                    <a:pt x="845" y="5512"/>
                    <a:pt x="1174" y="5512"/>
                  </a:cubicBezTo>
                  <a:cubicBezTo>
                    <a:pt x="1350" y="5512"/>
                    <a:pt x="1628" y="5483"/>
                    <a:pt x="1848" y="5483"/>
                  </a:cubicBezTo>
                  <a:cubicBezTo>
                    <a:pt x="2041" y="5483"/>
                    <a:pt x="2189" y="5506"/>
                    <a:pt x="2188" y="5589"/>
                  </a:cubicBezTo>
                  <a:cubicBezTo>
                    <a:pt x="2186" y="5765"/>
                    <a:pt x="1352" y="6145"/>
                    <a:pt x="1352" y="6145"/>
                  </a:cubicBezTo>
                  <a:lnTo>
                    <a:pt x="291" y="6096"/>
                  </a:lnTo>
                  <a:lnTo>
                    <a:pt x="329" y="6574"/>
                  </a:lnTo>
                  <a:cubicBezTo>
                    <a:pt x="329" y="6574"/>
                    <a:pt x="442" y="6577"/>
                    <a:pt x="603" y="6577"/>
                  </a:cubicBezTo>
                  <a:cubicBezTo>
                    <a:pt x="651" y="6577"/>
                    <a:pt x="703" y="6577"/>
                    <a:pt x="758" y="6576"/>
                  </a:cubicBezTo>
                  <a:cubicBezTo>
                    <a:pt x="758" y="6576"/>
                    <a:pt x="760" y="6576"/>
                    <a:pt x="764" y="6576"/>
                  </a:cubicBezTo>
                  <a:cubicBezTo>
                    <a:pt x="800" y="6576"/>
                    <a:pt x="984" y="6582"/>
                    <a:pt x="977" y="6700"/>
                  </a:cubicBezTo>
                  <a:cubicBezTo>
                    <a:pt x="967" y="6831"/>
                    <a:pt x="404" y="6953"/>
                    <a:pt x="404" y="6953"/>
                  </a:cubicBezTo>
                  <a:lnTo>
                    <a:pt x="404" y="7296"/>
                  </a:lnTo>
                  <a:cubicBezTo>
                    <a:pt x="1327" y="7194"/>
                    <a:pt x="1549" y="6499"/>
                    <a:pt x="1549" y="6499"/>
                  </a:cubicBezTo>
                  <a:cubicBezTo>
                    <a:pt x="1776" y="6401"/>
                    <a:pt x="2207" y="6068"/>
                    <a:pt x="2486" y="6068"/>
                  </a:cubicBezTo>
                  <a:cubicBezTo>
                    <a:pt x="2497" y="6068"/>
                    <a:pt x="2506" y="6068"/>
                    <a:pt x="2516" y="6069"/>
                  </a:cubicBezTo>
                  <a:cubicBezTo>
                    <a:pt x="2794" y="6095"/>
                    <a:pt x="3527" y="6221"/>
                    <a:pt x="3324" y="6854"/>
                  </a:cubicBezTo>
                  <a:cubicBezTo>
                    <a:pt x="3122" y="7486"/>
                    <a:pt x="1378" y="7637"/>
                    <a:pt x="1378" y="7637"/>
                  </a:cubicBezTo>
                  <a:lnTo>
                    <a:pt x="1427" y="7991"/>
                  </a:lnTo>
                  <a:cubicBezTo>
                    <a:pt x="1427" y="7991"/>
                    <a:pt x="1736" y="7991"/>
                    <a:pt x="2188" y="7889"/>
                  </a:cubicBezTo>
                  <a:cubicBezTo>
                    <a:pt x="2524" y="7815"/>
                    <a:pt x="2775" y="7726"/>
                    <a:pt x="2951" y="7726"/>
                  </a:cubicBezTo>
                  <a:cubicBezTo>
                    <a:pt x="3012" y="7726"/>
                    <a:pt x="3064" y="7737"/>
                    <a:pt x="3107" y="7764"/>
                  </a:cubicBezTo>
                  <a:cubicBezTo>
                    <a:pt x="3274" y="7864"/>
                    <a:pt x="3096" y="8648"/>
                    <a:pt x="2642" y="8674"/>
                  </a:cubicBezTo>
                  <a:cubicBezTo>
                    <a:pt x="2616" y="8675"/>
                    <a:pt x="2589" y="8676"/>
                    <a:pt x="2559" y="8676"/>
                  </a:cubicBezTo>
                  <a:cubicBezTo>
                    <a:pt x="2052" y="8676"/>
                    <a:pt x="947" y="8496"/>
                    <a:pt x="947" y="8496"/>
                  </a:cubicBezTo>
                  <a:lnTo>
                    <a:pt x="947" y="8496"/>
                  </a:lnTo>
                  <a:lnTo>
                    <a:pt x="972" y="8799"/>
                  </a:lnTo>
                  <a:cubicBezTo>
                    <a:pt x="972" y="8799"/>
                    <a:pt x="2161" y="8825"/>
                    <a:pt x="2086" y="9103"/>
                  </a:cubicBezTo>
                  <a:cubicBezTo>
                    <a:pt x="2030" y="9308"/>
                    <a:pt x="1588" y="9334"/>
                    <a:pt x="1360" y="9334"/>
                  </a:cubicBezTo>
                  <a:cubicBezTo>
                    <a:pt x="1279" y="9334"/>
                    <a:pt x="1225" y="9331"/>
                    <a:pt x="1225" y="9331"/>
                  </a:cubicBezTo>
                  <a:lnTo>
                    <a:pt x="1225" y="9331"/>
                  </a:lnTo>
                  <a:lnTo>
                    <a:pt x="1352" y="9735"/>
                  </a:lnTo>
                  <a:cubicBezTo>
                    <a:pt x="1352" y="9735"/>
                    <a:pt x="1471" y="9751"/>
                    <a:pt x="1644" y="9751"/>
                  </a:cubicBezTo>
                  <a:cubicBezTo>
                    <a:pt x="1845" y="9751"/>
                    <a:pt x="2119" y="9729"/>
                    <a:pt x="2364" y="9634"/>
                  </a:cubicBezTo>
                  <a:cubicBezTo>
                    <a:pt x="2818" y="9456"/>
                    <a:pt x="3399" y="9153"/>
                    <a:pt x="3577" y="8496"/>
                  </a:cubicBezTo>
                  <a:cubicBezTo>
                    <a:pt x="3754" y="7838"/>
                    <a:pt x="3703" y="6371"/>
                    <a:pt x="4032" y="5866"/>
                  </a:cubicBezTo>
                  <a:cubicBezTo>
                    <a:pt x="4315" y="5433"/>
                    <a:pt x="4592" y="4494"/>
                    <a:pt x="5307" y="4494"/>
                  </a:cubicBezTo>
                  <a:cubicBezTo>
                    <a:pt x="5425" y="4494"/>
                    <a:pt x="5555" y="4519"/>
                    <a:pt x="5698" y="4577"/>
                  </a:cubicBezTo>
                  <a:cubicBezTo>
                    <a:pt x="6714" y="4982"/>
                    <a:pt x="7245" y="6371"/>
                    <a:pt x="6638" y="7940"/>
                  </a:cubicBezTo>
                  <a:cubicBezTo>
                    <a:pt x="6031" y="9507"/>
                    <a:pt x="4711" y="10889"/>
                    <a:pt x="3275" y="11455"/>
                  </a:cubicBezTo>
                  <a:lnTo>
                    <a:pt x="3722" y="12618"/>
                  </a:lnTo>
                  <a:cubicBezTo>
                    <a:pt x="3722" y="12618"/>
                    <a:pt x="7806" y="10293"/>
                    <a:pt x="8031" y="6802"/>
                  </a:cubicBezTo>
                  <a:cubicBezTo>
                    <a:pt x="8257" y="3313"/>
                    <a:pt x="4784" y="2351"/>
                    <a:pt x="4649" y="2200"/>
                  </a:cubicBezTo>
                  <a:cubicBezTo>
                    <a:pt x="4649" y="2200"/>
                    <a:pt x="3454" y="870"/>
                    <a:pt x="2124" y="600"/>
                  </a:cubicBezTo>
                  <a:lnTo>
                    <a:pt x="2122" y="596"/>
                  </a:lnTo>
                  <a:cubicBezTo>
                    <a:pt x="2122" y="596"/>
                    <a:pt x="1923" y="544"/>
                    <a:pt x="1467" y="291"/>
                  </a:cubicBezTo>
                  <a:cubicBezTo>
                    <a:pt x="1013" y="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9"/>
            <p:cNvSpPr/>
            <p:nvPr/>
          </p:nvSpPr>
          <p:spPr>
            <a:xfrm>
              <a:off x="3426272" y="3160984"/>
              <a:ext cx="132024" cy="241021"/>
            </a:xfrm>
            <a:custGeom>
              <a:avLst/>
              <a:gdLst/>
              <a:ahLst/>
              <a:cxnLst/>
              <a:rect l="l" t="t" r="r" b="b"/>
              <a:pathLst>
                <a:path w="4363" h="7965" extrusionOk="0">
                  <a:moveTo>
                    <a:pt x="3651" y="1"/>
                  </a:moveTo>
                  <a:cubicBezTo>
                    <a:pt x="1298" y="1029"/>
                    <a:pt x="877" y="2715"/>
                    <a:pt x="675" y="3760"/>
                  </a:cubicBezTo>
                  <a:cubicBezTo>
                    <a:pt x="472" y="4804"/>
                    <a:pt x="0" y="7468"/>
                    <a:pt x="376" y="7853"/>
                  </a:cubicBezTo>
                  <a:cubicBezTo>
                    <a:pt x="453" y="7932"/>
                    <a:pt x="544" y="7965"/>
                    <a:pt x="640" y="7965"/>
                  </a:cubicBezTo>
                  <a:cubicBezTo>
                    <a:pt x="1011" y="7965"/>
                    <a:pt x="1457" y="7473"/>
                    <a:pt x="1484" y="7232"/>
                  </a:cubicBezTo>
                  <a:cubicBezTo>
                    <a:pt x="1517" y="6929"/>
                    <a:pt x="1628" y="3965"/>
                    <a:pt x="2214" y="2783"/>
                  </a:cubicBezTo>
                  <a:cubicBezTo>
                    <a:pt x="2801" y="1600"/>
                    <a:pt x="4097" y="1164"/>
                    <a:pt x="4097" y="1164"/>
                  </a:cubicBezTo>
                  <a:lnTo>
                    <a:pt x="4363" y="288"/>
                  </a:lnTo>
                  <a:lnTo>
                    <a:pt x="3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9"/>
            <p:cNvSpPr/>
            <p:nvPr/>
          </p:nvSpPr>
          <p:spPr>
            <a:xfrm>
              <a:off x="3372470" y="3165734"/>
              <a:ext cx="360366" cy="211850"/>
            </a:xfrm>
            <a:custGeom>
              <a:avLst/>
              <a:gdLst/>
              <a:ahLst/>
              <a:cxnLst/>
              <a:rect l="l" t="t" r="r" b="b"/>
              <a:pathLst>
                <a:path w="11909" h="7001" extrusionOk="0">
                  <a:moveTo>
                    <a:pt x="4240" y="1"/>
                  </a:moveTo>
                  <a:cubicBezTo>
                    <a:pt x="3051" y="1"/>
                    <a:pt x="1885" y="187"/>
                    <a:pt x="1250" y="754"/>
                  </a:cubicBezTo>
                  <a:cubicBezTo>
                    <a:pt x="0" y="1866"/>
                    <a:pt x="208" y="6342"/>
                    <a:pt x="208" y="6342"/>
                  </a:cubicBezTo>
                  <a:cubicBezTo>
                    <a:pt x="219" y="6817"/>
                    <a:pt x="535" y="7001"/>
                    <a:pt x="886" y="7001"/>
                  </a:cubicBezTo>
                  <a:cubicBezTo>
                    <a:pt x="909" y="7001"/>
                    <a:pt x="933" y="7000"/>
                    <a:pt x="957" y="6998"/>
                  </a:cubicBezTo>
                  <a:cubicBezTo>
                    <a:pt x="1336" y="6975"/>
                    <a:pt x="1563" y="6315"/>
                    <a:pt x="1563" y="5963"/>
                  </a:cubicBezTo>
                  <a:cubicBezTo>
                    <a:pt x="1563" y="5608"/>
                    <a:pt x="1362" y="2801"/>
                    <a:pt x="1892" y="1804"/>
                  </a:cubicBezTo>
                  <a:cubicBezTo>
                    <a:pt x="2223" y="1185"/>
                    <a:pt x="3123" y="987"/>
                    <a:pt x="4138" y="987"/>
                  </a:cubicBezTo>
                  <a:cubicBezTo>
                    <a:pt x="4759" y="987"/>
                    <a:pt x="5423" y="1061"/>
                    <a:pt x="6027" y="1157"/>
                  </a:cubicBezTo>
                  <a:cubicBezTo>
                    <a:pt x="8037" y="1478"/>
                    <a:pt x="9676" y="2548"/>
                    <a:pt x="9676" y="2548"/>
                  </a:cubicBezTo>
                  <a:lnTo>
                    <a:pt x="11030" y="2599"/>
                  </a:lnTo>
                  <a:lnTo>
                    <a:pt x="11908" y="1116"/>
                  </a:lnTo>
                  <a:lnTo>
                    <a:pt x="11908" y="1116"/>
                  </a:lnTo>
                  <a:cubicBezTo>
                    <a:pt x="11500" y="1277"/>
                    <a:pt x="11114" y="1342"/>
                    <a:pt x="10743" y="1342"/>
                  </a:cubicBezTo>
                  <a:cubicBezTo>
                    <a:pt x="9506" y="1342"/>
                    <a:pt x="8438" y="621"/>
                    <a:pt x="7290" y="349"/>
                  </a:cubicBezTo>
                  <a:cubicBezTo>
                    <a:pt x="6557" y="175"/>
                    <a:pt x="5388" y="1"/>
                    <a:pt x="4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9"/>
            <p:cNvSpPr/>
            <p:nvPr/>
          </p:nvSpPr>
          <p:spPr>
            <a:xfrm>
              <a:off x="3365601" y="3390054"/>
              <a:ext cx="108633" cy="173904"/>
            </a:xfrm>
            <a:custGeom>
              <a:avLst/>
              <a:gdLst/>
              <a:ahLst/>
              <a:cxnLst/>
              <a:rect l="l" t="t" r="r" b="b"/>
              <a:pathLst>
                <a:path w="3590" h="5747" extrusionOk="0">
                  <a:moveTo>
                    <a:pt x="936" y="1"/>
                  </a:moveTo>
                  <a:cubicBezTo>
                    <a:pt x="933" y="1"/>
                    <a:pt x="930" y="1"/>
                    <a:pt x="926" y="1"/>
                  </a:cubicBezTo>
                  <a:cubicBezTo>
                    <a:pt x="623" y="1"/>
                    <a:pt x="83" y="34"/>
                    <a:pt x="42" y="506"/>
                  </a:cubicBezTo>
                  <a:cubicBezTo>
                    <a:pt x="1" y="978"/>
                    <a:pt x="724" y="5142"/>
                    <a:pt x="724" y="5142"/>
                  </a:cubicBezTo>
                  <a:cubicBezTo>
                    <a:pt x="874" y="5590"/>
                    <a:pt x="1117" y="5747"/>
                    <a:pt x="1373" y="5747"/>
                  </a:cubicBezTo>
                  <a:cubicBezTo>
                    <a:pt x="1694" y="5747"/>
                    <a:pt x="2035" y="5502"/>
                    <a:pt x="2241" y="5278"/>
                  </a:cubicBezTo>
                  <a:cubicBezTo>
                    <a:pt x="2609" y="4873"/>
                    <a:pt x="3590" y="1147"/>
                    <a:pt x="3405" y="828"/>
                  </a:cubicBezTo>
                  <a:cubicBezTo>
                    <a:pt x="3361" y="752"/>
                    <a:pt x="3298" y="723"/>
                    <a:pt x="3223" y="723"/>
                  </a:cubicBezTo>
                  <a:cubicBezTo>
                    <a:pt x="2978" y="723"/>
                    <a:pt x="2605" y="1029"/>
                    <a:pt x="2360" y="1029"/>
                  </a:cubicBezTo>
                  <a:cubicBezTo>
                    <a:pt x="2040" y="1029"/>
                    <a:pt x="1922" y="793"/>
                    <a:pt x="1804" y="396"/>
                  </a:cubicBezTo>
                  <a:cubicBezTo>
                    <a:pt x="1687" y="3"/>
                    <a:pt x="1239" y="1"/>
                    <a:pt x="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9"/>
            <p:cNvSpPr/>
            <p:nvPr/>
          </p:nvSpPr>
          <p:spPr>
            <a:xfrm>
              <a:off x="3139288" y="3737926"/>
              <a:ext cx="353528" cy="157836"/>
            </a:xfrm>
            <a:custGeom>
              <a:avLst/>
              <a:gdLst/>
              <a:ahLst/>
              <a:cxnLst/>
              <a:rect l="l" t="t" r="r" b="b"/>
              <a:pathLst>
                <a:path w="11683" h="5216" extrusionOk="0">
                  <a:moveTo>
                    <a:pt x="7526" y="2011"/>
                  </a:moveTo>
                  <a:cubicBezTo>
                    <a:pt x="7548" y="2011"/>
                    <a:pt x="7571" y="2013"/>
                    <a:pt x="7596" y="2016"/>
                  </a:cubicBezTo>
                  <a:cubicBezTo>
                    <a:pt x="7790" y="2042"/>
                    <a:pt x="8008" y="2158"/>
                    <a:pt x="8060" y="2310"/>
                  </a:cubicBezTo>
                  <a:cubicBezTo>
                    <a:pt x="8098" y="2425"/>
                    <a:pt x="8049" y="2687"/>
                    <a:pt x="7875" y="2687"/>
                  </a:cubicBezTo>
                  <a:cubicBezTo>
                    <a:pt x="7820" y="2687"/>
                    <a:pt x="7753" y="2662"/>
                    <a:pt x="7672" y="2597"/>
                  </a:cubicBezTo>
                  <a:cubicBezTo>
                    <a:pt x="7672" y="2597"/>
                    <a:pt x="7335" y="2419"/>
                    <a:pt x="7309" y="2243"/>
                  </a:cubicBezTo>
                  <a:cubicBezTo>
                    <a:pt x="7287" y="2088"/>
                    <a:pt x="7374" y="2011"/>
                    <a:pt x="7526" y="2011"/>
                  </a:cubicBezTo>
                  <a:close/>
                  <a:moveTo>
                    <a:pt x="6490" y="2323"/>
                  </a:moveTo>
                  <a:cubicBezTo>
                    <a:pt x="6643" y="2323"/>
                    <a:pt x="6739" y="2352"/>
                    <a:pt x="6893" y="2465"/>
                  </a:cubicBezTo>
                  <a:cubicBezTo>
                    <a:pt x="7083" y="2604"/>
                    <a:pt x="7298" y="2743"/>
                    <a:pt x="7310" y="2857"/>
                  </a:cubicBezTo>
                  <a:cubicBezTo>
                    <a:pt x="7323" y="2972"/>
                    <a:pt x="7499" y="3137"/>
                    <a:pt x="7146" y="3161"/>
                  </a:cubicBezTo>
                  <a:cubicBezTo>
                    <a:pt x="7125" y="3162"/>
                    <a:pt x="7104" y="3163"/>
                    <a:pt x="7084" y="3163"/>
                  </a:cubicBezTo>
                  <a:cubicBezTo>
                    <a:pt x="6763" y="3163"/>
                    <a:pt x="6534" y="2981"/>
                    <a:pt x="6450" y="2933"/>
                  </a:cubicBezTo>
                  <a:cubicBezTo>
                    <a:pt x="6450" y="2933"/>
                    <a:pt x="6071" y="2769"/>
                    <a:pt x="6033" y="2604"/>
                  </a:cubicBezTo>
                  <a:cubicBezTo>
                    <a:pt x="5994" y="2440"/>
                    <a:pt x="6146" y="2338"/>
                    <a:pt x="6374" y="2327"/>
                  </a:cubicBezTo>
                  <a:cubicBezTo>
                    <a:pt x="6417" y="2324"/>
                    <a:pt x="6455" y="2323"/>
                    <a:pt x="6490" y="2323"/>
                  </a:cubicBezTo>
                  <a:close/>
                  <a:moveTo>
                    <a:pt x="11683" y="4397"/>
                  </a:moveTo>
                  <a:lnTo>
                    <a:pt x="11683" y="4397"/>
                  </a:lnTo>
                  <a:lnTo>
                    <a:pt x="11683" y="4397"/>
                  </a:lnTo>
                  <a:cubicBezTo>
                    <a:pt x="11683" y="4397"/>
                    <a:pt x="11683" y="4397"/>
                    <a:pt x="11683" y="4397"/>
                  </a:cubicBezTo>
                  <a:close/>
                  <a:moveTo>
                    <a:pt x="2931" y="4473"/>
                  </a:moveTo>
                  <a:cubicBezTo>
                    <a:pt x="3098" y="4473"/>
                    <a:pt x="3226" y="4503"/>
                    <a:pt x="3212" y="4604"/>
                  </a:cubicBezTo>
                  <a:cubicBezTo>
                    <a:pt x="3187" y="4793"/>
                    <a:pt x="2809" y="4805"/>
                    <a:pt x="2695" y="4831"/>
                  </a:cubicBezTo>
                  <a:cubicBezTo>
                    <a:pt x="2695" y="4831"/>
                    <a:pt x="2540" y="4872"/>
                    <a:pt x="2400" y="4872"/>
                  </a:cubicBezTo>
                  <a:cubicBezTo>
                    <a:pt x="2306" y="4872"/>
                    <a:pt x="2219" y="4854"/>
                    <a:pt x="2189" y="4793"/>
                  </a:cubicBezTo>
                  <a:cubicBezTo>
                    <a:pt x="2114" y="4641"/>
                    <a:pt x="2176" y="4552"/>
                    <a:pt x="2466" y="4515"/>
                  </a:cubicBezTo>
                  <a:cubicBezTo>
                    <a:pt x="2603" y="4497"/>
                    <a:pt x="2782" y="4473"/>
                    <a:pt x="2931" y="4473"/>
                  </a:cubicBezTo>
                  <a:close/>
                  <a:moveTo>
                    <a:pt x="6474" y="0"/>
                  </a:moveTo>
                  <a:lnTo>
                    <a:pt x="6322" y="278"/>
                  </a:lnTo>
                  <a:cubicBezTo>
                    <a:pt x="6322" y="278"/>
                    <a:pt x="7055" y="492"/>
                    <a:pt x="7459" y="871"/>
                  </a:cubicBezTo>
                  <a:cubicBezTo>
                    <a:pt x="7864" y="1251"/>
                    <a:pt x="8244" y="1402"/>
                    <a:pt x="8079" y="1617"/>
                  </a:cubicBezTo>
                  <a:cubicBezTo>
                    <a:pt x="8023" y="1690"/>
                    <a:pt x="7954" y="1720"/>
                    <a:pt x="7868" y="1720"/>
                  </a:cubicBezTo>
                  <a:cubicBezTo>
                    <a:pt x="7703" y="1720"/>
                    <a:pt x="7477" y="1611"/>
                    <a:pt x="7169" y="1503"/>
                  </a:cubicBezTo>
                  <a:cubicBezTo>
                    <a:pt x="6701" y="1338"/>
                    <a:pt x="5791" y="933"/>
                    <a:pt x="5791" y="933"/>
                  </a:cubicBezTo>
                  <a:lnTo>
                    <a:pt x="5488" y="1211"/>
                  </a:lnTo>
                  <a:cubicBezTo>
                    <a:pt x="5488" y="1211"/>
                    <a:pt x="5968" y="1299"/>
                    <a:pt x="6171" y="1412"/>
                  </a:cubicBezTo>
                  <a:cubicBezTo>
                    <a:pt x="6372" y="1528"/>
                    <a:pt x="6840" y="1729"/>
                    <a:pt x="6840" y="1729"/>
                  </a:cubicBezTo>
                  <a:cubicBezTo>
                    <a:pt x="6840" y="1729"/>
                    <a:pt x="6877" y="1906"/>
                    <a:pt x="6574" y="1982"/>
                  </a:cubicBezTo>
                  <a:cubicBezTo>
                    <a:pt x="6472" y="2008"/>
                    <a:pt x="6372" y="2018"/>
                    <a:pt x="6272" y="2018"/>
                  </a:cubicBezTo>
                  <a:cubicBezTo>
                    <a:pt x="6073" y="2018"/>
                    <a:pt x="5874" y="1978"/>
                    <a:pt x="5664" y="1944"/>
                  </a:cubicBezTo>
                  <a:cubicBezTo>
                    <a:pt x="5348" y="1894"/>
                    <a:pt x="4981" y="1666"/>
                    <a:pt x="4981" y="1666"/>
                  </a:cubicBezTo>
                  <a:lnTo>
                    <a:pt x="4476" y="1818"/>
                  </a:lnTo>
                  <a:cubicBezTo>
                    <a:pt x="4476" y="1818"/>
                    <a:pt x="4767" y="2095"/>
                    <a:pt x="4893" y="2286"/>
                  </a:cubicBezTo>
                  <a:cubicBezTo>
                    <a:pt x="5020" y="2476"/>
                    <a:pt x="5526" y="2728"/>
                    <a:pt x="5387" y="2906"/>
                  </a:cubicBezTo>
                  <a:cubicBezTo>
                    <a:pt x="5323" y="2987"/>
                    <a:pt x="5216" y="3031"/>
                    <a:pt x="5085" y="3031"/>
                  </a:cubicBezTo>
                  <a:cubicBezTo>
                    <a:pt x="4933" y="3031"/>
                    <a:pt x="4750" y="2971"/>
                    <a:pt x="4566" y="2842"/>
                  </a:cubicBezTo>
                  <a:cubicBezTo>
                    <a:pt x="4224" y="2602"/>
                    <a:pt x="3795" y="2223"/>
                    <a:pt x="3795" y="2223"/>
                  </a:cubicBezTo>
                  <a:lnTo>
                    <a:pt x="3339" y="2450"/>
                  </a:lnTo>
                  <a:cubicBezTo>
                    <a:pt x="3339" y="2450"/>
                    <a:pt x="3504" y="2526"/>
                    <a:pt x="3567" y="2779"/>
                  </a:cubicBezTo>
                  <a:cubicBezTo>
                    <a:pt x="3626" y="3014"/>
                    <a:pt x="3652" y="3161"/>
                    <a:pt x="3394" y="3161"/>
                  </a:cubicBezTo>
                  <a:cubicBezTo>
                    <a:pt x="3374" y="3161"/>
                    <a:pt x="3351" y="3161"/>
                    <a:pt x="3327" y="3159"/>
                  </a:cubicBezTo>
                  <a:cubicBezTo>
                    <a:pt x="2998" y="3133"/>
                    <a:pt x="2707" y="2677"/>
                    <a:pt x="2707" y="2677"/>
                  </a:cubicBezTo>
                  <a:lnTo>
                    <a:pt x="2252" y="2728"/>
                  </a:lnTo>
                  <a:cubicBezTo>
                    <a:pt x="2252" y="2728"/>
                    <a:pt x="2833" y="3133"/>
                    <a:pt x="2733" y="3284"/>
                  </a:cubicBezTo>
                  <a:cubicBezTo>
                    <a:pt x="2661" y="3391"/>
                    <a:pt x="2640" y="3429"/>
                    <a:pt x="2569" y="3429"/>
                  </a:cubicBezTo>
                  <a:cubicBezTo>
                    <a:pt x="2538" y="3429"/>
                    <a:pt x="2499" y="3422"/>
                    <a:pt x="2443" y="3411"/>
                  </a:cubicBezTo>
                  <a:cubicBezTo>
                    <a:pt x="2252" y="3374"/>
                    <a:pt x="2000" y="3258"/>
                    <a:pt x="2000" y="3258"/>
                  </a:cubicBezTo>
                  <a:lnTo>
                    <a:pt x="1519" y="3487"/>
                  </a:lnTo>
                  <a:cubicBezTo>
                    <a:pt x="1519" y="3487"/>
                    <a:pt x="1899" y="3651"/>
                    <a:pt x="2189" y="3664"/>
                  </a:cubicBezTo>
                  <a:cubicBezTo>
                    <a:pt x="2240" y="3666"/>
                    <a:pt x="2298" y="3667"/>
                    <a:pt x="2360" y="3667"/>
                  </a:cubicBezTo>
                  <a:cubicBezTo>
                    <a:pt x="2649" y="3667"/>
                    <a:pt x="3019" y="3642"/>
                    <a:pt x="3175" y="3601"/>
                  </a:cubicBezTo>
                  <a:cubicBezTo>
                    <a:pt x="3295" y="3569"/>
                    <a:pt x="3472" y="3501"/>
                    <a:pt x="3630" y="3501"/>
                  </a:cubicBezTo>
                  <a:cubicBezTo>
                    <a:pt x="3721" y="3501"/>
                    <a:pt x="3806" y="3523"/>
                    <a:pt x="3870" y="3587"/>
                  </a:cubicBezTo>
                  <a:cubicBezTo>
                    <a:pt x="4048" y="3765"/>
                    <a:pt x="4351" y="3802"/>
                    <a:pt x="3960" y="4017"/>
                  </a:cubicBezTo>
                  <a:cubicBezTo>
                    <a:pt x="3640" y="4192"/>
                    <a:pt x="3280" y="4208"/>
                    <a:pt x="2979" y="4208"/>
                  </a:cubicBezTo>
                  <a:cubicBezTo>
                    <a:pt x="2910" y="4208"/>
                    <a:pt x="2845" y="4208"/>
                    <a:pt x="2783" y="4208"/>
                  </a:cubicBezTo>
                  <a:cubicBezTo>
                    <a:pt x="2454" y="4208"/>
                    <a:pt x="1215" y="3740"/>
                    <a:pt x="1215" y="3740"/>
                  </a:cubicBezTo>
                  <a:lnTo>
                    <a:pt x="532" y="4043"/>
                  </a:lnTo>
                  <a:cubicBezTo>
                    <a:pt x="532" y="4043"/>
                    <a:pt x="1189" y="4220"/>
                    <a:pt x="1340" y="4270"/>
                  </a:cubicBezTo>
                  <a:cubicBezTo>
                    <a:pt x="1492" y="4321"/>
                    <a:pt x="1834" y="4498"/>
                    <a:pt x="1683" y="4599"/>
                  </a:cubicBezTo>
                  <a:cubicBezTo>
                    <a:pt x="1616" y="4644"/>
                    <a:pt x="1470" y="4676"/>
                    <a:pt x="1275" y="4676"/>
                  </a:cubicBezTo>
                  <a:cubicBezTo>
                    <a:pt x="1024" y="4676"/>
                    <a:pt x="691" y="4623"/>
                    <a:pt x="342" y="4474"/>
                  </a:cubicBezTo>
                  <a:lnTo>
                    <a:pt x="0" y="4852"/>
                  </a:lnTo>
                  <a:cubicBezTo>
                    <a:pt x="0" y="4852"/>
                    <a:pt x="1344" y="5215"/>
                    <a:pt x="2523" y="5215"/>
                  </a:cubicBezTo>
                  <a:cubicBezTo>
                    <a:pt x="2628" y="5215"/>
                    <a:pt x="2731" y="5212"/>
                    <a:pt x="2831" y="5206"/>
                  </a:cubicBezTo>
                  <a:cubicBezTo>
                    <a:pt x="4071" y="5130"/>
                    <a:pt x="6574" y="3891"/>
                    <a:pt x="7636" y="3865"/>
                  </a:cubicBezTo>
                  <a:cubicBezTo>
                    <a:pt x="7747" y="3862"/>
                    <a:pt x="7851" y="3861"/>
                    <a:pt x="7949" y="3861"/>
                  </a:cubicBezTo>
                  <a:cubicBezTo>
                    <a:pt x="8797" y="3861"/>
                    <a:pt x="9218" y="3957"/>
                    <a:pt x="9557" y="4093"/>
                  </a:cubicBezTo>
                  <a:cubicBezTo>
                    <a:pt x="9937" y="4245"/>
                    <a:pt x="11354" y="4902"/>
                    <a:pt x="11354" y="4902"/>
                  </a:cubicBezTo>
                  <a:lnTo>
                    <a:pt x="11683" y="4397"/>
                  </a:lnTo>
                  <a:lnTo>
                    <a:pt x="11683" y="4397"/>
                  </a:lnTo>
                  <a:cubicBezTo>
                    <a:pt x="11683" y="4397"/>
                    <a:pt x="11683" y="4397"/>
                    <a:pt x="11683" y="4397"/>
                  </a:cubicBezTo>
                  <a:cubicBezTo>
                    <a:pt x="11676" y="4397"/>
                    <a:pt x="10443" y="3918"/>
                    <a:pt x="9989" y="3464"/>
                  </a:cubicBezTo>
                  <a:cubicBezTo>
                    <a:pt x="9535" y="3010"/>
                    <a:pt x="8750" y="1972"/>
                    <a:pt x="8497" y="1493"/>
                  </a:cubicBezTo>
                  <a:cubicBezTo>
                    <a:pt x="8244" y="1011"/>
                    <a:pt x="7536" y="152"/>
                    <a:pt x="6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9"/>
            <p:cNvSpPr/>
            <p:nvPr/>
          </p:nvSpPr>
          <p:spPr>
            <a:xfrm>
              <a:off x="3477622" y="3749757"/>
              <a:ext cx="227555" cy="169335"/>
            </a:xfrm>
            <a:custGeom>
              <a:avLst/>
              <a:gdLst/>
              <a:ahLst/>
              <a:cxnLst/>
              <a:rect l="l" t="t" r="r" b="b"/>
              <a:pathLst>
                <a:path w="7520" h="5596" extrusionOk="0">
                  <a:moveTo>
                    <a:pt x="5353" y="281"/>
                  </a:moveTo>
                  <a:cubicBezTo>
                    <a:pt x="5422" y="281"/>
                    <a:pt x="5481" y="311"/>
                    <a:pt x="5523" y="394"/>
                  </a:cubicBezTo>
                  <a:cubicBezTo>
                    <a:pt x="5611" y="572"/>
                    <a:pt x="5674" y="824"/>
                    <a:pt x="5700" y="951"/>
                  </a:cubicBezTo>
                  <a:cubicBezTo>
                    <a:pt x="5725" y="1077"/>
                    <a:pt x="5739" y="1191"/>
                    <a:pt x="5977" y="1241"/>
                  </a:cubicBezTo>
                  <a:cubicBezTo>
                    <a:pt x="6218" y="1292"/>
                    <a:pt x="6509" y="1330"/>
                    <a:pt x="6660" y="1330"/>
                  </a:cubicBezTo>
                  <a:cubicBezTo>
                    <a:pt x="6812" y="1330"/>
                    <a:pt x="7141" y="1343"/>
                    <a:pt x="7116" y="1419"/>
                  </a:cubicBezTo>
                  <a:cubicBezTo>
                    <a:pt x="7091" y="1493"/>
                    <a:pt x="7091" y="1632"/>
                    <a:pt x="6699" y="1658"/>
                  </a:cubicBezTo>
                  <a:cubicBezTo>
                    <a:pt x="6633" y="1662"/>
                    <a:pt x="6572" y="1664"/>
                    <a:pt x="6514" y="1664"/>
                  </a:cubicBezTo>
                  <a:cubicBezTo>
                    <a:pt x="6232" y="1664"/>
                    <a:pt x="6034" y="1613"/>
                    <a:pt x="5687" y="1519"/>
                  </a:cubicBezTo>
                  <a:cubicBezTo>
                    <a:pt x="5270" y="1405"/>
                    <a:pt x="5182" y="1278"/>
                    <a:pt x="5157" y="1216"/>
                  </a:cubicBezTo>
                  <a:lnTo>
                    <a:pt x="4904" y="787"/>
                  </a:lnTo>
                  <a:cubicBezTo>
                    <a:pt x="4904" y="787"/>
                    <a:pt x="4916" y="433"/>
                    <a:pt x="5094" y="357"/>
                  </a:cubicBezTo>
                  <a:cubicBezTo>
                    <a:pt x="5187" y="317"/>
                    <a:pt x="5276" y="281"/>
                    <a:pt x="5353" y="281"/>
                  </a:cubicBezTo>
                  <a:close/>
                  <a:moveTo>
                    <a:pt x="4532" y="1009"/>
                  </a:moveTo>
                  <a:cubicBezTo>
                    <a:pt x="4646" y="1009"/>
                    <a:pt x="4727" y="1097"/>
                    <a:pt x="4828" y="1266"/>
                  </a:cubicBezTo>
                  <a:cubicBezTo>
                    <a:pt x="4943" y="1456"/>
                    <a:pt x="5246" y="1708"/>
                    <a:pt x="5310" y="1771"/>
                  </a:cubicBezTo>
                  <a:cubicBezTo>
                    <a:pt x="5373" y="1834"/>
                    <a:pt x="5208" y="1923"/>
                    <a:pt x="5208" y="1923"/>
                  </a:cubicBezTo>
                  <a:cubicBezTo>
                    <a:pt x="5208" y="1923"/>
                    <a:pt x="4916" y="1872"/>
                    <a:pt x="4650" y="1872"/>
                  </a:cubicBezTo>
                  <a:cubicBezTo>
                    <a:pt x="4517" y="1872"/>
                    <a:pt x="4390" y="1885"/>
                    <a:pt x="4310" y="1923"/>
                  </a:cubicBezTo>
                  <a:cubicBezTo>
                    <a:pt x="4183" y="1984"/>
                    <a:pt x="4094" y="2012"/>
                    <a:pt x="4036" y="2012"/>
                  </a:cubicBezTo>
                  <a:cubicBezTo>
                    <a:pt x="3984" y="2012"/>
                    <a:pt x="3956" y="1990"/>
                    <a:pt x="3944" y="1949"/>
                  </a:cubicBezTo>
                  <a:cubicBezTo>
                    <a:pt x="3943" y="1949"/>
                    <a:pt x="3855" y="1746"/>
                    <a:pt x="4068" y="1468"/>
                  </a:cubicBezTo>
                  <a:cubicBezTo>
                    <a:pt x="4283" y="1190"/>
                    <a:pt x="4346" y="1039"/>
                    <a:pt x="4487" y="1013"/>
                  </a:cubicBezTo>
                  <a:cubicBezTo>
                    <a:pt x="4503" y="1010"/>
                    <a:pt x="4518" y="1009"/>
                    <a:pt x="4532" y="1009"/>
                  </a:cubicBezTo>
                  <a:close/>
                  <a:moveTo>
                    <a:pt x="5787" y="1760"/>
                  </a:moveTo>
                  <a:cubicBezTo>
                    <a:pt x="6013" y="1760"/>
                    <a:pt x="6427" y="1800"/>
                    <a:pt x="6535" y="1810"/>
                  </a:cubicBezTo>
                  <a:cubicBezTo>
                    <a:pt x="6544" y="1811"/>
                    <a:pt x="6554" y="1811"/>
                    <a:pt x="6566" y="1811"/>
                  </a:cubicBezTo>
                  <a:cubicBezTo>
                    <a:pt x="6663" y="1811"/>
                    <a:pt x="6824" y="1783"/>
                    <a:pt x="6934" y="1783"/>
                  </a:cubicBezTo>
                  <a:cubicBezTo>
                    <a:pt x="6997" y="1783"/>
                    <a:pt x="7044" y="1792"/>
                    <a:pt x="7052" y="1823"/>
                  </a:cubicBezTo>
                  <a:cubicBezTo>
                    <a:pt x="7079" y="1910"/>
                    <a:pt x="6901" y="2088"/>
                    <a:pt x="6901" y="2088"/>
                  </a:cubicBezTo>
                  <a:cubicBezTo>
                    <a:pt x="6901" y="2088"/>
                    <a:pt x="6344" y="1986"/>
                    <a:pt x="6244" y="1986"/>
                  </a:cubicBezTo>
                  <a:cubicBezTo>
                    <a:pt x="6143" y="1986"/>
                    <a:pt x="5650" y="1986"/>
                    <a:pt x="5624" y="1923"/>
                  </a:cubicBezTo>
                  <a:cubicBezTo>
                    <a:pt x="5624" y="1923"/>
                    <a:pt x="5548" y="1808"/>
                    <a:pt x="5650" y="1771"/>
                  </a:cubicBezTo>
                  <a:cubicBezTo>
                    <a:pt x="5673" y="1763"/>
                    <a:pt x="5722" y="1760"/>
                    <a:pt x="5787" y="1760"/>
                  </a:cubicBezTo>
                  <a:close/>
                  <a:moveTo>
                    <a:pt x="6027" y="2137"/>
                  </a:moveTo>
                  <a:cubicBezTo>
                    <a:pt x="6150" y="2137"/>
                    <a:pt x="6222" y="2149"/>
                    <a:pt x="6169" y="2189"/>
                  </a:cubicBezTo>
                  <a:cubicBezTo>
                    <a:pt x="6067" y="2265"/>
                    <a:pt x="5106" y="2492"/>
                    <a:pt x="5106" y="2492"/>
                  </a:cubicBezTo>
                  <a:cubicBezTo>
                    <a:pt x="5106" y="2492"/>
                    <a:pt x="4601" y="2594"/>
                    <a:pt x="4449" y="2859"/>
                  </a:cubicBezTo>
                  <a:cubicBezTo>
                    <a:pt x="4329" y="3070"/>
                    <a:pt x="4057" y="3336"/>
                    <a:pt x="3969" y="3336"/>
                  </a:cubicBezTo>
                  <a:cubicBezTo>
                    <a:pt x="3947" y="3336"/>
                    <a:pt x="3936" y="3318"/>
                    <a:pt x="3944" y="3277"/>
                  </a:cubicBezTo>
                  <a:cubicBezTo>
                    <a:pt x="3944" y="3277"/>
                    <a:pt x="3983" y="2911"/>
                    <a:pt x="3970" y="2758"/>
                  </a:cubicBezTo>
                  <a:cubicBezTo>
                    <a:pt x="3957" y="2607"/>
                    <a:pt x="3881" y="2468"/>
                    <a:pt x="4084" y="2379"/>
                  </a:cubicBezTo>
                  <a:cubicBezTo>
                    <a:pt x="4287" y="2290"/>
                    <a:pt x="4602" y="2189"/>
                    <a:pt x="4843" y="2177"/>
                  </a:cubicBezTo>
                  <a:cubicBezTo>
                    <a:pt x="5084" y="2165"/>
                    <a:pt x="5348" y="2165"/>
                    <a:pt x="5640" y="2152"/>
                  </a:cubicBezTo>
                  <a:cubicBezTo>
                    <a:pt x="5774" y="2146"/>
                    <a:pt x="5920" y="2137"/>
                    <a:pt x="6027" y="2137"/>
                  </a:cubicBezTo>
                  <a:close/>
                  <a:moveTo>
                    <a:pt x="5673" y="2631"/>
                  </a:moveTo>
                  <a:cubicBezTo>
                    <a:pt x="5673" y="2631"/>
                    <a:pt x="5131" y="2897"/>
                    <a:pt x="4992" y="3073"/>
                  </a:cubicBezTo>
                  <a:cubicBezTo>
                    <a:pt x="4892" y="3201"/>
                    <a:pt x="4687" y="3387"/>
                    <a:pt x="4579" y="3387"/>
                  </a:cubicBezTo>
                  <a:cubicBezTo>
                    <a:pt x="4538" y="3387"/>
                    <a:pt x="4511" y="3359"/>
                    <a:pt x="4511" y="3288"/>
                  </a:cubicBezTo>
                  <a:cubicBezTo>
                    <a:pt x="4511" y="3288"/>
                    <a:pt x="4524" y="2947"/>
                    <a:pt x="4788" y="2846"/>
                  </a:cubicBezTo>
                  <a:cubicBezTo>
                    <a:pt x="5055" y="2744"/>
                    <a:pt x="5673" y="2631"/>
                    <a:pt x="5673" y="2631"/>
                  </a:cubicBezTo>
                  <a:close/>
                  <a:moveTo>
                    <a:pt x="3481" y="2562"/>
                  </a:moveTo>
                  <a:cubicBezTo>
                    <a:pt x="3529" y="2562"/>
                    <a:pt x="3573" y="2569"/>
                    <a:pt x="3614" y="2581"/>
                  </a:cubicBezTo>
                  <a:cubicBezTo>
                    <a:pt x="3739" y="2620"/>
                    <a:pt x="3702" y="2809"/>
                    <a:pt x="3677" y="2986"/>
                  </a:cubicBezTo>
                  <a:cubicBezTo>
                    <a:pt x="3651" y="3164"/>
                    <a:pt x="3614" y="3479"/>
                    <a:pt x="3525" y="3606"/>
                  </a:cubicBezTo>
                  <a:cubicBezTo>
                    <a:pt x="3465" y="3691"/>
                    <a:pt x="3250" y="3782"/>
                    <a:pt x="3042" y="3782"/>
                  </a:cubicBezTo>
                  <a:cubicBezTo>
                    <a:pt x="2943" y="3782"/>
                    <a:pt x="2845" y="3761"/>
                    <a:pt x="2767" y="3708"/>
                  </a:cubicBezTo>
                  <a:cubicBezTo>
                    <a:pt x="2767" y="3706"/>
                    <a:pt x="2412" y="3492"/>
                    <a:pt x="2539" y="3277"/>
                  </a:cubicBezTo>
                  <a:cubicBezTo>
                    <a:pt x="2665" y="3062"/>
                    <a:pt x="2829" y="2783"/>
                    <a:pt x="3083" y="2670"/>
                  </a:cubicBezTo>
                  <a:cubicBezTo>
                    <a:pt x="3254" y="2593"/>
                    <a:pt x="3379" y="2562"/>
                    <a:pt x="3481" y="2562"/>
                  </a:cubicBezTo>
                  <a:close/>
                  <a:moveTo>
                    <a:pt x="2159" y="3748"/>
                  </a:moveTo>
                  <a:cubicBezTo>
                    <a:pt x="2200" y="3748"/>
                    <a:pt x="2242" y="3755"/>
                    <a:pt x="2286" y="3770"/>
                  </a:cubicBezTo>
                  <a:cubicBezTo>
                    <a:pt x="2477" y="3833"/>
                    <a:pt x="2678" y="3909"/>
                    <a:pt x="2552" y="4086"/>
                  </a:cubicBezTo>
                  <a:cubicBezTo>
                    <a:pt x="2426" y="4264"/>
                    <a:pt x="2123" y="4505"/>
                    <a:pt x="1844" y="4528"/>
                  </a:cubicBezTo>
                  <a:cubicBezTo>
                    <a:pt x="1796" y="4533"/>
                    <a:pt x="1746" y="4535"/>
                    <a:pt x="1695" y="4535"/>
                  </a:cubicBezTo>
                  <a:cubicBezTo>
                    <a:pt x="1455" y="4535"/>
                    <a:pt x="1206" y="4473"/>
                    <a:pt x="1122" y="4213"/>
                  </a:cubicBezTo>
                  <a:cubicBezTo>
                    <a:pt x="1122" y="4213"/>
                    <a:pt x="1552" y="4162"/>
                    <a:pt x="1755" y="3972"/>
                  </a:cubicBezTo>
                  <a:cubicBezTo>
                    <a:pt x="1910" y="3826"/>
                    <a:pt x="2028" y="3748"/>
                    <a:pt x="2159" y="3748"/>
                  </a:cubicBezTo>
                  <a:close/>
                  <a:moveTo>
                    <a:pt x="4278" y="3552"/>
                  </a:moveTo>
                  <a:cubicBezTo>
                    <a:pt x="4310" y="3552"/>
                    <a:pt x="4338" y="3568"/>
                    <a:pt x="4360" y="3605"/>
                  </a:cubicBezTo>
                  <a:cubicBezTo>
                    <a:pt x="4448" y="3756"/>
                    <a:pt x="4334" y="4059"/>
                    <a:pt x="4195" y="4250"/>
                  </a:cubicBezTo>
                  <a:cubicBezTo>
                    <a:pt x="4056" y="4440"/>
                    <a:pt x="4017" y="4655"/>
                    <a:pt x="3739" y="4705"/>
                  </a:cubicBezTo>
                  <a:cubicBezTo>
                    <a:pt x="3570" y="4735"/>
                    <a:pt x="3345" y="4785"/>
                    <a:pt x="3200" y="4785"/>
                  </a:cubicBezTo>
                  <a:cubicBezTo>
                    <a:pt x="3107" y="4785"/>
                    <a:pt x="3048" y="4764"/>
                    <a:pt x="3058" y="4705"/>
                  </a:cubicBezTo>
                  <a:cubicBezTo>
                    <a:pt x="3064" y="4665"/>
                    <a:pt x="3410" y="4465"/>
                    <a:pt x="3538" y="4351"/>
                  </a:cubicBezTo>
                  <a:cubicBezTo>
                    <a:pt x="3663" y="4237"/>
                    <a:pt x="3791" y="3922"/>
                    <a:pt x="3930" y="3795"/>
                  </a:cubicBezTo>
                  <a:cubicBezTo>
                    <a:pt x="4035" y="3699"/>
                    <a:pt x="4177" y="3552"/>
                    <a:pt x="4278" y="3552"/>
                  </a:cubicBezTo>
                  <a:close/>
                  <a:moveTo>
                    <a:pt x="3311" y="4018"/>
                  </a:moveTo>
                  <a:cubicBezTo>
                    <a:pt x="3368" y="4018"/>
                    <a:pt x="3412" y="4031"/>
                    <a:pt x="3436" y="4060"/>
                  </a:cubicBezTo>
                  <a:cubicBezTo>
                    <a:pt x="3500" y="4136"/>
                    <a:pt x="3475" y="4301"/>
                    <a:pt x="3246" y="4403"/>
                  </a:cubicBezTo>
                  <a:cubicBezTo>
                    <a:pt x="3072" y="4479"/>
                    <a:pt x="2511" y="4795"/>
                    <a:pt x="2224" y="4795"/>
                  </a:cubicBezTo>
                  <a:cubicBezTo>
                    <a:pt x="2137" y="4795"/>
                    <a:pt x="2076" y="4766"/>
                    <a:pt x="2058" y="4692"/>
                  </a:cubicBezTo>
                  <a:cubicBezTo>
                    <a:pt x="2058" y="4692"/>
                    <a:pt x="2412" y="4553"/>
                    <a:pt x="2564" y="4388"/>
                  </a:cubicBezTo>
                  <a:cubicBezTo>
                    <a:pt x="2715" y="4224"/>
                    <a:pt x="2765" y="4173"/>
                    <a:pt x="2968" y="4098"/>
                  </a:cubicBezTo>
                  <a:cubicBezTo>
                    <a:pt x="3093" y="4051"/>
                    <a:pt x="3219" y="4018"/>
                    <a:pt x="3311" y="4018"/>
                  </a:cubicBezTo>
                  <a:close/>
                  <a:moveTo>
                    <a:pt x="871" y="4438"/>
                  </a:moveTo>
                  <a:cubicBezTo>
                    <a:pt x="915" y="4438"/>
                    <a:pt x="963" y="4448"/>
                    <a:pt x="1009" y="4465"/>
                  </a:cubicBezTo>
                  <a:cubicBezTo>
                    <a:pt x="1009" y="4465"/>
                    <a:pt x="1212" y="4527"/>
                    <a:pt x="1363" y="4590"/>
                  </a:cubicBezTo>
                  <a:cubicBezTo>
                    <a:pt x="1515" y="4654"/>
                    <a:pt x="1666" y="4716"/>
                    <a:pt x="1654" y="4881"/>
                  </a:cubicBezTo>
                  <a:cubicBezTo>
                    <a:pt x="1640" y="5047"/>
                    <a:pt x="1718" y="5222"/>
                    <a:pt x="1541" y="5248"/>
                  </a:cubicBezTo>
                  <a:cubicBezTo>
                    <a:pt x="1500" y="5254"/>
                    <a:pt x="1463" y="5258"/>
                    <a:pt x="1428" y="5258"/>
                  </a:cubicBezTo>
                  <a:cubicBezTo>
                    <a:pt x="1313" y="5258"/>
                    <a:pt x="1225" y="5215"/>
                    <a:pt x="1098" y="5058"/>
                  </a:cubicBezTo>
                  <a:cubicBezTo>
                    <a:pt x="934" y="4856"/>
                    <a:pt x="731" y="4755"/>
                    <a:pt x="719" y="4590"/>
                  </a:cubicBezTo>
                  <a:cubicBezTo>
                    <a:pt x="710" y="4479"/>
                    <a:pt x="781" y="4438"/>
                    <a:pt x="871" y="4438"/>
                  </a:cubicBezTo>
                  <a:close/>
                  <a:moveTo>
                    <a:pt x="5406" y="1"/>
                  </a:moveTo>
                  <a:cubicBezTo>
                    <a:pt x="5173" y="1"/>
                    <a:pt x="4743" y="261"/>
                    <a:pt x="4361" y="545"/>
                  </a:cubicBezTo>
                  <a:cubicBezTo>
                    <a:pt x="3969" y="835"/>
                    <a:pt x="3374" y="2151"/>
                    <a:pt x="3374" y="2151"/>
                  </a:cubicBezTo>
                  <a:cubicBezTo>
                    <a:pt x="3084" y="2201"/>
                    <a:pt x="2768" y="2441"/>
                    <a:pt x="2010" y="3351"/>
                  </a:cubicBezTo>
                  <a:cubicBezTo>
                    <a:pt x="1522" y="3936"/>
                    <a:pt x="1040" y="4040"/>
                    <a:pt x="757" y="4040"/>
                  </a:cubicBezTo>
                  <a:cubicBezTo>
                    <a:pt x="600" y="4040"/>
                    <a:pt x="505" y="4008"/>
                    <a:pt x="505" y="4008"/>
                  </a:cubicBezTo>
                  <a:cubicBezTo>
                    <a:pt x="0" y="4198"/>
                    <a:pt x="176" y="4513"/>
                    <a:pt x="176" y="4513"/>
                  </a:cubicBezTo>
                  <a:cubicBezTo>
                    <a:pt x="796" y="4955"/>
                    <a:pt x="859" y="5512"/>
                    <a:pt x="1377" y="5588"/>
                  </a:cubicBezTo>
                  <a:cubicBezTo>
                    <a:pt x="1415" y="5593"/>
                    <a:pt x="1450" y="5596"/>
                    <a:pt x="1484" y="5596"/>
                  </a:cubicBezTo>
                  <a:cubicBezTo>
                    <a:pt x="1917" y="5596"/>
                    <a:pt x="2071" y="5172"/>
                    <a:pt x="2376" y="5031"/>
                  </a:cubicBezTo>
                  <a:cubicBezTo>
                    <a:pt x="2483" y="4982"/>
                    <a:pt x="2596" y="4969"/>
                    <a:pt x="2720" y="4969"/>
                  </a:cubicBezTo>
                  <a:cubicBezTo>
                    <a:pt x="2857" y="4969"/>
                    <a:pt x="3009" y="4985"/>
                    <a:pt x="3181" y="4985"/>
                  </a:cubicBezTo>
                  <a:cubicBezTo>
                    <a:pt x="3329" y="4985"/>
                    <a:pt x="3493" y="4973"/>
                    <a:pt x="3678" y="4929"/>
                  </a:cubicBezTo>
                  <a:cubicBezTo>
                    <a:pt x="4272" y="4791"/>
                    <a:pt x="4222" y="4525"/>
                    <a:pt x="4499" y="4109"/>
                  </a:cubicBezTo>
                  <a:cubicBezTo>
                    <a:pt x="4777" y="3690"/>
                    <a:pt x="5220" y="3211"/>
                    <a:pt x="5359" y="3135"/>
                  </a:cubicBezTo>
                  <a:cubicBezTo>
                    <a:pt x="5498" y="3060"/>
                    <a:pt x="5916" y="2806"/>
                    <a:pt x="6320" y="2641"/>
                  </a:cubicBezTo>
                  <a:cubicBezTo>
                    <a:pt x="6725" y="2477"/>
                    <a:pt x="7288" y="2288"/>
                    <a:pt x="7288" y="2288"/>
                  </a:cubicBezTo>
                  <a:lnTo>
                    <a:pt x="7520" y="1972"/>
                  </a:lnTo>
                  <a:lnTo>
                    <a:pt x="7289" y="1076"/>
                  </a:lnTo>
                  <a:cubicBezTo>
                    <a:pt x="7289" y="1076"/>
                    <a:pt x="6079" y="1076"/>
                    <a:pt x="6004" y="911"/>
                  </a:cubicBezTo>
                  <a:cubicBezTo>
                    <a:pt x="5928" y="747"/>
                    <a:pt x="5650" y="14"/>
                    <a:pt x="5423" y="1"/>
                  </a:cubicBezTo>
                  <a:cubicBezTo>
                    <a:pt x="5417" y="1"/>
                    <a:pt x="5412" y="1"/>
                    <a:pt x="5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4625048" y="3132746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6745780" y="3083375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31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12" name="Google Shape;2012;p79"/>
          <p:cNvSpPr txBox="1">
            <a:spLocks noGrp="1"/>
          </p:cNvSpPr>
          <p:nvPr>
            <p:ph type="body" idx="4294967295"/>
          </p:nvPr>
        </p:nvSpPr>
        <p:spPr>
          <a:xfrm>
            <a:off x="1439863" y="850900"/>
            <a:ext cx="7704137" cy="2366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Prevalence of Heart Disease</a:t>
            </a:r>
            <a:r>
              <a:rPr lang="en-US" dirty="0"/>
              <a:t>: 51.32% of the sample has heart disease.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 Analysis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Among those with heart disease, females outnumber males.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Conversely, among those without heart disease, there are more males than females.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 Groups and Heart Disease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Individuals aged 40-59 years show the highest prevalence of heart disease.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20-39 age group has lower prevalence compared to 40-59 years.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60-79 age group exhibits the lowest prevalence.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40-59 age group is not only most affected by heart disease but also constitutes the largest segment of the sample.</a:t>
            </a:r>
          </a:p>
          <a:p>
            <a:pPr algn="l"/>
            <a:endParaRPr lang="en-US"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31681" y="2474854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7575396" y="151772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850437" y="3230861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16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713225" y="1818664"/>
            <a:ext cx="5067600" cy="8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2"/>
          </p:nvPr>
        </p:nvSpPr>
        <p:spPr>
          <a:xfrm>
            <a:off x="713225" y="759934"/>
            <a:ext cx="1118400" cy="9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subTitle" idx="1"/>
          </p:nvPr>
        </p:nvSpPr>
        <p:spPr>
          <a:xfrm>
            <a:off x="713225" y="2914559"/>
            <a:ext cx="43785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 , Data and Libraries used</a:t>
            </a:r>
            <a:endParaRPr dirty="0"/>
          </a:p>
        </p:txBody>
      </p:sp>
      <p:sp>
        <p:nvSpPr>
          <p:cNvPr id="386" name="Google Shape;386;p47"/>
          <p:cNvSpPr/>
          <p:nvPr/>
        </p:nvSpPr>
        <p:spPr>
          <a:xfrm rot="-2700000">
            <a:off x="5954438" y="1164712"/>
            <a:ext cx="2847865" cy="2814076"/>
          </a:xfrm>
          <a:custGeom>
            <a:avLst/>
            <a:gdLst/>
            <a:ahLst/>
            <a:cxnLst/>
            <a:rect l="l" t="t" r="r" b="b"/>
            <a:pathLst>
              <a:path w="9187" h="9078" extrusionOk="0">
                <a:moveTo>
                  <a:pt x="7096" y="1125"/>
                </a:moveTo>
                <a:lnTo>
                  <a:pt x="8008" y="2036"/>
                </a:lnTo>
                <a:cubicBezTo>
                  <a:pt x="7897" y="2094"/>
                  <a:pt x="7779" y="2142"/>
                  <a:pt x="7655" y="2179"/>
                </a:cubicBezTo>
                <a:lnTo>
                  <a:pt x="6953" y="1477"/>
                </a:lnTo>
                <a:cubicBezTo>
                  <a:pt x="6989" y="1358"/>
                  <a:pt x="7036" y="1240"/>
                  <a:pt x="7096" y="1125"/>
                </a:cubicBezTo>
                <a:close/>
                <a:moveTo>
                  <a:pt x="6881" y="1782"/>
                </a:moveTo>
                <a:lnTo>
                  <a:pt x="7351" y="2251"/>
                </a:lnTo>
                <a:cubicBezTo>
                  <a:pt x="7193" y="2278"/>
                  <a:pt x="7023" y="2291"/>
                  <a:pt x="6839" y="2293"/>
                </a:cubicBezTo>
                <a:cubicBezTo>
                  <a:pt x="6842" y="2119"/>
                  <a:pt x="6853" y="1950"/>
                  <a:pt x="6881" y="1782"/>
                </a:cubicBezTo>
                <a:close/>
                <a:moveTo>
                  <a:pt x="8703" y="1926"/>
                </a:moveTo>
                <a:cubicBezTo>
                  <a:pt x="8745" y="1926"/>
                  <a:pt x="8787" y="1942"/>
                  <a:pt x="8818" y="1974"/>
                </a:cubicBezTo>
                <a:cubicBezTo>
                  <a:pt x="8888" y="2042"/>
                  <a:pt x="8881" y="2155"/>
                  <a:pt x="8805" y="2219"/>
                </a:cubicBezTo>
                <a:cubicBezTo>
                  <a:pt x="8232" y="2693"/>
                  <a:pt x="7600" y="2878"/>
                  <a:pt x="6866" y="2889"/>
                </a:cubicBezTo>
                <a:cubicBezTo>
                  <a:pt x="6856" y="2778"/>
                  <a:pt x="6849" y="2669"/>
                  <a:pt x="6844" y="2560"/>
                </a:cubicBezTo>
                <a:cubicBezTo>
                  <a:pt x="7509" y="2554"/>
                  <a:pt x="8081" y="2390"/>
                  <a:pt x="8595" y="1965"/>
                </a:cubicBezTo>
                <a:cubicBezTo>
                  <a:pt x="8627" y="1939"/>
                  <a:pt x="8665" y="1926"/>
                  <a:pt x="8703" y="1926"/>
                </a:cubicBezTo>
                <a:close/>
                <a:moveTo>
                  <a:pt x="5487" y="3063"/>
                </a:moveTo>
                <a:cubicBezTo>
                  <a:pt x="5656" y="3078"/>
                  <a:pt x="5809" y="3093"/>
                  <a:pt x="6021" y="3112"/>
                </a:cubicBezTo>
                <a:cubicBezTo>
                  <a:pt x="6038" y="3294"/>
                  <a:pt x="6056" y="3474"/>
                  <a:pt x="6069" y="3644"/>
                </a:cubicBezTo>
                <a:lnTo>
                  <a:pt x="5487" y="3063"/>
                </a:lnTo>
                <a:close/>
                <a:moveTo>
                  <a:pt x="5020" y="3042"/>
                </a:moveTo>
                <a:cubicBezTo>
                  <a:pt x="5043" y="3042"/>
                  <a:pt x="5067" y="3042"/>
                  <a:pt x="5091" y="3043"/>
                </a:cubicBezTo>
                <a:lnTo>
                  <a:pt x="6089" y="4041"/>
                </a:lnTo>
                <a:cubicBezTo>
                  <a:pt x="6092" y="4206"/>
                  <a:pt x="6086" y="4361"/>
                  <a:pt x="6062" y="4510"/>
                </a:cubicBezTo>
                <a:lnTo>
                  <a:pt x="4619" y="3069"/>
                </a:lnTo>
                <a:cubicBezTo>
                  <a:pt x="4750" y="3050"/>
                  <a:pt x="4882" y="3042"/>
                  <a:pt x="5020" y="3042"/>
                </a:cubicBezTo>
                <a:close/>
                <a:moveTo>
                  <a:pt x="4318" y="3142"/>
                </a:moveTo>
                <a:lnTo>
                  <a:pt x="5991" y="4816"/>
                </a:lnTo>
                <a:cubicBezTo>
                  <a:pt x="5953" y="4931"/>
                  <a:pt x="5902" y="5043"/>
                  <a:pt x="5834" y="5153"/>
                </a:cubicBezTo>
                <a:lnTo>
                  <a:pt x="3980" y="3300"/>
                </a:lnTo>
                <a:cubicBezTo>
                  <a:pt x="4091" y="3232"/>
                  <a:pt x="4202" y="3181"/>
                  <a:pt x="4318" y="3142"/>
                </a:cubicBezTo>
                <a:close/>
                <a:moveTo>
                  <a:pt x="3763" y="3458"/>
                </a:moveTo>
                <a:lnTo>
                  <a:pt x="5676" y="5371"/>
                </a:lnTo>
                <a:cubicBezTo>
                  <a:pt x="5601" y="5459"/>
                  <a:pt x="5516" y="5543"/>
                  <a:pt x="5428" y="5619"/>
                </a:cubicBezTo>
                <a:lnTo>
                  <a:pt x="4395" y="4587"/>
                </a:lnTo>
                <a:cubicBezTo>
                  <a:pt x="4370" y="4561"/>
                  <a:pt x="4335" y="4548"/>
                  <a:pt x="4301" y="4548"/>
                </a:cubicBezTo>
                <a:cubicBezTo>
                  <a:pt x="4267" y="4548"/>
                  <a:pt x="4233" y="4561"/>
                  <a:pt x="4207" y="4587"/>
                </a:cubicBezTo>
                <a:cubicBezTo>
                  <a:pt x="4156" y="4638"/>
                  <a:pt x="4156" y="4723"/>
                  <a:pt x="4207" y="4775"/>
                </a:cubicBezTo>
                <a:lnTo>
                  <a:pt x="5210" y="5777"/>
                </a:lnTo>
                <a:cubicBezTo>
                  <a:pt x="5100" y="5845"/>
                  <a:pt x="4988" y="5897"/>
                  <a:pt x="4872" y="5935"/>
                </a:cubicBezTo>
                <a:lnTo>
                  <a:pt x="3198" y="4262"/>
                </a:lnTo>
                <a:cubicBezTo>
                  <a:pt x="3237" y="4145"/>
                  <a:pt x="3289" y="4033"/>
                  <a:pt x="3357" y="3923"/>
                </a:cubicBezTo>
                <a:lnTo>
                  <a:pt x="3799" y="4365"/>
                </a:lnTo>
                <a:cubicBezTo>
                  <a:pt x="3825" y="4391"/>
                  <a:pt x="3858" y="4404"/>
                  <a:pt x="3892" y="4404"/>
                </a:cubicBezTo>
                <a:cubicBezTo>
                  <a:pt x="3926" y="4404"/>
                  <a:pt x="3960" y="4391"/>
                  <a:pt x="3986" y="4365"/>
                </a:cubicBezTo>
                <a:cubicBezTo>
                  <a:pt x="4037" y="4314"/>
                  <a:pt x="4037" y="4229"/>
                  <a:pt x="3986" y="4177"/>
                </a:cubicBezTo>
                <a:lnTo>
                  <a:pt x="3516" y="3707"/>
                </a:lnTo>
                <a:cubicBezTo>
                  <a:pt x="3589" y="3618"/>
                  <a:pt x="3675" y="3531"/>
                  <a:pt x="3763" y="3458"/>
                </a:cubicBezTo>
                <a:close/>
                <a:moveTo>
                  <a:pt x="3120" y="5431"/>
                </a:moveTo>
                <a:lnTo>
                  <a:pt x="3701" y="6012"/>
                </a:lnTo>
                <a:cubicBezTo>
                  <a:pt x="3530" y="5999"/>
                  <a:pt x="3358" y="5981"/>
                  <a:pt x="3168" y="5965"/>
                </a:cubicBezTo>
                <a:cubicBezTo>
                  <a:pt x="3149" y="5760"/>
                  <a:pt x="3134" y="5601"/>
                  <a:pt x="3120" y="5431"/>
                </a:cubicBezTo>
                <a:close/>
                <a:moveTo>
                  <a:pt x="3126" y="4566"/>
                </a:moveTo>
                <a:lnTo>
                  <a:pt x="4569" y="6009"/>
                </a:lnTo>
                <a:cubicBezTo>
                  <a:pt x="4434" y="6027"/>
                  <a:pt x="4295" y="6035"/>
                  <a:pt x="4151" y="6035"/>
                </a:cubicBezTo>
                <a:cubicBezTo>
                  <a:pt x="4133" y="6035"/>
                  <a:pt x="4116" y="6035"/>
                  <a:pt x="4098" y="6035"/>
                </a:cubicBezTo>
                <a:lnTo>
                  <a:pt x="3099" y="5035"/>
                </a:lnTo>
                <a:cubicBezTo>
                  <a:pt x="3096" y="4870"/>
                  <a:pt x="3103" y="4715"/>
                  <a:pt x="3126" y="4566"/>
                </a:cubicBezTo>
                <a:close/>
                <a:moveTo>
                  <a:pt x="7042" y="267"/>
                </a:moveTo>
                <a:cubicBezTo>
                  <a:pt x="7084" y="267"/>
                  <a:pt x="7125" y="282"/>
                  <a:pt x="7158" y="314"/>
                </a:cubicBezTo>
                <a:cubicBezTo>
                  <a:pt x="7218" y="375"/>
                  <a:pt x="7222" y="472"/>
                  <a:pt x="7167" y="539"/>
                </a:cubicBezTo>
                <a:cubicBezTo>
                  <a:pt x="5713" y="2299"/>
                  <a:pt x="7599" y="4299"/>
                  <a:pt x="5976" y="5921"/>
                </a:cubicBezTo>
                <a:cubicBezTo>
                  <a:pt x="5404" y="6493"/>
                  <a:pt x="4786" y="6630"/>
                  <a:pt x="4149" y="6630"/>
                </a:cubicBezTo>
                <a:cubicBezTo>
                  <a:pt x="3569" y="6630"/>
                  <a:pt x="2973" y="6517"/>
                  <a:pt x="2379" y="6517"/>
                </a:cubicBezTo>
                <a:cubicBezTo>
                  <a:pt x="1774" y="6517"/>
                  <a:pt x="1172" y="6634"/>
                  <a:pt x="594" y="7111"/>
                </a:cubicBezTo>
                <a:cubicBezTo>
                  <a:pt x="562" y="7137"/>
                  <a:pt x="524" y="7150"/>
                  <a:pt x="486" y="7150"/>
                </a:cubicBezTo>
                <a:cubicBezTo>
                  <a:pt x="444" y="7150"/>
                  <a:pt x="402" y="7134"/>
                  <a:pt x="370" y="7102"/>
                </a:cubicBezTo>
                <a:cubicBezTo>
                  <a:pt x="301" y="7033"/>
                  <a:pt x="307" y="6920"/>
                  <a:pt x="383" y="6858"/>
                </a:cubicBezTo>
                <a:cubicBezTo>
                  <a:pt x="790" y="6523"/>
                  <a:pt x="1242" y="6318"/>
                  <a:pt x="1769" y="6235"/>
                </a:cubicBezTo>
                <a:cubicBezTo>
                  <a:pt x="1983" y="6201"/>
                  <a:pt x="2194" y="6188"/>
                  <a:pt x="2402" y="6188"/>
                </a:cubicBezTo>
                <a:cubicBezTo>
                  <a:pt x="3016" y="6188"/>
                  <a:pt x="3600" y="6300"/>
                  <a:pt x="4149" y="6300"/>
                </a:cubicBezTo>
                <a:cubicBezTo>
                  <a:pt x="4719" y="6300"/>
                  <a:pt x="5252" y="6179"/>
                  <a:pt x="5744" y="5688"/>
                </a:cubicBezTo>
                <a:cubicBezTo>
                  <a:pt x="7212" y="4220"/>
                  <a:pt x="5361" y="2206"/>
                  <a:pt x="6914" y="328"/>
                </a:cubicBezTo>
                <a:cubicBezTo>
                  <a:pt x="6947" y="287"/>
                  <a:pt x="6994" y="267"/>
                  <a:pt x="7042" y="267"/>
                </a:cubicBezTo>
                <a:close/>
                <a:moveTo>
                  <a:pt x="2349" y="6783"/>
                </a:moveTo>
                <a:lnTo>
                  <a:pt x="2349" y="6783"/>
                </a:lnTo>
                <a:cubicBezTo>
                  <a:pt x="2348" y="6942"/>
                  <a:pt x="2337" y="7114"/>
                  <a:pt x="2307" y="7295"/>
                </a:cubicBezTo>
                <a:lnTo>
                  <a:pt x="1837" y="6825"/>
                </a:lnTo>
                <a:cubicBezTo>
                  <a:pt x="2005" y="6797"/>
                  <a:pt x="2176" y="6785"/>
                  <a:pt x="2349" y="6783"/>
                </a:cubicBezTo>
                <a:close/>
                <a:moveTo>
                  <a:pt x="1532" y="6898"/>
                </a:moveTo>
                <a:lnTo>
                  <a:pt x="2233" y="7599"/>
                </a:lnTo>
                <a:cubicBezTo>
                  <a:pt x="2197" y="7716"/>
                  <a:pt x="2150" y="7832"/>
                  <a:pt x="2091" y="7953"/>
                </a:cubicBezTo>
                <a:lnTo>
                  <a:pt x="1180" y="7040"/>
                </a:lnTo>
                <a:cubicBezTo>
                  <a:pt x="1297" y="6982"/>
                  <a:pt x="1414" y="6934"/>
                  <a:pt x="1532" y="6898"/>
                </a:cubicBezTo>
                <a:close/>
                <a:moveTo>
                  <a:pt x="7043" y="0"/>
                </a:moveTo>
                <a:cubicBezTo>
                  <a:pt x="6919" y="0"/>
                  <a:pt x="6795" y="53"/>
                  <a:pt x="6709" y="157"/>
                </a:cubicBezTo>
                <a:cubicBezTo>
                  <a:pt x="6206" y="765"/>
                  <a:pt x="5994" y="1444"/>
                  <a:pt x="5979" y="2242"/>
                </a:cubicBezTo>
                <a:cubicBezTo>
                  <a:pt x="5688" y="2215"/>
                  <a:pt x="5393" y="2185"/>
                  <a:pt x="5103" y="2181"/>
                </a:cubicBezTo>
                <a:lnTo>
                  <a:pt x="5101" y="2181"/>
                </a:lnTo>
                <a:cubicBezTo>
                  <a:pt x="5029" y="2181"/>
                  <a:pt x="4968" y="2240"/>
                  <a:pt x="4968" y="2313"/>
                </a:cubicBezTo>
                <a:cubicBezTo>
                  <a:pt x="4967" y="2386"/>
                  <a:pt x="5026" y="2446"/>
                  <a:pt x="5100" y="2447"/>
                </a:cubicBezTo>
                <a:cubicBezTo>
                  <a:pt x="5388" y="2452"/>
                  <a:pt x="5688" y="2482"/>
                  <a:pt x="5980" y="2509"/>
                </a:cubicBezTo>
                <a:cubicBezTo>
                  <a:pt x="5984" y="2621"/>
                  <a:pt x="5990" y="2731"/>
                  <a:pt x="5999" y="2842"/>
                </a:cubicBezTo>
                <a:cubicBezTo>
                  <a:pt x="5657" y="2811"/>
                  <a:pt x="5337" y="2777"/>
                  <a:pt x="5033" y="2777"/>
                </a:cubicBezTo>
                <a:cubicBezTo>
                  <a:pt x="4453" y="2777"/>
                  <a:pt x="3934" y="2899"/>
                  <a:pt x="3445" y="3388"/>
                </a:cubicBezTo>
                <a:cubicBezTo>
                  <a:pt x="2698" y="4135"/>
                  <a:pt x="2808" y="4960"/>
                  <a:pt x="2899" y="5942"/>
                </a:cubicBezTo>
                <a:cubicBezTo>
                  <a:pt x="2788" y="5934"/>
                  <a:pt x="2678" y="5928"/>
                  <a:pt x="2566" y="5923"/>
                </a:cubicBezTo>
                <a:cubicBezTo>
                  <a:pt x="2464" y="4829"/>
                  <a:pt x="2392" y="3974"/>
                  <a:pt x="3212" y="3155"/>
                </a:cubicBezTo>
                <a:cubicBezTo>
                  <a:pt x="3595" y="2770"/>
                  <a:pt x="4019" y="2555"/>
                  <a:pt x="4540" y="2479"/>
                </a:cubicBezTo>
                <a:cubicBezTo>
                  <a:pt x="4613" y="2469"/>
                  <a:pt x="4664" y="2401"/>
                  <a:pt x="4652" y="2329"/>
                </a:cubicBezTo>
                <a:cubicBezTo>
                  <a:pt x="4643" y="2263"/>
                  <a:pt x="4587" y="2215"/>
                  <a:pt x="4523" y="2215"/>
                </a:cubicBezTo>
                <a:cubicBezTo>
                  <a:pt x="4516" y="2215"/>
                  <a:pt x="4509" y="2216"/>
                  <a:pt x="4502" y="2217"/>
                </a:cubicBezTo>
                <a:cubicBezTo>
                  <a:pt x="3927" y="2300"/>
                  <a:pt x="3444" y="2546"/>
                  <a:pt x="3022" y="2968"/>
                </a:cubicBezTo>
                <a:cubicBezTo>
                  <a:pt x="2143" y="3847"/>
                  <a:pt x="2190" y="4774"/>
                  <a:pt x="2297" y="5923"/>
                </a:cubicBezTo>
                <a:cubicBezTo>
                  <a:pt x="1500" y="5938"/>
                  <a:pt x="821" y="6150"/>
                  <a:pt x="212" y="6654"/>
                </a:cubicBezTo>
                <a:cubicBezTo>
                  <a:pt x="15" y="6815"/>
                  <a:pt x="1" y="7111"/>
                  <a:pt x="181" y="7291"/>
                </a:cubicBezTo>
                <a:cubicBezTo>
                  <a:pt x="265" y="7375"/>
                  <a:pt x="374" y="7417"/>
                  <a:pt x="485" y="7417"/>
                </a:cubicBezTo>
                <a:cubicBezTo>
                  <a:pt x="582" y="7417"/>
                  <a:pt x="681" y="7384"/>
                  <a:pt x="762" y="7317"/>
                </a:cubicBezTo>
                <a:cubicBezTo>
                  <a:pt x="823" y="7267"/>
                  <a:pt x="883" y="7221"/>
                  <a:pt x="944" y="7180"/>
                </a:cubicBezTo>
                <a:lnTo>
                  <a:pt x="1952" y="8188"/>
                </a:lnTo>
                <a:cubicBezTo>
                  <a:pt x="1911" y="8249"/>
                  <a:pt x="1865" y="8310"/>
                  <a:pt x="1815" y="8370"/>
                </a:cubicBezTo>
                <a:cubicBezTo>
                  <a:pt x="1672" y="8543"/>
                  <a:pt x="1683" y="8793"/>
                  <a:pt x="1841" y="8951"/>
                </a:cubicBezTo>
                <a:cubicBezTo>
                  <a:pt x="1926" y="9036"/>
                  <a:pt x="2035" y="9077"/>
                  <a:pt x="2145" y="9077"/>
                </a:cubicBezTo>
                <a:cubicBezTo>
                  <a:pt x="2269" y="9077"/>
                  <a:pt x="2393" y="9024"/>
                  <a:pt x="2478" y="8920"/>
                </a:cubicBezTo>
                <a:cubicBezTo>
                  <a:pt x="2726" y="8621"/>
                  <a:pt x="2905" y="8301"/>
                  <a:pt x="3028" y="7945"/>
                </a:cubicBezTo>
                <a:cubicBezTo>
                  <a:pt x="3050" y="7876"/>
                  <a:pt x="3014" y="7800"/>
                  <a:pt x="2944" y="7777"/>
                </a:cubicBezTo>
                <a:cubicBezTo>
                  <a:pt x="2930" y="7772"/>
                  <a:pt x="2916" y="7770"/>
                  <a:pt x="2902" y="7770"/>
                </a:cubicBezTo>
                <a:cubicBezTo>
                  <a:pt x="2846" y="7770"/>
                  <a:pt x="2794" y="7804"/>
                  <a:pt x="2776" y="7859"/>
                </a:cubicBezTo>
                <a:cubicBezTo>
                  <a:pt x="2664" y="8185"/>
                  <a:pt x="2500" y="8475"/>
                  <a:pt x="2274" y="8751"/>
                </a:cubicBezTo>
                <a:cubicBezTo>
                  <a:pt x="2241" y="8791"/>
                  <a:pt x="2194" y="8811"/>
                  <a:pt x="2147" y="8811"/>
                </a:cubicBezTo>
                <a:cubicBezTo>
                  <a:pt x="2104" y="8811"/>
                  <a:pt x="2062" y="8795"/>
                  <a:pt x="2030" y="8763"/>
                </a:cubicBezTo>
                <a:cubicBezTo>
                  <a:pt x="1969" y="8702"/>
                  <a:pt x="1965" y="8607"/>
                  <a:pt x="2021" y="8540"/>
                </a:cubicBezTo>
                <a:cubicBezTo>
                  <a:pt x="2447" y="8021"/>
                  <a:pt x="2607" y="7457"/>
                  <a:pt x="2615" y="6788"/>
                </a:cubicBezTo>
                <a:cubicBezTo>
                  <a:pt x="2724" y="6793"/>
                  <a:pt x="2833" y="6802"/>
                  <a:pt x="2944" y="6810"/>
                </a:cubicBezTo>
                <a:cubicBezTo>
                  <a:pt x="2941" y="6987"/>
                  <a:pt x="2930" y="7148"/>
                  <a:pt x="2908" y="7304"/>
                </a:cubicBezTo>
                <a:cubicBezTo>
                  <a:pt x="2896" y="7384"/>
                  <a:pt x="2958" y="7456"/>
                  <a:pt x="3040" y="7456"/>
                </a:cubicBezTo>
                <a:cubicBezTo>
                  <a:pt x="3106" y="7456"/>
                  <a:pt x="3162" y="7408"/>
                  <a:pt x="3171" y="7342"/>
                </a:cubicBezTo>
                <a:cubicBezTo>
                  <a:pt x="3194" y="7180"/>
                  <a:pt x="3207" y="7014"/>
                  <a:pt x="3210" y="6834"/>
                </a:cubicBezTo>
                <a:cubicBezTo>
                  <a:pt x="3542" y="6865"/>
                  <a:pt x="3858" y="6892"/>
                  <a:pt x="4162" y="6892"/>
                </a:cubicBezTo>
                <a:cubicBezTo>
                  <a:pt x="4884" y="6892"/>
                  <a:pt x="5536" y="6737"/>
                  <a:pt x="6165" y="6109"/>
                </a:cubicBezTo>
                <a:cubicBezTo>
                  <a:pt x="7043" y="5230"/>
                  <a:pt x="6998" y="4309"/>
                  <a:pt x="6890" y="3153"/>
                </a:cubicBezTo>
                <a:cubicBezTo>
                  <a:pt x="7695" y="3139"/>
                  <a:pt x="8372" y="2922"/>
                  <a:pt x="8976" y="2423"/>
                </a:cubicBezTo>
                <a:cubicBezTo>
                  <a:pt x="9171" y="2261"/>
                  <a:pt x="9187" y="1965"/>
                  <a:pt x="9007" y="1785"/>
                </a:cubicBezTo>
                <a:cubicBezTo>
                  <a:pt x="8923" y="1702"/>
                  <a:pt x="8813" y="1660"/>
                  <a:pt x="8703" y="1660"/>
                </a:cubicBezTo>
                <a:cubicBezTo>
                  <a:pt x="8605" y="1660"/>
                  <a:pt x="8506" y="1693"/>
                  <a:pt x="8425" y="1759"/>
                </a:cubicBezTo>
                <a:cubicBezTo>
                  <a:pt x="8366" y="1809"/>
                  <a:pt x="8305" y="1855"/>
                  <a:pt x="8244" y="1896"/>
                </a:cubicBezTo>
                <a:lnTo>
                  <a:pt x="7236" y="888"/>
                </a:lnTo>
                <a:cubicBezTo>
                  <a:pt x="7277" y="828"/>
                  <a:pt x="7322" y="767"/>
                  <a:pt x="7373" y="707"/>
                </a:cubicBezTo>
                <a:cubicBezTo>
                  <a:pt x="7515" y="534"/>
                  <a:pt x="7503" y="284"/>
                  <a:pt x="7347" y="126"/>
                </a:cubicBezTo>
                <a:cubicBezTo>
                  <a:pt x="7262" y="42"/>
                  <a:pt x="7152" y="0"/>
                  <a:pt x="7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6792429" y="2462607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85280" y="3117525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443763" y="227854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2B7470-F284-54A9-D6A9-63B3C4D34AAA}"/>
              </a:ext>
            </a:extLst>
          </p:cNvPr>
          <p:cNvSpPr txBox="1"/>
          <p:nvPr/>
        </p:nvSpPr>
        <p:spPr>
          <a:xfrm>
            <a:off x="704565" y="768062"/>
            <a:ext cx="7207001" cy="288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400" dirty="0">
                <a:sym typeface="Arial"/>
              </a:rPr>
              <a:t>Thalassemia Type :</a:t>
            </a:r>
          </a:p>
          <a:p>
            <a:pPr lvl="1"/>
            <a:r>
              <a:rPr lang="en-US" sz="1400" dirty="0">
                <a:sym typeface="Arial"/>
              </a:rPr>
              <a:t>Reversible' or 'fixed defect' types link to higher heart disease prevalence.</a:t>
            </a:r>
          </a:p>
          <a:p>
            <a:pPr lvl="1"/>
            <a:r>
              <a:rPr lang="en-US" sz="1400" dirty="0">
                <a:sym typeface="Arial"/>
              </a:rPr>
              <a:t>'Normal' type shows lower incidence, 'not found' type mixed but generally lower prevalence.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Resting ECG Results :</a:t>
            </a:r>
          </a:p>
          <a:p>
            <a:pPr lvl="1"/>
            <a:r>
              <a:rPr lang="en-US" sz="1400" dirty="0">
                <a:sym typeface="Arial"/>
              </a:rPr>
              <a:t>'Left ventricular hypertrophy' correlates with higher heart disease.</a:t>
            </a:r>
          </a:p>
          <a:p>
            <a:pPr lvl="1"/>
            <a:r>
              <a:rPr lang="en-US" sz="1400" dirty="0">
                <a:sym typeface="Arial"/>
              </a:rPr>
              <a:t>'Normal' and 'ST-T wave abnormality' vary, 'Normal' usually lower.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Slope of Peak Exercise ST Segment :</a:t>
            </a:r>
          </a:p>
          <a:p>
            <a:pPr lvl="1"/>
            <a:r>
              <a:rPr lang="en-US" sz="1400" dirty="0">
                <a:sym typeface="Arial"/>
              </a:rPr>
              <a:t>'</a:t>
            </a:r>
            <a:r>
              <a:rPr lang="en-US" sz="1400" dirty="0" err="1">
                <a:sym typeface="Arial"/>
              </a:rPr>
              <a:t>Downsloping</a:t>
            </a:r>
            <a:r>
              <a:rPr lang="en-US" sz="1400" dirty="0">
                <a:sym typeface="Arial"/>
              </a:rPr>
              <a:t>' ST segment associates with higher heart disease.</a:t>
            </a:r>
          </a:p>
          <a:p>
            <a:pPr lvl="1"/>
            <a:r>
              <a:rPr lang="en-US" sz="1400" dirty="0">
                <a:sym typeface="Arial"/>
              </a:rPr>
              <a:t>'Flat' and 'upsloping' vary, 'upsloping' generally lower.</a:t>
            </a:r>
          </a:p>
        </p:txBody>
      </p:sp>
    </p:spTree>
    <p:extLst>
      <p:ext uri="{BB962C8B-B14F-4D97-AF65-F5344CB8AC3E}">
        <p14:creationId xmlns:p14="http://schemas.microsoft.com/office/powerpoint/2010/main" val="3097456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B7470-F284-54A9-D6A9-63B3C4D34AAA}"/>
              </a:ext>
            </a:extLst>
          </p:cNvPr>
          <p:cNvSpPr txBox="1"/>
          <p:nvPr/>
        </p:nvSpPr>
        <p:spPr>
          <a:xfrm>
            <a:off x="704565" y="731954"/>
            <a:ext cx="7207001" cy="245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Correlation Matrix :</a:t>
            </a:r>
          </a:p>
          <a:p>
            <a:pPr lvl="1"/>
            <a:r>
              <a:rPr lang="en-US" sz="1400" dirty="0">
                <a:sym typeface="Arial"/>
              </a:rPr>
              <a:t>Age, max heart rate, and possibly cholesterol correlate with heart disease.</a:t>
            </a:r>
          </a:p>
          <a:p>
            <a:r>
              <a:rPr lang="en-US" sz="1400" dirty="0">
                <a:sym typeface="Arial"/>
              </a:rPr>
              <a:t>Scatter Plot: Age vs. Max Heart Rate :</a:t>
            </a:r>
          </a:p>
          <a:p>
            <a:pPr lvl="1"/>
            <a:r>
              <a:rPr lang="en-US" sz="1400" dirty="0">
                <a:sym typeface="Arial"/>
              </a:rPr>
              <a:t>Heart disease linked to lower max heart rates with age.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Gender and Chest Pain Types :</a:t>
            </a:r>
          </a:p>
          <a:p>
            <a:pPr lvl="1"/>
            <a:r>
              <a:rPr lang="en-US" sz="1400" dirty="0">
                <a:sym typeface="Arial"/>
              </a:rPr>
              <a:t>Gender impacts chest pain reporting.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Cholesterol Levels (Box Plot) :</a:t>
            </a:r>
          </a:p>
          <a:p>
            <a:pPr lvl="1"/>
            <a:r>
              <a:rPr lang="en-US" sz="1400" dirty="0">
                <a:sym typeface="Arial"/>
              </a:rPr>
              <a:t>Higher in heart disease cases.</a:t>
            </a:r>
          </a:p>
          <a:p>
            <a:endParaRPr lang="en-US" sz="1400" dirty="0">
              <a:sym typeface="Arial"/>
            </a:endParaRPr>
          </a:p>
          <a:p>
            <a:r>
              <a:rPr lang="en-US" sz="1400" dirty="0">
                <a:sym typeface="Arial"/>
              </a:rPr>
              <a:t>Major Vessels Colored (Bar Plot) :</a:t>
            </a:r>
          </a:p>
          <a:p>
            <a:pPr lvl="1"/>
            <a:r>
              <a:rPr lang="en-US" sz="1400" dirty="0">
                <a:sym typeface="Arial"/>
              </a:rPr>
              <a:t>More vessels colored indicates more heart disease cases.</a:t>
            </a:r>
            <a:endParaRPr lang="en-IN" sz="1400" dirty="0">
              <a:sym typeface="Arial"/>
            </a:endParaRPr>
          </a:p>
        </p:txBody>
      </p:sp>
      <p:sp>
        <p:nvSpPr>
          <p:cNvPr id="2013" name="Google Shape;2013;p79"/>
          <p:cNvSpPr txBox="1">
            <a:spLocks noGrp="1"/>
          </p:cNvSpPr>
          <p:nvPr>
            <p:ph type="title"/>
          </p:nvPr>
        </p:nvSpPr>
        <p:spPr>
          <a:xfrm>
            <a:off x="719016" y="1530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014" name="Google Shape;2014;p79"/>
          <p:cNvGrpSpPr/>
          <p:nvPr/>
        </p:nvGrpSpPr>
        <p:grpSpPr>
          <a:xfrm>
            <a:off x="7536029" y="2406294"/>
            <a:ext cx="1409685" cy="2712440"/>
            <a:chOff x="1025775" y="2335025"/>
            <a:chExt cx="1512700" cy="2910656"/>
          </a:xfrm>
        </p:grpSpPr>
        <p:sp>
          <p:nvSpPr>
            <p:cNvPr id="2015" name="Google Shape;2015;p79"/>
            <p:cNvSpPr/>
            <p:nvPr/>
          </p:nvSpPr>
          <p:spPr>
            <a:xfrm>
              <a:off x="1025775" y="2335025"/>
              <a:ext cx="1512700" cy="2910656"/>
            </a:xfrm>
            <a:custGeom>
              <a:avLst/>
              <a:gdLst/>
              <a:ahLst/>
              <a:cxnLst/>
              <a:rect l="l" t="t" r="r" b="b"/>
              <a:pathLst>
                <a:path w="53972" h="103850" extrusionOk="0">
                  <a:moveTo>
                    <a:pt x="26983" y="1"/>
                  </a:moveTo>
                  <a:cubicBezTo>
                    <a:pt x="26983" y="1"/>
                    <a:pt x="22674" y="1"/>
                    <a:pt x="21363" y="3188"/>
                  </a:cubicBezTo>
                  <a:cubicBezTo>
                    <a:pt x="20052" y="6374"/>
                    <a:pt x="20990" y="8622"/>
                    <a:pt x="20990" y="8622"/>
                  </a:cubicBezTo>
                  <a:cubicBezTo>
                    <a:pt x="20990" y="8622"/>
                    <a:pt x="19865" y="8622"/>
                    <a:pt x="20052" y="9744"/>
                  </a:cubicBezTo>
                  <a:cubicBezTo>
                    <a:pt x="20240" y="10869"/>
                    <a:pt x="21365" y="13303"/>
                    <a:pt x="21738" y="13493"/>
                  </a:cubicBezTo>
                  <a:cubicBezTo>
                    <a:pt x="22114" y="13679"/>
                    <a:pt x="22300" y="13679"/>
                    <a:pt x="22300" y="13679"/>
                  </a:cubicBezTo>
                  <a:cubicBezTo>
                    <a:pt x="22300" y="13679"/>
                    <a:pt x="22300" y="15552"/>
                    <a:pt x="22861" y="16301"/>
                  </a:cubicBezTo>
                  <a:cubicBezTo>
                    <a:pt x="23423" y="17052"/>
                    <a:pt x="23800" y="17988"/>
                    <a:pt x="23800" y="17988"/>
                  </a:cubicBezTo>
                  <a:lnTo>
                    <a:pt x="23611" y="20238"/>
                  </a:lnTo>
                  <a:cubicBezTo>
                    <a:pt x="23611" y="20238"/>
                    <a:pt x="17055" y="23422"/>
                    <a:pt x="15741" y="23798"/>
                  </a:cubicBezTo>
                  <a:cubicBezTo>
                    <a:pt x="14429" y="24172"/>
                    <a:pt x="11807" y="25109"/>
                    <a:pt x="10308" y="27732"/>
                  </a:cubicBezTo>
                  <a:cubicBezTo>
                    <a:pt x="8809" y="30357"/>
                    <a:pt x="8809" y="36353"/>
                    <a:pt x="8809" y="38789"/>
                  </a:cubicBezTo>
                  <a:cubicBezTo>
                    <a:pt x="8809" y="41225"/>
                    <a:pt x="8996" y="46470"/>
                    <a:pt x="8996" y="47407"/>
                  </a:cubicBezTo>
                  <a:cubicBezTo>
                    <a:pt x="8996" y="47407"/>
                    <a:pt x="8996" y="47783"/>
                    <a:pt x="8623" y="48905"/>
                  </a:cubicBezTo>
                  <a:cubicBezTo>
                    <a:pt x="8623" y="48905"/>
                    <a:pt x="6936" y="55463"/>
                    <a:pt x="6374" y="62959"/>
                  </a:cubicBezTo>
                  <a:cubicBezTo>
                    <a:pt x="5811" y="70452"/>
                    <a:pt x="5063" y="70641"/>
                    <a:pt x="3748" y="71391"/>
                  </a:cubicBezTo>
                  <a:cubicBezTo>
                    <a:pt x="2437" y="72140"/>
                    <a:pt x="1687" y="73640"/>
                    <a:pt x="1501" y="74389"/>
                  </a:cubicBezTo>
                  <a:cubicBezTo>
                    <a:pt x="1312" y="75139"/>
                    <a:pt x="376" y="75886"/>
                    <a:pt x="1" y="76075"/>
                  </a:cubicBezTo>
                  <a:cubicBezTo>
                    <a:pt x="1" y="76075"/>
                    <a:pt x="276" y="76486"/>
                    <a:pt x="943" y="76486"/>
                  </a:cubicBezTo>
                  <a:cubicBezTo>
                    <a:pt x="1055" y="76486"/>
                    <a:pt x="1178" y="76475"/>
                    <a:pt x="1312" y="76448"/>
                  </a:cubicBezTo>
                  <a:cubicBezTo>
                    <a:pt x="2251" y="76262"/>
                    <a:pt x="2251" y="75324"/>
                    <a:pt x="2626" y="75137"/>
                  </a:cubicBezTo>
                  <a:cubicBezTo>
                    <a:pt x="2999" y="74950"/>
                    <a:pt x="3562" y="74761"/>
                    <a:pt x="3562" y="74761"/>
                  </a:cubicBezTo>
                  <a:lnTo>
                    <a:pt x="3562" y="74761"/>
                  </a:lnTo>
                  <a:cubicBezTo>
                    <a:pt x="3562" y="74761"/>
                    <a:pt x="2626" y="78510"/>
                    <a:pt x="2251" y="79633"/>
                  </a:cubicBezTo>
                  <a:cubicBezTo>
                    <a:pt x="1876" y="80757"/>
                    <a:pt x="1312" y="81695"/>
                    <a:pt x="1689" y="81882"/>
                  </a:cubicBezTo>
                  <a:cubicBezTo>
                    <a:pt x="1845" y="81960"/>
                    <a:pt x="2001" y="82006"/>
                    <a:pt x="2143" y="82006"/>
                  </a:cubicBezTo>
                  <a:cubicBezTo>
                    <a:pt x="2343" y="82006"/>
                    <a:pt x="2517" y="81915"/>
                    <a:pt x="2627" y="81696"/>
                  </a:cubicBezTo>
                  <a:cubicBezTo>
                    <a:pt x="2814" y="81320"/>
                    <a:pt x="4125" y="78698"/>
                    <a:pt x="4125" y="78698"/>
                  </a:cubicBezTo>
                  <a:lnTo>
                    <a:pt x="4125" y="78698"/>
                  </a:lnTo>
                  <a:cubicBezTo>
                    <a:pt x="4125" y="78698"/>
                    <a:pt x="3376" y="81133"/>
                    <a:pt x="3189" y="81696"/>
                  </a:cubicBezTo>
                  <a:cubicBezTo>
                    <a:pt x="3001" y="82257"/>
                    <a:pt x="2438" y="83382"/>
                    <a:pt x="3001" y="83568"/>
                  </a:cubicBezTo>
                  <a:cubicBezTo>
                    <a:pt x="3113" y="83606"/>
                    <a:pt x="3203" y="83621"/>
                    <a:pt x="3276" y="83621"/>
                  </a:cubicBezTo>
                  <a:cubicBezTo>
                    <a:pt x="3570" y="83621"/>
                    <a:pt x="3600" y="83382"/>
                    <a:pt x="3749" y="83382"/>
                  </a:cubicBezTo>
                  <a:cubicBezTo>
                    <a:pt x="3924" y="83382"/>
                    <a:pt x="4740" y="81131"/>
                    <a:pt x="5009" y="80055"/>
                  </a:cubicBezTo>
                  <a:lnTo>
                    <a:pt x="5009" y="80055"/>
                  </a:lnTo>
                  <a:cubicBezTo>
                    <a:pt x="4878" y="80673"/>
                    <a:pt x="4538" y="82329"/>
                    <a:pt x="4688" y="82631"/>
                  </a:cubicBezTo>
                  <a:cubicBezTo>
                    <a:pt x="4719" y="82693"/>
                    <a:pt x="4766" y="82719"/>
                    <a:pt x="4823" y="82719"/>
                  </a:cubicBezTo>
                  <a:cubicBezTo>
                    <a:pt x="5105" y="82719"/>
                    <a:pt x="5626" y="82070"/>
                    <a:pt x="5626" y="82070"/>
                  </a:cubicBezTo>
                  <a:cubicBezTo>
                    <a:pt x="5626" y="82070"/>
                    <a:pt x="5715" y="82100"/>
                    <a:pt x="5858" y="82100"/>
                  </a:cubicBezTo>
                  <a:cubicBezTo>
                    <a:pt x="6073" y="82100"/>
                    <a:pt x="6411" y="82032"/>
                    <a:pt x="6749" y="81695"/>
                  </a:cubicBezTo>
                  <a:cubicBezTo>
                    <a:pt x="7311" y="81132"/>
                    <a:pt x="9092" y="75417"/>
                    <a:pt x="9279" y="74292"/>
                  </a:cubicBezTo>
                  <a:cubicBezTo>
                    <a:pt x="9465" y="73167"/>
                    <a:pt x="8904" y="71670"/>
                    <a:pt x="9465" y="69608"/>
                  </a:cubicBezTo>
                  <a:cubicBezTo>
                    <a:pt x="10027" y="67547"/>
                    <a:pt x="13214" y="57617"/>
                    <a:pt x="13401" y="54994"/>
                  </a:cubicBezTo>
                  <a:cubicBezTo>
                    <a:pt x="13588" y="52372"/>
                    <a:pt x="13588" y="50499"/>
                    <a:pt x="14151" y="48063"/>
                  </a:cubicBezTo>
                  <a:cubicBezTo>
                    <a:pt x="14463" y="46709"/>
                    <a:pt x="15064" y="45011"/>
                    <a:pt x="15537" y="43766"/>
                  </a:cubicBezTo>
                  <a:cubicBezTo>
                    <a:pt x="15676" y="44508"/>
                    <a:pt x="15833" y="45257"/>
                    <a:pt x="16005" y="45918"/>
                  </a:cubicBezTo>
                  <a:cubicBezTo>
                    <a:pt x="16632" y="48336"/>
                    <a:pt x="17019" y="52155"/>
                    <a:pt x="16584" y="54332"/>
                  </a:cubicBezTo>
                  <a:cubicBezTo>
                    <a:pt x="16149" y="56507"/>
                    <a:pt x="15664" y="61246"/>
                    <a:pt x="15327" y="63180"/>
                  </a:cubicBezTo>
                  <a:cubicBezTo>
                    <a:pt x="14988" y="65115"/>
                    <a:pt x="13634" y="71207"/>
                    <a:pt x="13827" y="73141"/>
                  </a:cubicBezTo>
                  <a:cubicBezTo>
                    <a:pt x="14020" y="75076"/>
                    <a:pt x="14941" y="85714"/>
                    <a:pt x="14941" y="85714"/>
                  </a:cubicBezTo>
                  <a:cubicBezTo>
                    <a:pt x="14941" y="85714"/>
                    <a:pt x="14925" y="99067"/>
                    <a:pt x="15498" y="103850"/>
                  </a:cubicBezTo>
                  <a:lnTo>
                    <a:pt x="16782" y="103802"/>
                  </a:lnTo>
                  <a:lnTo>
                    <a:pt x="24443" y="103850"/>
                  </a:lnTo>
                  <a:lnTo>
                    <a:pt x="24472" y="103529"/>
                  </a:lnTo>
                  <a:lnTo>
                    <a:pt x="26063" y="85666"/>
                  </a:lnTo>
                  <a:lnTo>
                    <a:pt x="26986" y="77772"/>
                  </a:lnTo>
                  <a:lnTo>
                    <a:pt x="27911" y="85666"/>
                  </a:lnTo>
                  <a:lnTo>
                    <a:pt x="30095" y="103529"/>
                  </a:lnTo>
                  <a:lnTo>
                    <a:pt x="30122" y="103850"/>
                  </a:lnTo>
                  <a:lnTo>
                    <a:pt x="37785" y="103802"/>
                  </a:lnTo>
                  <a:lnTo>
                    <a:pt x="39069" y="103850"/>
                  </a:lnTo>
                  <a:cubicBezTo>
                    <a:pt x="39640" y="99084"/>
                    <a:pt x="39627" y="85822"/>
                    <a:pt x="39627" y="85717"/>
                  </a:cubicBezTo>
                  <a:cubicBezTo>
                    <a:pt x="39627" y="85712"/>
                    <a:pt x="39954" y="75076"/>
                    <a:pt x="40146" y="73141"/>
                  </a:cubicBezTo>
                  <a:cubicBezTo>
                    <a:pt x="40339" y="71207"/>
                    <a:pt x="38986" y="65115"/>
                    <a:pt x="38646" y="63180"/>
                  </a:cubicBezTo>
                  <a:cubicBezTo>
                    <a:pt x="38309" y="61246"/>
                    <a:pt x="37825" y="56507"/>
                    <a:pt x="37389" y="54332"/>
                  </a:cubicBezTo>
                  <a:cubicBezTo>
                    <a:pt x="36955" y="52155"/>
                    <a:pt x="37341" y="48336"/>
                    <a:pt x="37969" y="45918"/>
                  </a:cubicBezTo>
                  <a:cubicBezTo>
                    <a:pt x="38139" y="45257"/>
                    <a:pt x="38297" y="44508"/>
                    <a:pt x="38437" y="43766"/>
                  </a:cubicBezTo>
                  <a:cubicBezTo>
                    <a:pt x="38909" y="45010"/>
                    <a:pt x="39510" y="46707"/>
                    <a:pt x="39822" y="48063"/>
                  </a:cubicBezTo>
                  <a:cubicBezTo>
                    <a:pt x="40384" y="50499"/>
                    <a:pt x="40384" y="52372"/>
                    <a:pt x="40572" y="54994"/>
                  </a:cubicBezTo>
                  <a:cubicBezTo>
                    <a:pt x="40760" y="57617"/>
                    <a:pt x="43945" y="67549"/>
                    <a:pt x="44508" y="69608"/>
                  </a:cubicBezTo>
                  <a:cubicBezTo>
                    <a:pt x="45070" y="71670"/>
                    <a:pt x="44508" y="73167"/>
                    <a:pt x="44695" y="74292"/>
                  </a:cubicBezTo>
                  <a:cubicBezTo>
                    <a:pt x="44881" y="75417"/>
                    <a:pt x="46663" y="81131"/>
                    <a:pt x="47224" y="81694"/>
                  </a:cubicBezTo>
                  <a:cubicBezTo>
                    <a:pt x="47562" y="82031"/>
                    <a:pt x="47898" y="82099"/>
                    <a:pt x="48114" y="82099"/>
                  </a:cubicBezTo>
                  <a:cubicBezTo>
                    <a:pt x="48257" y="82099"/>
                    <a:pt x="48346" y="82069"/>
                    <a:pt x="48346" y="82069"/>
                  </a:cubicBezTo>
                  <a:cubicBezTo>
                    <a:pt x="48346" y="82069"/>
                    <a:pt x="48867" y="82718"/>
                    <a:pt x="49150" y="82718"/>
                  </a:cubicBezTo>
                  <a:cubicBezTo>
                    <a:pt x="49207" y="82718"/>
                    <a:pt x="49254" y="82692"/>
                    <a:pt x="49285" y="82630"/>
                  </a:cubicBezTo>
                  <a:cubicBezTo>
                    <a:pt x="49435" y="82329"/>
                    <a:pt x="49096" y="80673"/>
                    <a:pt x="48963" y="80055"/>
                  </a:cubicBezTo>
                  <a:lnTo>
                    <a:pt x="48963" y="80055"/>
                  </a:lnTo>
                  <a:cubicBezTo>
                    <a:pt x="49234" y="81130"/>
                    <a:pt x="50047" y="83382"/>
                    <a:pt x="50223" y="83382"/>
                  </a:cubicBezTo>
                  <a:cubicBezTo>
                    <a:pt x="50373" y="83382"/>
                    <a:pt x="50403" y="83621"/>
                    <a:pt x="50697" y="83621"/>
                  </a:cubicBezTo>
                  <a:cubicBezTo>
                    <a:pt x="50770" y="83621"/>
                    <a:pt x="50860" y="83606"/>
                    <a:pt x="50973" y="83568"/>
                  </a:cubicBezTo>
                  <a:cubicBezTo>
                    <a:pt x="51534" y="83382"/>
                    <a:pt x="50973" y="82257"/>
                    <a:pt x="50784" y="81696"/>
                  </a:cubicBezTo>
                  <a:cubicBezTo>
                    <a:pt x="50598" y="81133"/>
                    <a:pt x="49848" y="78698"/>
                    <a:pt x="49848" y="78698"/>
                  </a:cubicBezTo>
                  <a:lnTo>
                    <a:pt x="49848" y="78698"/>
                  </a:lnTo>
                  <a:cubicBezTo>
                    <a:pt x="49848" y="78698"/>
                    <a:pt x="51159" y="81320"/>
                    <a:pt x="51346" y="81696"/>
                  </a:cubicBezTo>
                  <a:cubicBezTo>
                    <a:pt x="51456" y="81915"/>
                    <a:pt x="51630" y="82006"/>
                    <a:pt x="51830" y="82006"/>
                  </a:cubicBezTo>
                  <a:cubicBezTo>
                    <a:pt x="51972" y="82006"/>
                    <a:pt x="52128" y="81960"/>
                    <a:pt x="52284" y="81882"/>
                  </a:cubicBezTo>
                  <a:cubicBezTo>
                    <a:pt x="52660" y="81696"/>
                    <a:pt x="52098" y="80757"/>
                    <a:pt x="51723" y="79632"/>
                  </a:cubicBezTo>
                  <a:cubicBezTo>
                    <a:pt x="51347" y="78510"/>
                    <a:pt x="50411" y="74761"/>
                    <a:pt x="50411" y="74761"/>
                  </a:cubicBezTo>
                  <a:lnTo>
                    <a:pt x="50411" y="74761"/>
                  </a:lnTo>
                  <a:cubicBezTo>
                    <a:pt x="50412" y="74761"/>
                    <a:pt x="50973" y="74950"/>
                    <a:pt x="51347" y="75137"/>
                  </a:cubicBezTo>
                  <a:cubicBezTo>
                    <a:pt x="51723" y="75323"/>
                    <a:pt x="51723" y="76262"/>
                    <a:pt x="52661" y="76448"/>
                  </a:cubicBezTo>
                  <a:cubicBezTo>
                    <a:pt x="52794" y="76474"/>
                    <a:pt x="52917" y="76486"/>
                    <a:pt x="53028" y="76486"/>
                  </a:cubicBezTo>
                  <a:cubicBezTo>
                    <a:pt x="53696" y="76486"/>
                    <a:pt x="53972" y="76075"/>
                    <a:pt x="53972" y="76075"/>
                  </a:cubicBezTo>
                  <a:cubicBezTo>
                    <a:pt x="53591" y="75886"/>
                    <a:pt x="52655" y="75137"/>
                    <a:pt x="52467" y="74389"/>
                  </a:cubicBezTo>
                  <a:cubicBezTo>
                    <a:pt x="52280" y="73639"/>
                    <a:pt x="51531" y="72139"/>
                    <a:pt x="50220" y="71391"/>
                  </a:cubicBezTo>
                  <a:cubicBezTo>
                    <a:pt x="48906" y="70641"/>
                    <a:pt x="48158" y="70452"/>
                    <a:pt x="47595" y="62959"/>
                  </a:cubicBezTo>
                  <a:cubicBezTo>
                    <a:pt x="47033" y="55463"/>
                    <a:pt x="45345" y="48905"/>
                    <a:pt x="45345" y="48905"/>
                  </a:cubicBezTo>
                  <a:cubicBezTo>
                    <a:pt x="44972" y="47783"/>
                    <a:pt x="44972" y="47407"/>
                    <a:pt x="44972" y="47407"/>
                  </a:cubicBezTo>
                  <a:cubicBezTo>
                    <a:pt x="44972" y="46469"/>
                    <a:pt x="45158" y="41225"/>
                    <a:pt x="45158" y="38789"/>
                  </a:cubicBezTo>
                  <a:cubicBezTo>
                    <a:pt x="45158" y="36353"/>
                    <a:pt x="45158" y="30357"/>
                    <a:pt x="43661" y="27732"/>
                  </a:cubicBezTo>
                  <a:cubicBezTo>
                    <a:pt x="42161" y="25109"/>
                    <a:pt x="39538" y="24172"/>
                    <a:pt x="38227" y="23798"/>
                  </a:cubicBezTo>
                  <a:cubicBezTo>
                    <a:pt x="36914" y="23423"/>
                    <a:pt x="30357" y="20238"/>
                    <a:pt x="30357" y="20238"/>
                  </a:cubicBezTo>
                  <a:lnTo>
                    <a:pt x="30168" y="17988"/>
                  </a:lnTo>
                  <a:cubicBezTo>
                    <a:pt x="30168" y="17988"/>
                    <a:pt x="30544" y="17052"/>
                    <a:pt x="31107" y="16301"/>
                  </a:cubicBezTo>
                  <a:cubicBezTo>
                    <a:pt x="31669" y="15552"/>
                    <a:pt x="31669" y="13679"/>
                    <a:pt x="31669" y="13679"/>
                  </a:cubicBezTo>
                  <a:cubicBezTo>
                    <a:pt x="31669" y="13679"/>
                    <a:pt x="31855" y="13679"/>
                    <a:pt x="32230" y="13493"/>
                  </a:cubicBezTo>
                  <a:cubicBezTo>
                    <a:pt x="32603" y="13303"/>
                    <a:pt x="33728" y="10868"/>
                    <a:pt x="33917" y="9744"/>
                  </a:cubicBezTo>
                  <a:cubicBezTo>
                    <a:pt x="34103" y="8622"/>
                    <a:pt x="32979" y="8622"/>
                    <a:pt x="32979" y="8622"/>
                  </a:cubicBezTo>
                  <a:cubicBezTo>
                    <a:pt x="32979" y="8622"/>
                    <a:pt x="33917" y="6372"/>
                    <a:pt x="32603" y="3188"/>
                  </a:cubicBezTo>
                  <a:cubicBezTo>
                    <a:pt x="31292" y="1"/>
                    <a:pt x="26983" y="1"/>
                    <a:pt x="26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9"/>
            <p:cNvSpPr/>
            <p:nvPr/>
          </p:nvSpPr>
          <p:spPr>
            <a:xfrm>
              <a:off x="1849006" y="3180792"/>
              <a:ext cx="430755" cy="855063"/>
            </a:xfrm>
            <a:custGeom>
              <a:avLst/>
              <a:gdLst/>
              <a:ahLst/>
              <a:cxnLst/>
              <a:rect l="l" t="t" r="r" b="b"/>
              <a:pathLst>
                <a:path w="15369" h="30508" extrusionOk="0">
                  <a:moveTo>
                    <a:pt x="7779" y="1"/>
                  </a:moveTo>
                  <a:cubicBezTo>
                    <a:pt x="7409" y="1"/>
                    <a:pt x="7023" y="19"/>
                    <a:pt x="6619" y="55"/>
                  </a:cubicBezTo>
                  <a:cubicBezTo>
                    <a:pt x="3452" y="338"/>
                    <a:pt x="140" y="3164"/>
                    <a:pt x="0" y="3283"/>
                  </a:cubicBezTo>
                  <a:lnTo>
                    <a:pt x="354" y="3693"/>
                  </a:lnTo>
                  <a:cubicBezTo>
                    <a:pt x="386" y="3665"/>
                    <a:pt x="3672" y="862"/>
                    <a:pt x="6668" y="594"/>
                  </a:cubicBezTo>
                  <a:cubicBezTo>
                    <a:pt x="7065" y="558"/>
                    <a:pt x="7442" y="540"/>
                    <a:pt x="7801" y="540"/>
                  </a:cubicBezTo>
                  <a:cubicBezTo>
                    <a:pt x="10708" y="540"/>
                    <a:pt x="12413" y="1711"/>
                    <a:pt x="13131" y="4169"/>
                  </a:cubicBezTo>
                  <a:cubicBezTo>
                    <a:pt x="13894" y="6787"/>
                    <a:pt x="13246" y="14232"/>
                    <a:pt x="12897" y="18231"/>
                  </a:cubicBezTo>
                  <a:cubicBezTo>
                    <a:pt x="12804" y="19310"/>
                    <a:pt x="12730" y="20161"/>
                    <a:pt x="12701" y="20688"/>
                  </a:cubicBezTo>
                  <a:cubicBezTo>
                    <a:pt x="12560" y="23266"/>
                    <a:pt x="14759" y="30213"/>
                    <a:pt x="14854" y="30507"/>
                  </a:cubicBezTo>
                  <a:lnTo>
                    <a:pt x="15369" y="30345"/>
                  </a:lnTo>
                  <a:cubicBezTo>
                    <a:pt x="15347" y="30273"/>
                    <a:pt x="13106" y="23197"/>
                    <a:pt x="13241" y="20717"/>
                  </a:cubicBezTo>
                  <a:cubicBezTo>
                    <a:pt x="13270" y="20199"/>
                    <a:pt x="13343" y="19351"/>
                    <a:pt x="13436" y="18277"/>
                  </a:cubicBezTo>
                  <a:cubicBezTo>
                    <a:pt x="13813" y="13959"/>
                    <a:pt x="14442" y="6733"/>
                    <a:pt x="13650" y="4017"/>
                  </a:cubicBezTo>
                  <a:cubicBezTo>
                    <a:pt x="12863" y="1322"/>
                    <a:pt x="10939" y="1"/>
                    <a:pt x="7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9"/>
            <p:cNvSpPr/>
            <p:nvPr/>
          </p:nvSpPr>
          <p:spPr>
            <a:xfrm>
              <a:off x="1612192" y="3284078"/>
              <a:ext cx="416489" cy="1667748"/>
            </a:xfrm>
            <a:custGeom>
              <a:avLst/>
              <a:gdLst/>
              <a:ahLst/>
              <a:cxnLst/>
              <a:rect l="l" t="t" r="r" b="b"/>
              <a:pathLst>
                <a:path w="14860" h="59504" extrusionOk="0">
                  <a:moveTo>
                    <a:pt x="7639" y="24169"/>
                  </a:moveTo>
                  <a:cubicBezTo>
                    <a:pt x="7645" y="24169"/>
                    <a:pt x="7650" y="24170"/>
                    <a:pt x="7655" y="24171"/>
                  </a:cubicBezTo>
                  <a:cubicBezTo>
                    <a:pt x="7712" y="24183"/>
                    <a:pt x="7847" y="24214"/>
                    <a:pt x="7912" y="24261"/>
                  </a:cubicBezTo>
                  <a:cubicBezTo>
                    <a:pt x="7977" y="24310"/>
                    <a:pt x="8100" y="24327"/>
                    <a:pt x="7960" y="24366"/>
                  </a:cubicBezTo>
                  <a:cubicBezTo>
                    <a:pt x="7916" y="24379"/>
                    <a:pt x="7882" y="24384"/>
                    <a:pt x="7854" y="24384"/>
                  </a:cubicBezTo>
                  <a:cubicBezTo>
                    <a:pt x="7792" y="24384"/>
                    <a:pt x="7752" y="24362"/>
                    <a:pt x="7677" y="24349"/>
                  </a:cubicBezTo>
                  <a:cubicBezTo>
                    <a:pt x="7677" y="24349"/>
                    <a:pt x="7521" y="24346"/>
                    <a:pt x="7506" y="24284"/>
                  </a:cubicBezTo>
                  <a:cubicBezTo>
                    <a:pt x="7492" y="24228"/>
                    <a:pt x="7579" y="24169"/>
                    <a:pt x="7639" y="24169"/>
                  </a:cubicBezTo>
                  <a:close/>
                  <a:moveTo>
                    <a:pt x="8218" y="24604"/>
                  </a:moveTo>
                  <a:cubicBezTo>
                    <a:pt x="8222" y="24604"/>
                    <a:pt x="8224" y="24604"/>
                    <a:pt x="8227" y="24604"/>
                  </a:cubicBezTo>
                  <a:cubicBezTo>
                    <a:pt x="8317" y="24611"/>
                    <a:pt x="8344" y="24703"/>
                    <a:pt x="8226" y="24786"/>
                  </a:cubicBezTo>
                  <a:cubicBezTo>
                    <a:pt x="8124" y="24857"/>
                    <a:pt x="7977" y="24919"/>
                    <a:pt x="7886" y="24919"/>
                  </a:cubicBezTo>
                  <a:cubicBezTo>
                    <a:pt x="7871" y="24919"/>
                    <a:pt x="7858" y="24917"/>
                    <a:pt x="7847" y="24913"/>
                  </a:cubicBezTo>
                  <a:cubicBezTo>
                    <a:pt x="7847" y="24913"/>
                    <a:pt x="7724" y="24908"/>
                    <a:pt x="7743" y="24830"/>
                  </a:cubicBezTo>
                  <a:cubicBezTo>
                    <a:pt x="7760" y="24753"/>
                    <a:pt x="8113" y="24604"/>
                    <a:pt x="8218" y="24604"/>
                  </a:cubicBezTo>
                  <a:close/>
                  <a:moveTo>
                    <a:pt x="6907" y="35685"/>
                  </a:moveTo>
                  <a:cubicBezTo>
                    <a:pt x="6960" y="35685"/>
                    <a:pt x="7019" y="35693"/>
                    <a:pt x="7071" y="35713"/>
                  </a:cubicBezTo>
                  <a:cubicBezTo>
                    <a:pt x="7211" y="35766"/>
                    <a:pt x="7472" y="35958"/>
                    <a:pt x="7451" y="36014"/>
                  </a:cubicBezTo>
                  <a:cubicBezTo>
                    <a:pt x="7433" y="36055"/>
                    <a:pt x="7424" y="36110"/>
                    <a:pt x="7362" y="36110"/>
                  </a:cubicBezTo>
                  <a:cubicBezTo>
                    <a:pt x="7339" y="36110"/>
                    <a:pt x="7308" y="36102"/>
                    <a:pt x="7267" y="36083"/>
                  </a:cubicBezTo>
                  <a:cubicBezTo>
                    <a:pt x="7113" y="36014"/>
                    <a:pt x="7088" y="35938"/>
                    <a:pt x="6957" y="35879"/>
                  </a:cubicBezTo>
                  <a:cubicBezTo>
                    <a:pt x="6957" y="35879"/>
                    <a:pt x="6761" y="35810"/>
                    <a:pt x="6752" y="35748"/>
                  </a:cubicBezTo>
                  <a:cubicBezTo>
                    <a:pt x="6747" y="35709"/>
                    <a:pt x="6818" y="35685"/>
                    <a:pt x="6907" y="35685"/>
                  </a:cubicBezTo>
                  <a:close/>
                  <a:moveTo>
                    <a:pt x="7610" y="36177"/>
                  </a:moveTo>
                  <a:cubicBezTo>
                    <a:pt x="7650" y="36177"/>
                    <a:pt x="7696" y="36190"/>
                    <a:pt x="7748" y="36217"/>
                  </a:cubicBezTo>
                  <a:cubicBezTo>
                    <a:pt x="7861" y="36278"/>
                    <a:pt x="8009" y="36374"/>
                    <a:pt x="8022" y="36421"/>
                  </a:cubicBezTo>
                  <a:cubicBezTo>
                    <a:pt x="8032" y="36460"/>
                    <a:pt x="7985" y="36561"/>
                    <a:pt x="7877" y="36561"/>
                  </a:cubicBezTo>
                  <a:cubicBezTo>
                    <a:pt x="7852" y="36561"/>
                    <a:pt x="7824" y="36556"/>
                    <a:pt x="7793" y="36544"/>
                  </a:cubicBezTo>
                  <a:cubicBezTo>
                    <a:pt x="7793" y="36544"/>
                    <a:pt x="7617" y="36496"/>
                    <a:pt x="7561" y="36426"/>
                  </a:cubicBezTo>
                  <a:cubicBezTo>
                    <a:pt x="7504" y="36355"/>
                    <a:pt x="7441" y="36284"/>
                    <a:pt x="7494" y="36226"/>
                  </a:cubicBezTo>
                  <a:cubicBezTo>
                    <a:pt x="7523" y="36195"/>
                    <a:pt x="7562" y="36177"/>
                    <a:pt x="7610" y="36177"/>
                  </a:cubicBezTo>
                  <a:close/>
                  <a:moveTo>
                    <a:pt x="8149" y="36679"/>
                  </a:moveTo>
                  <a:cubicBezTo>
                    <a:pt x="8222" y="36679"/>
                    <a:pt x="8295" y="36686"/>
                    <a:pt x="8347" y="36702"/>
                  </a:cubicBezTo>
                  <a:cubicBezTo>
                    <a:pt x="8461" y="36736"/>
                    <a:pt x="8689" y="36733"/>
                    <a:pt x="8658" y="36833"/>
                  </a:cubicBezTo>
                  <a:cubicBezTo>
                    <a:pt x="8627" y="36934"/>
                    <a:pt x="8237" y="36977"/>
                    <a:pt x="8200" y="36986"/>
                  </a:cubicBezTo>
                  <a:cubicBezTo>
                    <a:pt x="8200" y="36986"/>
                    <a:pt x="8094" y="36993"/>
                    <a:pt x="7984" y="36993"/>
                  </a:cubicBezTo>
                  <a:cubicBezTo>
                    <a:pt x="7911" y="36993"/>
                    <a:pt x="7837" y="36990"/>
                    <a:pt x="7790" y="36980"/>
                  </a:cubicBezTo>
                  <a:cubicBezTo>
                    <a:pt x="7672" y="36952"/>
                    <a:pt x="7475" y="36992"/>
                    <a:pt x="7580" y="36862"/>
                  </a:cubicBezTo>
                  <a:cubicBezTo>
                    <a:pt x="7684" y="36730"/>
                    <a:pt x="7825" y="36729"/>
                    <a:pt x="7925" y="36702"/>
                  </a:cubicBezTo>
                  <a:cubicBezTo>
                    <a:pt x="7979" y="36688"/>
                    <a:pt x="8064" y="36679"/>
                    <a:pt x="8149" y="36679"/>
                  </a:cubicBezTo>
                  <a:close/>
                  <a:moveTo>
                    <a:pt x="8594" y="37074"/>
                  </a:moveTo>
                  <a:cubicBezTo>
                    <a:pt x="8622" y="37074"/>
                    <a:pt x="8640" y="37087"/>
                    <a:pt x="8645" y="37124"/>
                  </a:cubicBezTo>
                  <a:cubicBezTo>
                    <a:pt x="8660" y="37234"/>
                    <a:pt x="8493" y="37414"/>
                    <a:pt x="8334" y="37497"/>
                  </a:cubicBezTo>
                  <a:cubicBezTo>
                    <a:pt x="8231" y="37552"/>
                    <a:pt x="8127" y="37600"/>
                    <a:pt x="8044" y="37600"/>
                  </a:cubicBezTo>
                  <a:cubicBezTo>
                    <a:pt x="8000" y="37600"/>
                    <a:pt x="7962" y="37586"/>
                    <a:pt x="7933" y="37554"/>
                  </a:cubicBezTo>
                  <a:cubicBezTo>
                    <a:pt x="7933" y="37554"/>
                    <a:pt x="7734" y="37391"/>
                    <a:pt x="7820" y="37252"/>
                  </a:cubicBezTo>
                  <a:cubicBezTo>
                    <a:pt x="7904" y="37114"/>
                    <a:pt x="8188" y="37175"/>
                    <a:pt x="8339" y="37147"/>
                  </a:cubicBezTo>
                  <a:cubicBezTo>
                    <a:pt x="8440" y="37129"/>
                    <a:pt x="8537" y="37074"/>
                    <a:pt x="8594" y="37074"/>
                  </a:cubicBezTo>
                  <a:close/>
                  <a:moveTo>
                    <a:pt x="7697" y="37727"/>
                  </a:moveTo>
                  <a:cubicBezTo>
                    <a:pt x="7702" y="37727"/>
                    <a:pt x="7707" y="37727"/>
                    <a:pt x="7712" y="37727"/>
                  </a:cubicBezTo>
                  <a:cubicBezTo>
                    <a:pt x="7847" y="37732"/>
                    <a:pt x="7969" y="37741"/>
                    <a:pt x="7965" y="37824"/>
                  </a:cubicBezTo>
                  <a:cubicBezTo>
                    <a:pt x="7960" y="37897"/>
                    <a:pt x="7771" y="38064"/>
                    <a:pt x="7612" y="38064"/>
                  </a:cubicBezTo>
                  <a:cubicBezTo>
                    <a:pt x="7591" y="38064"/>
                    <a:pt x="7570" y="38061"/>
                    <a:pt x="7550" y="38055"/>
                  </a:cubicBezTo>
                  <a:cubicBezTo>
                    <a:pt x="7550" y="38055"/>
                    <a:pt x="7393" y="37963"/>
                    <a:pt x="7432" y="37876"/>
                  </a:cubicBezTo>
                  <a:cubicBezTo>
                    <a:pt x="7471" y="37791"/>
                    <a:pt x="7569" y="37727"/>
                    <a:pt x="7697" y="37727"/>
                  </a:cubicBezTo>
                  <a:close/>
                  <a:moveTo>
                    <a:pt x="8148" y="1"/>
                  </a:moveTo>
                  <a:cubicBezTo>
                    <a:pt x="8072" y="1"/>
                    <a:pt x="8028" y="3"/>
                    <a:pt x="8023" y="3"/>
                  </a:cubicBezTo>
                  <a:lnTo>
                    <a:pt x="8060" y="543"/>
                  </a:lnTo>
                  <a:cubicBezTo>
                    <a:pt x="8078" y="542"/>
                    <a:pt x="8132" y="539"/>
                    <a:pt x="8216" y="539"/>
                  </a:cubicBezTo>
                  <a:cubicBezTo>
                    <a:pt x="9029" y="539"/>
                    <a:pt x="12640" y="820"/>
                    <a:pt x="13055" y="5757"/>
                  </a:cubicBezTo>
                  <a:cubicBezTo>
                    <a:pt x="13288" y="8513"/>
                    <a:pt x="13333" y="14624"/>
                    <a:pt x="13285" y="20500"/>
                  </a:cubicBezTo>
                  <a:lnTo>
                    <a:pt x="13264" y="20496"/>
                  </a:lnTo>
                  <a:cubicBezTo>
                    <a:pt x="13261" y="20528"/>
                    <a:pt x="12824" y="23722"/>
                    <a:pt x="8744" y="24380"/>
                  </a:cubicBezTo>
                  <a:cubicBezTo>
                    <a:pt x="8744" y="24380"/>
                    <a:pt x="8160" y="24229"/>
                    <a:pt x="7688" y="24001"/>
                  </a:cubicBezTo>
                  <a:cubicBezTo>
                    <a:pt x="7364" y="23845"/>
                    <a:pt x="6715" y="23820"/>
                    <a:pt x="6343" y="23820"/>
                  </a:cubicBezTo>
                  <a:cubicBezTo>
                    <a:pt x="6174" y="23820"/>
                    <a:pt x="6062" y="23825"/>
                    <a:pt x="6062" y="23825"/>
                  </a:cubicBezTo>
                  <a:lnTo>
                    <a:pt x="6065" y="23957"/>
                  </a:lnTo>
                  <a:cubicBezTo>
                    <a:pt x="6065" y="23957"/>
                    <a:pt x="6345" y="23961"/>
                    <a:pt x="6601" y="23961"/>
                  </a:cubicBezTo>
                  <a:cubicBezTo>
                    <a:pt x="6729" y="23961"/>
                    <a:pt x="6851" y="23960"/>
                    <a:pt x="6929" y="23957"/>
                  </a:cubicBezTo>
                  <a:cubicBezTo>
                    <a:pt x="6942" y="23957"/>
                    <a:pt x="6955" y="23956"/>
                    <a:pt x="6968" y="23956"/>
                  </a:cubicBezTo>
                  <a:cubicBezTo>
                    <a:pt x="7191" y="23956"/>
                    <a:pt x="7406" y="24029"/>
                    <a:pt x="7349" y="24100"/>
                  </a:cubicBezTo>
                  <a:cubicBezTo>
                    <a:pt x="7288" y="24174"/>
                    <a:pt x="6991" y="24209"/>
                    <a:pt x="6773" y="24228"/>
                  </a:cubicBezTo>
                  <a:cubicBezTo>
                    <a:pt x="6760" y="24229"/>
                    <a:pt x="6747" y="24229"/>
                    <a:pt x="6733" y="24229"/>
                  </a:cubicBezTo>
                  <a:cubicBezTo>
                    <a:pt x="6500" y="24229"/>
                    <a:pt x="6063" y="24100"/>
                    <a:pt x="6063" y="24100"/>
                  </a:cubicBezTo>
                  <a:lnTo>
                    <a:pt x="6063" y="24100"/>
                  </a:lnTo>
                  <a:lnTo>
                    <a:pt x="6067" y="24218"/>
                  </a:lnTo>
                  <a:cubicBezTo>
                    <a:pt x="6067" y="24218"/>
                    <a:pt x="6399" y="24261"/>
                    <a:pt x="6381" y="24306"/>
                  </a:cubicBezTo>
                  <a:cubicBezTo>
                    <a:pt x="6363" y="24349"/>
                    <a:pt x="6063" y="24379"/>
                    <a:pt x="6063" y="24379"/>
                  </a:cubicBezTo>
                  <a:lnTo>
                    <a:pt x="6063" y="24515"/>
                  </a:lnTo>
                  <a:cubicBezTo>
                    <a:pt x="6063" y="24515"/>
                    <a:pt x="6590" y="24428"/>
                    <a:pt x="6738" y="24375"/>
                  </a:cubicBezTo>
                  <a:cubicBezTo>
                    <a:pt x="6811" y="24349"/>
                    <a:pt x="6896" y="24340"/>
                    <a:pt x="6972" y="24340"/>
                  </a:cubicBezTo>
                  <a:cubicBezTo>
                    <a:pt x="7049" y="24340"/>
                    <a:pt x="7118" y="24349"/>
                    <a:pt x="7158" y="24357"/>
                  </a:cubicBezTo>
                  <a:cubicBezTo>
                    <a:pt x="7233" y="24374"/>
                    <a:pt x="7547" y="24514"/>
                    <a:pt x="7646" y="24514"/>
                  </a:cubicBezTo>
                  <a:cubicBezTo>
                    <a:pt x="7649" y="24514"/>
                    <a:pt x="7652" y="24514"/>
                    <a:pt x="7654" y="24513"/>
                  </a:cubicBezTo>
                  <a:cubicBezTo>
                    <a:pt x="7683" y="24511"/>
                    <a:pt x="7719" y="24510"/>
                    <a:pt x="7754" y="24510"/>
                  </a:cubicBezTo>
                  <a:cubicBezTo>
                    <a:pt x="7824" y="24510"/>
                    <a:pt x="7890" y="24513"/>
                    <a:pt x="7890" y="24513"/>
                  </a:cubicBezTo>
                  <a:cubicBezTo>
                    <a:pt x="7890" y="24513"/>
                    <a:pt x="7759" y="24601"/>
                    <a:pt x="7498" y="24687"/>
                  </a:cubicBezTo>
                  <a:cubicBezTo>
                    <a:pt x="7422" y="24712"/>
                    <a:pt x="7350" y="24721"/>
                    <a:pt x="7280" y="24721"/>
                  </a:cubicBezTo>
                  <a:cubicBezTo>
                    <a:pt x="7133" y="24721"/>
                    <a:pt x="6992" y="24683"/>
                    <a:pt x="6839" y="24683"/>
                  </a:cubicBezTo>
                  <a:cubicBezTo>
                    <a:pt x="6812" y="24683"/>
                    <a:pt x="6784" y="24685"/>
                    <a:pt x="6756" y="24687"/>
                  </a:cubicBezTo>
                  <a:cubicBezTo>
                    <a:pt x="6494" y="24713"/>
                    <a:pt x="6063" y="24721"/>
                    <a:pt x="6063" y="24721"/>
                  </a:cubicBezTo>
                  <a:lnTo>
                    <a:pt x="6063" y="24810"/>
                  </a:lnTo>
                  <a:cubicBezTo>
                    <a:pt x="6063" y="24810"/>
                    <a:pt x="6173" y="24821"/>
                    <a:pt x="6278" y="24821"/>
                  </a:cubicBezTo>
                  <a:cubicBezTo>
                    <a:pt x="6330" y="24821"/>
                    <a:pt x="6380" y="24818"/>
                    <a:pt x="6415" y="24810"/>
                  </a:cubicBezTo>
                  <a:cubicBezTo>
                    <a:pt x="6478" y="24794"/>
                    <a:pt x="6590" y="24762"/>
                    <a:pt x="6670" y="24762"/>
                  </a:cubicBezTo>
                  <a:cubicBezTo>
                    <a:pt x="6724" y="24762"/>
                    <a:pt x="6764" y="24777"/>
                    <a:pt x="6764" y="24821"/>
                  </a:cubicBezTo>
                  <a:cubicBezTo>
                    <a:pt x="6764" y="24932"/>
                    <a:pt x="6624" y="24992"/>
                    <a:pt x="6476" y="25028"/>
                  </a:cubicBezTo>
                  <a:cubicBezTo>
                    <a:pt x="6451" y="25033"/>
                    <a:pt x="6423" y="25036"/>
                    <a:pt x="6394" y="25036"/>
                  </a:cubicBezTo>
                  <a:cubicBezTo>
                    <a:pt x="6247" y="25036"/>
                    <a:pt x="6062" y="24975"/>
                    <a:pt x="6062" y="24975"/>
                  </a:cubicBezTo>
                  <a:lnTo>
                    <a:pt x="6062" y="24975"/>
                  </a:lnTo>
                  <a:lnTo>
                    <a:pt x="6066" y="25141"/>
                  </a:lnTo>
                  <a:cubicBezTo>
                    <a:pt x="6066" y="25141"/>
                    <a:pt x="6227" y="25188"/>
                    <a:pt x="6342" y="25188"/>
                  </a:cubicBezTo>
                  <a:cubicBezTo>
                    <a:pt x="6359" y="25188"/>
                    <a:pt x="6374" y="25187"/>
                    <a:pt x="6388" y="25185"/>
                  </a:cubicBezTo>
                  <a:cubicBezTo>
                    <a:pt x="6501" y="25166"/>
                    <a:pt x="6773" y="25107"/>
                    <a:pt x="6859" y="25028"/>
                  </a:cubicBezTo>
                  <a:cubicBezTo>
                    <a:pt x="6947" y="24949"/>
                    <a:pt x="6963" y="24960"/>
                    <a:pt x="7147" y="24911"/>
                  </a:cubicBezTo>
                  <a:cubicBezTo>
                    <a:pt x="7252" y="24883"/>
                    <a:pt x="7348" y="24857"/>
                    <a:pt x="7418" y="24857"/>
                  </a:cubicBezTo>
                  <a:cubicBezTo>
                    <a:pt x="7470" y="24857"/>
                    <a:pt x="7508" y="24872"/>
                    <a:pt x="7523" y="24911"/>
                  </a:cubicBezTo>
                  <a:cubicBezTo>
                    <a:pt x="7558" y="25002"/>
                    <a:pt x="7444" y="25115"/>
                    <a:pt x="7287" y="25247"/>
                  </a:cubicBezTo>
                  <a:cubicBezTo>
                    <a:pt x="7131" y="25377"/>
                    <a:pt x="6859" y="25438"/>
                    <a:pt x="6642" y="25447"/>
                  </a:cubicBezTo>
                  <a:cubicBezTo>
                    <a:pt x="6569" y="25450"/>
                    <a:pt x="6481" y="25451"/>
                    <a:pt x="6395" y="25451"/>
                  </a:cubicBezTo>
                  <a:cubicBezTo>
                    <a:pt x="6223" y="25451"/>
                    <a:pt x="6063" y="25447"/>
                    <a:pt x="6063" y="25447"/>
                  </a:cubicBezTo>
                  <a:lnTo>
                    <a:pt x="6063" y="25631"/>
                  </a:lnTo>
                  <a:cubicBezTo>
                    <a:pt x="6063" y="25631"/>
                    <a:pt x="6426" y="25670"/>
                    <a:pt x="6724" y="25670"/>
                  </a:cubicBezTo>
                  <a:cubicBezTo>
                    <a:pt x="6873" y="25670"/>
                    <a:pt x="7006" y="25660"/>
                    <a:pt x="7070" y="25631"/>
                  </a:cubicBezTo>
                  <a:cubicBezTo>
                    <a:pt x="7261" y="25544"/>
                    <a:pt x="7689" y="25256"/>
                    <a:pt x="7812" y="25177"/>
                  </a:cubicBezTo>
                  <a:cubicBezTo>
                    <a:pt x="7934" y="25099"/>
                    <a:pt x="8090" y="25002"/>
                    <a:pt x="8274" y="24968"/>
                  </a:cubicBezTo>
                  <a:cubicBezTo>
                    <a:pt x="8457" y="24933"/>
                    <a:pt x="8833" y="24912"/>
                    <a:pt x="8833" y="24912"/>
                  </a:cubicBezTo>
                  <a:cubicBezTo>
                    <a:pt x="11417" y="24496"/>
                    <a:pt x="12671" y="23122"/>
                    <a:pt x="13272" y="22028"/>
                  </a:cubicBezTo>
                  <a:lnTo>
                    <a:pt x="13272" y="22028"/>
                  </a:lnTo>
                  <a:cubicBezTo>
                    <a:pt x="13209" y="27887"/>
                    <a:pt x="13060" y="33188"/>
                    <a:pt x="12919" y="34240"/>
                  </a:cubicBezTo>
                  <a:cubicBezTo>
                    <a:pt x="12698" y="35902"/>
                    <a:pt x="10938" y="36558"/>
                    <a:pt x="9591" y="36740"/>
                  </a:cubicBezTo>
                  <a:cubicBezTo>
                    <a:pt x="8973" y="36703"/>
                    <a:pt x="8964" y="36631"/>
                    <a:pt x="8617" y="36527"/>
                  </a:cubicBezTo>
                  <a:cubicBezTo>
                    <a:pt x="8268" y="36422"/>
                    <a:pt x="7709" y="35898"/>
                    <a:pt x="7239" y="35638"/>
                  </a:cubicBezTo>
                  <a:cubicBezTo>
                    <a:pt x="6956" y="35480"/>
                    <a:pt x="6591" y="35449"/>
                    <a:pt x="6343" y="35449"/>
                  </a:cubicBezTo>
                  <a:cubicBezTo>
                    <a:pt x="6179" y="35449"/>
                    <a:pt x="6066" y="35463"/>
                    <a:pt x="6066" y="35463"/>
                  </a:cubicBezTo>
                  <a:lnTo>
                    <a:pt x="6066" y="35638"/>
                  </a:lnTo>
                  <a:cubicBezTo>
                    <a:pt x="6066" y="35638"/>
                    <a:pt x="6118" y="35635"/>
                    <a:pt x="6177" y="35635"/>
                  </a:cubicBezTo>
                  <a:cubicBezTo>
                    <a:pt x="6260" y="35635"/>
                    <a:pt x="6359" y="35641"/>
                    <a:pt x="6349" y="35672"/>
                  </a:cubicBezTo>
                  <a:cubicBezTo>
                    <a:pt x="6331" y="35725"/>
                    <a:pt x="6066" y="35777"/>
                    <a:pt x="6066" y="35777"/>
                  </a:cubicBezTo>
                  <a:lnTo>
                    <a:pt x="6066" y="35959"/>
                  </a:lnTo>
                  <a:cubicBezTo>
                    <a:pt x="6066" y="35959"/>
                    <a:pt x="6334" y="35802"/>
                    <a:pt x="6494" y="35802"/>
                  </a:cubicBezTo>
                  <a:cubicBezTo>
                    <a:pt x="6514" y="35802"/>
                    <a:pt x="6533" y="35804"/>
                    <a:pt x="6550" y="35811"/>
                  </a:cubicBezTo>
                  <a:cubicBezTo>
                    <a:pt x="6690" y="35864"/>
                    <a:pt x="6558" y="35959"/>
                    <a:pt x="6445" y="36046"/>
                  </a:cubicBezTo>
                  <a:cubicBezTo>
                    <a:pt x="6332" y="36133"/>
                    <a:pt x="6067" y="36133"/>
                    <a:pt x="6067" y="36133"/>
                  </a:cubicBezTo>
                  <a:lnTo>
                    <a:pt x="6067" y="36334"/>
                  </a:lnTo>
                  <a:cubicBezTo>
                    <a:pt x="6067" y="36334"/>
                    <a:pt x="6193" y="36308"/>
                    <a:pt x="6306" y="36265"/>
                  </a:cubicBezTo>
                  <a:cubicBezTo>
                    <a:pt x="6414" y="36223"/>
                    <a:pt x="6786" y="36038"/>
                    <a:pt x="6902" y="36038"/>
                  </a:cubicBezTo>
                  <a:cubicBezTo>
                    <a:pt x="6908" y="36038"/>
                    <a:pt x="6913" y="36038"/>
                    <a:pt x="6917" y="36039"/>
                  </a:cubicBezTo>
                  <a:cubicBezTo>
                    <a:pt x="7014" y="36056"/>
                    <a:pt x="7301" y="36308"/>
                    <a:pt x="7450" y="36502"/>
                  </a:cubicBezTo>
                  <a:cubicBezTo>
                    <a:pt x="7597" y="36693"/>
                    <a:pt x="7440" y="36684"/>
                    <a:pt x="7231" y="36771"/>
                  </a:cubicBezTo>
                  <a:cubicBezTo>
                    <a:pt x="7189" y="36788"/>
                    <a:pt x="7152" y="36796"/>
                    <a:pt x="7119" y="36796"/>
                  </a:cubicBezTo>
                  <a:cubicBezTo>
                    <a:pt x="6983" y="36796"/>
                    <a:pt x="6908" y="36674"/>
                    <a:pt x="6839" y="36596"/>
                  </a:cubicBezTo>
                  <a:cubicBezTo>
                    <a:pt x="6764" y="36514"/>
                    <a:pt x="6600" y="36470"/>
                    <a:pt x="6489" y="36470"/>
                  </a:cubicBezTo>
                  <a:cubicBezTo>
                    <a:pt x="6470" y="36470"/>
                    <a:pt x="6453" y="36471"/>
                    <a:pt x="6438" y="36474"/>
                  </a:cubicBezTo>
                  <a:cubicBezTo>
                    <a:pt x="6334" y="36492"/>
                    <a:pt x="6067" y="36571"/>
                    <a:pt x="6067" y="36571"/>
                  </a:cubicBezTo>
                  <a:lnTo>
                    <a:pt x="6067" y="36806"/>
                  </a:lnTo>
                  <a:cubicBezTo>
                    <a:pt x="6067" y="36806"/>
                    <a:pt x="6321" y="36656"/>
                    <a:pt x="6459" y="36656"/>
                  </a:cubicBezTo>
                  <a:cubicBezTo>
                    <a:pt x="6474" y="36656"/>
                    <a:pt x="6487" y="36657"/>
                    <a:pt x="6498" y="36661"/>
                  </a:cubicBezTo>
                  <a:cubicBezTo>
                    <a:pt x="6620" y="36699"/>
                    <a:pt x="6516" y="36919"/>
                    <a:pt x="6393" y="36951"/>
                  </a:cubicBezTo>
                  <a:cubicBezTo>
                    <a:pt x="6272" y="36983"/>
                    <a:pt x="6067" y="37016"/>
                    <a:pt x="6067" y="37016"/>
                  </a:cubicBezTo>
                  <a:lnTo>
                    <a:pt x="6067" y="37172"/>
                  </a:lnTo>
                  <a:cubicBezTo>
                    <a:pt x="6067" y="37172"/>
                    <a:pt x="6804" y="37103"/>
                    <a:pt x="6961" y="37068"/>
                  </a:cubicBezTo>
                  <a:cubicBezTo>
                    <a:pt x="7000" y="37060"/>
                    <a:pt x="7046" y="37056"/>
                    <a:pt x="7094" y="37056"/>
                  </a:cubicBezTo>
                  <a:cubicBezTo>
                    <a:pt x="7241" y="37056"/>
                    <a:pt x="7410" y="37091"/>
                    <a:pt x="7475" y="37130"/>
                  </a:cubicBezTo>
                  <a:cubicBezTo>
                    <a:pt x="7563" y="37182"/>
                    <a:pt x="7632" y="37392"/>
                    <a:pt x="7528" y="37549"/>
                  </a:cubicBezTo>
                  <a:cubicBezTo>
                    <a:pt x="7486" y="37611"/>
                    <a:pt x="7424" y="37634"/>
                    <a:pt x="7356" y="37634"/>
                  </a:cubicBezTo>
                  <a:cubicBezTo>
                    <a:pt x="7252" y="37634"/>
                    <a:pt x="7135" y="37582"/>
                    <a:pt x="7057" y="37540"/>
                  </a:cubicBezTo>
                  <a:cubicBezTo>
                    <a:pt x="6944" y="37480"/>
                    <a:pt x="6675" y="37328"/>
                    <a:pt x="6507" y="37328"/>
                  </a:cubicBezTo>
                  <a:cubicBezTo>
                    <a:pt x="6481" y="37328"/>
                    <a:pt x="6458" y="37331"/>
                    <a:pt x="6438" y="37340"/>
                  </a:cubicBezTo>
                  <a:cubicBezTo>
                    <a:pt x="6388" y="37360"/>
                    <a:pt x="6331" y="37367"/>
                    <a:pt x="6276" y="37367"/>
                  </a:cubicBezTo>
                  <a:cubicBezTo>
                    <a:pt x="6166" y="37367"/>
                    <a:pt x="6067" y="37340"/>
                    <a:pt x="6067" y="37340"/>
                  </a:cubicBezTo>
                  <a:lnTo>
                    <a:pt x="6067" y="37340"/>
                  </a:lnTo>
                  <a:lnTo>
                    <a:pt x="6072" y="37574"/>
                  </a:lnTo>
                  <a:cubicBezTo>
                    <a:pt x="6072" y="37574"/>
                    <a:pt x="6289" y="37492"/>
                    <a:pt x="6437" y="37492"/>
                  </a:cubicBezTo>
                  <a:cubicBezTo>
                    <a:pt x="6476" y="37492"/>
                    <a:pt x="6510" y="37498"/>
                    <a:pt x="6534" y="37513"/>
                  </a:cubicBezTo>
                  <a:cubicBezTo>
                    <a:pt x="6648" y="37582"/>
                    <a:pt x="6534" y="37644"/>
                    <a:pt x="6403" y="37739"/>
                  </a:cubicBezTo>
                  <a:cubicBezTo>
                    <a:pt x="6272" y="37835"/>
                    <a:pt x="6068" y="37852"/>
                    <a:pt x="6068" y="37852"/>
                  </a:cubicBezTo>
                  <a:lnTo>
                    <a:pt x="6068" y="38062"/>
                  </a:lnTo>
                  <a:cubicBezTo>
                    <a:pt x="6068" y="38062"/>
                    <a:pt x="6665" y="37861"/>
                    <a:pt x="6884" y="37818"/>
                  </a:cubicBezTo>
                  <a:cubicBezTo>
                    <a:pt x="6917" y="37811"/>
                    <a:pt x="6947" y="37808"/>
                    <a:pt x="6974" y="37808"/>
                  </a:cubicBezTo>
                  <a:cubicBezTo>
                    <a:pt x="7131" y="37808"/>
                    <a:pt x="7209" y="37908"/>
                    <a:pt x="7224" y="38027"/>
                  </a:cubicBezTo>
                  <a:cubicBezTo>
                    <a:pt x="7242" y="38168"/>
                    <a:pt x="7067" y="38211"/>
                    <a:pt x="6823" y="38227"/>
                  </a:cubicBezTo>
                  <a:cubicBezTo>
                    <a:pt x="6579" y="38246"/>
                    <a:pt x="6069" y="38262"/>
                    <a:pt x="6069" y="38262"/>
                  </a:cubicBezTo>
                  <a:lnTo>
                    <a:pt x="6069" y="38454"/>
                  </a:lnTo>
                  <a:cubicBezTo>
                    <a:pt x="6069" y="38454"/>
                    <a:pt x="6692" y="38454"/>
                    <a:pt x="7425" y="38358"/>
                  </a:cubicBezTo>
                  <a:cubicBezTo>
                    <a:pt x="7703" y="38322"/>
                    <a:pt x="8006" y="38166"/>
                    <a:pt x="8275" y="37988"/>
                  </a:cubicBezTo>
                  <a:lnTo>
                    <a:pt x="8275" y="37988"/>
                  </a:lnTo>
                  <a:cubicBezTo>
                    <a:pt x="7723" y="38657"/>
                    <a:pt x="6326" y="39331"/>
                    <a:pt x="5305" y="40032"/>
                  </a:cubicBezTo>
                  <a:cubicBezTo>
                    <a:pt x="4187" y="40800"/>
                    <a:pt x="2583" y="42371"/>
                    <a:pt x="1955" y="43906"/>
                  </a:cubicBezTo>
                  <a:cubicBezTo>
                    <a:pt x="1326" y="45441"/>
                    <a:pt x="558" y="49663"/>
                    <a:pt x="489" y="51547"/>
                  </a:cubicBezTo>
                  <a:cubicBezTo>
                    <a:pt x="420" y="53430"/>
                    <a:pt x="1" y="59503"/>
                    <a:pt x="1" y="59503"/>
                  </a:cubicBezTo>
                  <a:lnTo>
                    <a:pt x="454" y="59503"/>
                  </a:lnTo>
                  <a:cubicBezTo>
                    <a:pt x="454" y="59503"/>
                    <a:pt x="733" y="54932"/>
                    <a:pt x="733" y="53535"/>
                  </a:cubicBezTo>
                  <a:cubicBezTo>
                    <a:pt x="733" y="52140"/>
                    <a:pt x="1641" y="45824"/>
                    <a:pt x="2199" y="44405"/>
                  </a:cubicBezTo>
                  <a:cubicBezTo>
                    <a:pt x="2757" y="42986"/>
                    <a:pt x="4187" y="41008"/>
                    <a:pt x="6456" y="39737"/>
                  </a:cubicBezTo>
                  <a:cubicBezTo>
                    <a:pt x="8724" y="38466"/>
                    <a:pt x="9074" y="37336"/>
                    <a:pt x="9074" y="37336"/>
                  </a:cubicBezTo>
                  <a:lnTo>
                    <a:pt x="9089" y="37327"/>
                  </a:lnTo>
                  <a:cubicBezTo>
                    <a:pt x="9409" y="37311"/>
                    <a:pt x="9771" y="37268"/>
                    <a:pt x="10147" y="37189"/>
                  </a:cubicBezTo>
                  <a:lnTo>
                    <a:pt x="10147" y="37192"/>
                  </a:lnTo>
                  <a:cubicBezTo>
                    <a:pt x="10295" y="37216"/>
                    <a:pt x="13774" y="37844"/>
                    <a:pt x="13970" y="41824"/>
                  </a:cubicBezTo>
                  <a:cubicBezTo>
                    <a:pt x="14176" y="46027"/>
                    <a:pt x="14316" y="57678"/>
                    <a:pt x="14317" y="57795"/>
                  </a:cubicBezTo>
                  <a:lnTo>
                    <a:pt x="14859" y="57788"/>
                  </a:lnTo>
                  <a:cubicBezTo>
                    <a:pt x="14850" y="57675"/>
                    <a:pt x="14710" y="46014"/>
                    <a:pt x="14501" y="41801"/>
                  </a:cubicBezTo>
                  <a:cubicBezTo>
                    <a:pt x="14347" y="38667"/>
                    <a:pt x="12288" y="37398"/>
                    <a:pt x="11085" y="36923"/>
                  </a:cubicBezTo>
                  <a:cubicBezTo>
                    <a:pt x="12218" y="36500"/>
                    <a:pt x="13267" y="35705"/>
                    <a:pt x="13452" y="34313"/>
                  </a:cubicBezTo>
                  <a:cubicBezTo>
                    <a:pt x="13746" y="32116"/>
                    <a:pt x="14083" y="11511"/>
                    <a:pt x="13594" y="5712"/>
                  </a:cubicBezTo>
                  <a:cubicBezTo>
                    <a:pt x="13133" y="256"/>
                    <a:pt x="8930" y="1"/>
                    <a:pt x="81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9"/>
            <p:cNvSpPr/>
            <p:nvPr/>
          </p:nvSpPr>
          <p:spPr>
            <a:xfrm>
              <a:off x="1853491" y="3154333"/>
              <a:ext cx="441125" cy="827148"/>
            </a:xfrm>
            <a:custGeom>
              <a:avLst/>
              <a:gdLst/>
              <a:ahLst/>
              <a:cxnLst/>
              <a:rect l="l" t="t" r="r" b="b"/>
              <a:pathLst>
                <a:path w="15739" h="29512" extrusionOk="0">
                  <a:moveTo>
                    <a:pt x="7180" y="1"/>
                  </a:moveTo>
                  <a:cubicBezTo>
                    <a:pt x="3775" y="1"/>
                    <a:pt x="193" y="2448"/>
                    <a:pt x="1" y="2582"/>
                  </a:cubicBezTo>
                  <a:lnTo>
                    <a:pt x="309" y="3026"/>
                  </a:lnTo>
                  <a:cubicBezTo>
                    <a:pt x="355" y="2994"/>
                    <a:pt x="3936" y="548"/>
                    <a:pt x="7201" y="548"/>
                  </a:cubicBezTo>
                  <a:cubicBezTo>
                    <a:pt x="8080" y="548"/>
                    <a:pt x="8937" y="725"/>
                    <a:pt x="9695" y="1175"/>
                  </a:cubicBezTo>
                  <a:cubicBezTo>
                    <a:pt x="12491" y="2832"/>
                    <a:pt x="12698" y="8971"/>
                    <a:pt x="12835" y="13033"/>
                  </a:cubicBezTo>
                  <a:cubicBezTo>
                    <a:pt x="12876" y="14254"/>
                    <a:pt x="12912" y="15308"/>
                    <a:pt x="13008" y="16051"/>
                  </a:cubicBezTo>
                  <a:cubicBezTo>
                    <a:pt x="13115" y="16878"/>
                    <a:pt x="13180" y="17921"/>
                    <a:pt x="13256" y="19130"/>
                  </a:cubicBezTo>
                  <a:cubicBezTo>
                    <a:pt x="13478" y="22666"/>
                    <a:pt x="13756" y="27066"/>
                    <a:pt x="15280" y="29512"/>
                  </a:cubicBezTo>
                  <a:lnTo>
                    <a:pt x="15738" y="29226"/>
                  </a:lnTo>
                  <a:cubicBezTo>
                    <a:pt x="14287" y="26896"/>
                    <a:pt x="14015" y="22572"/>
                    <a:pt x="13796" y="19096"/>
                  </a:cubicBezTo>
                  <a:cubicBezTo>
                    <a:pt x="13719" y="17879"/>
                    <a:pt x="13652" y="16826"/>
                    <a:pt x="13544" y="15983"/>
                  </a:cubicBezTo>
                  <a:cubicBezTo>
                    <a:pt x="13451" y="15264"/>
                    <a:pt x="13416" y="14223"/>
                    <a:pt x="13375" y="13016"/>
                  </a:cubicBezTo>
                  <a:cubicBezTo>
                    <a:pt x="13234" y="8835"/>
                    <a:pt x="13020" y="2517"/>
                    <a:pt x="9970" y="710"/>
                  </a:cubicBezTo>
                  <a:cubicBezTo>
                    <a:pt x="9110" y="200"/>
                    <a:pt x="8152" y="1"/>
                    <a:pt x="7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9"/>
            <p:cNvSpPr/>
            <p:nvPr/>
          </p:nvSpPr>
          <p:spPr>
            <a:xfrm>
              <a:off x="1782102" y="2475253"/>
              <a:ext cx="133103" cy="742561"/>
            </a:xfrm>
            <a:custGeom>
              <a:avLst/>
              <a:gdLst/>
              <a:ahLst/>
              <a:cxnLst/>
              <a:rect l="l" t="t" r="r" b="b"/>
              <a:pathLst>
                <a:path w="4749" h="26494" extrusionOk="0">
                  <a:moveTo>
                    <a:pt x="2773" y="0"/>
                  </a:moveTo>
                  <a:lnTo>
                    <a:pt x="2773" y="0"/>
                  </a:lnTo>
                  <a:cubicBezTo>
                    <a:pt x="2773" y="0"/>
                    <a:pt x="3146" y="420"/>
                    <a:pt x="3239" y="652"/>
                  </a:cubicBezTo>
                  <a:cubicBezTo>
                    <a:pt x="3331" y="884"/>
                    <a:pt x="3331" y="1187"/>
                    <a:pt x="3354" y="1746"/>
                  </a:cubicBezTo>
                  <a:cubicBezTo>
                    <a:pt x="3378" y="2304"/>
                    <a:pt x="3400" y="2467"/>
                    <a:pt x="3331" y="2909"/>
                  </a:cubicBezTo>
                  <a:cubicBezTo>
                    <a:pt x="3261" y="3352"/>
                    <a:pt x="2983" y="3561"/>
                    <a:pt x="2702" y="3955"/>
                  </a:cubicBezTo>
                  <a:cubicBezTo>
                    <a:pt x="2423" y="4351"/>
                    <a:pt x="2051" y="4770"/>
                    <a:pt x="1841" y="5025"/>
                  </a:cubicBezTo>
                  <a:cubicBezTo>
                    <a:pt x="1733" y="5157"/>
                    <a:pt x="1625" y="5208"/>
                    <a:pt x="1533" y="5208"/>
                  </a:cubicBezTo>
                  <a:cubicBezTo>
                    <a:pt x="1446" y="5208"/>
                    <a:pt x="1374" y="5163"/>
                    <a:pt x="1329" y="5095"/>
                  </a:cubicBezTo>
                  <a:cubicBezTo>
                    <a:pt x="1236" y="4954"/>
                    <a:pt x="1306" y="4653"/>
                    <a:pt x="1236" y="4443"/>
                  </a:cubicBezTo>
                  <a:cubicBezTo>
                    <a:pt x="1168" y="4233"/>
                    <a:pt x="1097" y="3885"/>
                    <a:pt x="840" y="3652"/>
                  </a:cubicBezTo>
                  <a:cubicBezTo>
                    <a:pt x="585" y="3420"/>
                    <a:pt x="445" y="2931"/>
                    <a:pt x="445" y="2931"/>
                  </a:cubicBezTo>
                  <a:lnTo>
                    <a:pt x="445" y="2931"/>
                  </a:lnTo>
                  <a:cubicBezTo>
                    <a:pt x="445" y="2931"/>
                    <a:pt x="445" y="3537"/>
                    <a:pt x="491" y="3744"/>
                  </a:cubicBezTo>
                  <a:cubicBezTo>
                    <a:pt x="537" y="3954"/>
                    <a:pt x="771" y="3977"/>
                    <a:pt x="887" y="4187"/>
                  </a:cubicBezTo>
                  <a:cubicBezTo>
                    <a:pt x="1003" y="4396"/>
                    <a:pt x="1028" y="4721"/>
                    <a:pt x="1003" y="4954"/>
                  </a:cubicBezTo>
                  <a:cubicBezTo>
                    <a:pt x="984" y="5142"/>
                    <a:pt x="859" y="5253"/>
                    <a:pt x="739" y="5253"/>
                  </a:cubicBezTo>
                  <a:cubicBezTo>
                    <a:pt x="710" y="5253"/>
                    <a:pt x="681" y="5247"/>
                    <a:pt x="654" y="5234"/>
                  </a:cubicBezTo>
                  <a:cubicBezTo>
                    <a:pt x="514" y="5164"/>
                    <a:pt x="539" y="4721"/>
                    <a:pt x="416" y="4599"/>
                  </a:cubicBezTo>
                  <a:cubicBezTo>
                    <a:pt x="293" y="4478"/>
                    <a:pt x="0" y="4326"/>
                    <a:pt x="0" y="4326"/>
                  </a:cubicBezTo>
                  <a:lnTo>
                    <a:pt x="0" y="4599"/>
                  </a:lnTo>
                  <a:cubicBezTo>
                    <a:pt x="578" y="4825"/>
                    <a:pt x="416" y="6222"/>
                    <a:pt x="416" y="6222"/>
                  </a:cubicBezTo>
                  <a:lnTo>
                    <a:pt x="416" y="26494"/>
                  </a:lnTo>
                  <a:lnTo>
                    <a:pt x="957" y="26494"/>
                  </a:lnTo>
                  <a:lnTo>
                    <a:pt x="957" y="6222"/>
                  </a:lnTo>
                  <a:cubicBezTo>
                    <a:pt x="1189" y="5745"/>
                    <a:pt x="1562" y="5745"/>
                    <a:pt x="1724" y="5630"/>
                  </a:cubicBezTo>
                  <a:cubicBezTo>
                    <a:pt x="1887" y="5513"/>
                    <a:pt x="2376" y="5583"/>
                    <a:pt x="2771" y="5513"/>
                  </a:cubicBezTo>
                  <a:cubicBezTo>
                    <a:pt x="3167" y="5444"/>
                    <a:pt x="3306" y="5304"/>
                    <a:pt x="3632" y="4979"/>
                  </a:cubicBezTo>
                  <a:cubicBezTo>
                    <a:pt x="3957" y="4654"/>
                    <a:pt x="3910" y="4188"/>
                    <a:pt x="3910" y="4188"/>
                  </a:cubicBezTo>
                  <a:lnTo>
                    <a:pt x="3910" y="4188"/>
                  </a:lnTo>
                  <a:cubicBezTo>
                    <a:pt x="3910" y="4188"/>
                    <a:pt x="3655" y="4536"/>
                    <a:pt x="3585" y="4722"/>
                  </a:cubicBezTo>
                  <a:cubicBezTo>
                    <a:pt x="3516" y="4910"/>
                    <a:pt x="3167" y="5002"/>
                    <a:pt x="2864" y="5096"/>
                  </a:cubicBezTo>
                  <a:cubicBezTo>
                    <a:pt x="2824" y="5108"/>
                    <a:pt x="2787" y="5113"/>
                    <a:pt x="2751" y="5113"/>
                  </a:cubicBezTo>
                  <a:cubicBezTo>
                    <a:pt x="2522" y="5113"/>
                    <a:pt x="2399" y="4886"/>
                    <a:pt x="2399" y="4886"/>
                  </a:cubicBezTo>
                  <a:cubicBezTo>
                    <a:pt x="2399" y="4886"/>
                    <a:pt x="2655" y="4584"/>
                    <a:pt x="2841" y="4329"/>
                  </a:cubicBezTo>
                  <a:cubicBezTo>
                    <a:pt x="3027" y="4073"/>
                    <a:pt x="3214" y="3886"/>
                    <a:pt x="3353" y="3538"/>
                  </a:cubicBezTo>
                  <a:cubicBezTo>
                    <a:pt x="3493" y="3189"/>
                    <a:pt x="3608" y="3305"/>
                    <a:pt x="3864" y="3259"/>
                  </a:cubicBezTo>
                  <a:cubicBezTo>
                    <a:pt x="4120" y="3213"/>
                    <a:pt x="4330" y="3049"/>
                    <a:pt x="4516" y="2839"/>
                  </a:cubicBezTo>
                  <a:cubicBezTo>
                    <a:pt x="4702" y="2630"/>
                    <a:pt x="4748" y="2421"/>
                    <a:pt x="4748" y="2421"/>
                  </a:cubicBezTo>
                  <a:lnTo>
                    <a:pt x="4748" y="2421"/>
                  </a:lnTo>
                  <a:cubicBezTo>
                    <a:pt x="4748" y="2421"/>
                    <a:pt x="4378" y="2721"/>
                    <a:pt x="4098" y="2884"/>
                  </a:cubicBezTo>
                  <a:cubicBezTo>
                    <a:pt x="4024" y="2927"/>
                    <a:pt x="3958" y="2946"/>
                    <a:pt x="3901" y="2946"/>
                  </a:cubicBezTo>
                  <a:cubicBezTo>
                    <a:pt x="3744" y="2946"/>
                    <a:pt x="3656" y="2804"/>
                    <a:pt x="3656" y="2651"/>
                  </a:cubicBezTo>
                  <a:cubicBezTo>
                    <a:pt x="3656" y="2441"/>
                    <a:pt x="3586" y="1883"/>
                    <a:pt x="3586" y="1651"/>
                  </a:cubicBezTo>
                  <a:cubicBezTo>
                    <a:pt x="3586" y="1418"/>
                    <a:pt x="3540" y="930"/>
                    <a:pt x="3354" y="581"/>
                  </a:cubicBezTo>
                  <a:cubicBezTo>
                    <a:pt x="3168" y="233"/>
                    <a:pt x="2773" y="0"/>
                    <a:pt x="27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9"/>
            <p:cNvSpPr/>
            <p:nvPr/>
          </p:nvSpPr>
          <p:spPr>
            <a:xfrm>
              <a:off x="1284480" y="3180792"/>
              <a:ext cx="430783" cy="855063"/>
            </a:xfrm>
            <a:custGeom>
              <a:avLst/>
              <a:gdLst/>
              <a:ahLst/>
              <a:cxnLst/>
              <a:rect l="l" t="t" r="r" b="b"/>
              <a:pathLst>
                <a:path w="15370" h="30508" extrusionOk="0">
                  <a:moveTo>
                    <a:pt x="7590" y="1"/>
                  </a:moveTo>
                  <a:cubicBezTo>
                    <a:pt x="4431" y="1"/>
                    <a:pt x="2506" y="1322"/>
                    <a:pt x="1719" y="4017"/>
                  </a:cubicBezTo>
                  <a:cubicBezTo>
                    <a:pt x="927" y="6733"/>
                    <a:pt x="1557" y="13959"/>
                    <a:pt x="1933" y="18277"/>
                  </a:cubicBezTo>
                  <a:cubicBezTo>
                    <a:pt x="2027" y="19351"/>
                    <a:pt x="2100" y="20199"/>
                    <a:pt x="2129" y="20717"/>
                  </a:cubicBezTo>
                  <a:cubicBezTo>
                    <a:pt x="2263" y="23197"/>
                    <a:pt x="22" y="30273"/>
                    <a:pt x="1" y="30345"/>
                  </a:cubicBezTo>
                  <a:lnTo>
                    <a:pt x="516" y="30507"/>
                  </a:lnTo>
                  <a:cubicBezTo>
                    <a:pt x="611" y="30213"/>
                    <a:pt x="2809" y="23266"/>
                    <a:pt x="2669" y="20688"/>
                  </a:cubicBezTo>
                  <a:cubicBezTo>
                    <a:pt x="2640" y="20161"/>
                    <a:pt x="2566" y="19310"/>
                    <a:pt x="2472" y="18231"/>
                  </a:cubicBezTo>
                  <a:cubicBezTo>
                    <a:pt x="2123" y="14232"/>
                    <a:pt x="1476" y="6787"/>
                    <a:pt x="2239" y="4169"/>
                  </a:cubicBezTo>
                  <a:cubicBezTo>
                    <a:pt x="2956" y="1711"/>
                    <a:pt x="4661" y="540"/>
                    <a:pt x="7568" y="540"/>
                  </a:cubicBezTo>
                  <a:cubicBezTo>
                    <a:pt x="7927" y="540"/>
                    <a:pt x="8305" y="558"/>
                    <a:pt x="8701" y="594"/>
                  </a:cubicBezTo>
                  <a:cubicBezTo>
                    <a:pt x="11698" y="862"/>
                    <a:pt x="14984" y="3665"/>
                    <a:pt x="15016" y="3693"/>
                  </a:cubicBezTo>
                  <a:lnTo>
                    <a:pt x="15369" y="3283"/>
                  </a:lnTo>
                  <a:cubicBezTo>
                    <a:pt x="15230" y="3164"/>
                    <a:pt x="11918" y="338"/>
                    <a:pt x="8751" y="55"/>
                  </a:cubicBezTo>
                  <a:cubicBezTo>
                    <a:pt x="8347" y="19"/>
                    <a:pt x="7960" y="1"/>
                    <a:pt x="7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9"/>
            <p:cNvSpPr/>
            <p:nvPr/>
          </p:nvSpPr>
          <p:spPr>
            <a:xfrm>
              <a:off x="1535813" y="3284162"/>
              <a:ext cx="416461" cy="1667776"/>
            </a:xfrm>
            <a:custGeom>
              <a:avLst/>
              <a:gdLst/>
              <a:ahLst/>
              <a:cxnLst/>
              <a:rect l="l" t="t" r="r" b="b"/>
              <a:pathLst>
                <a:path w="14859" h="59505" extrusionOk="0">
                  <a:moveTo>
                    <a:pt x="7213" y="24167"/>
                  </a:moveTo>
                  <a:cubicBezTo>
                    <a:pt x="7271" y="24167"/>
                    <a:pt x="7361" y="24227"/>
                    <a:pt x="7346" y="24282"/>
                  </a:cubicBezTo>
                  <a:cubicBezTo>
                    <a:pt x="7331" y="24344"/>
                    <a:pt x="7175" y="24348"/>
                    <a:pt x="7175" y="24348"/>
                  </a:cubicBezTo>
                  <a:cubicBezTo>
                    <a:pt x="7099" y="24359"/>
                    <a:pt x="7060" y="24382"/>
                    <a:pt x="6997" y="24382"/>
                  </a:cubicBezTo>
                  <a:cubicBezTo>
                    <a:pt x="6969" y="24382"/>
                    <a:pt x="6935" y="24377"/>
                    <a:pt x="6892" y="24364"/>
                  </a:cubicBezTo>
                  <a:cubicBezTo>
                    <a:pt x="6752" y="24324"/>
                    <a:pt x="6874" y="24308"/>
                    <a:pt x="6940" y="24261"/>
                  </a:cubicBezTo>
                  <a:cubicBezTo>
                    <a:pt x="7005" y="24212"/>
                    <a:pt x="7141" y="24181"/>
                    <a:pt x="7197" y="24169"/>
                  </a:cubicBezTo>
                  <a:cubicBezTo>
                    <a:pt x="7202" y="24168"/>
                    <a:pt x="7208" y="24167"/>
                    <a:pt x="7213" y="24167"/>
                  </a:cubicBezTo>
                  <a:close/>
                  <a:moveTo>
                    <a:pt x="6635" y="24600"/>
                  </a:moveTo>
                  <a:cubicBezTo>
                    <a:pt x="6738" y="24600"/>
                    <a:pt x="7093" y="24749"/>
                    <a:pt x="7111" y="24826"/>
                  </a:cubicBezTo>
                  <a:cubicBezTo>
                    <a:pt x="7128" y="24904"/>
                    <a:pt x="7006" y="24909"/>
                    <a:pt x="7006" y="24909"/>
                  </a:cubicBezTo>
                  <a:cubicBezTo>
                    <a:pt x="6995" y="24913"/>
                    <a:pt x="6982" y="24914"/>
                    <a:pt x="6967" y="24914"/>
                  </a:cubicBezTo>
                  <a:cubicBezTo>
                    <a:pt x="6877" y="24914"/>
                    <a:pt x="6729" y="24853"/>
                    <a:pt x="6628" y="24782"/>
                  </a:cubicBezTo>
                  <a:cubicBezTo>
                    <a:pt x="6508" y="24700"/>
                    <a:pt x="6535" y="24608"/>
                    <a:pt x="6627" y="24600"/>
                  </a:cubicBezTo>
                  <a:cubicBezTo>
                    <a:pt x="6629" y="24600"/>
                    <a:pt x="6632" y="24600"/>
                    <a:pt x="6635" y="24600"/>
                  </a:cubicBezTo>
                  <a:close/>
                  <a:moveTo>
                    <a:pt x="7944" y="35681"/>
                  </a:moveTo>
                  <a:cubicBezTo>
                    <a:pt x="8034" y="35681"/>
                    <a:pt x="8105" y="35706"/>
                    <a:pt x="8100" y="35744"/>
                  </a:cubicBezTo>
                  <a:cubicBezTo>
                    <a:pt x="8093" y="35804"/>
                    <a:pt x="7897" y="35874"/>
                    <a:pt x="7897" y="35874"/>
                  </a:cubicBezTo>
                  <a:cubicBezTo>
                    <a:pt x="7765" y="35934"/>
                    <a:pt x="7739" y="36010"/>
                    <a:pt x="7586" y="36079"/>
                  </a:cubicBezTo>
                  <a:cubicBezTo>
                    <a:pt x="7544" y="36098"/>
                    <a:pt x="7513" y="36106"/>
                    <a:pt x="7490" y="36106"/>
                  </a:cubicBezTo>
                  <a:cubicBezTo>
                    <a:pt x="7428" y="36106"/>
                    <a:pt x="7419" y="36051"/>
                    <a:pt x="7403" y="36010"/>
                  </a:cubicBezTo>
                  <a:cubicBezTo>
                    <a:pt x="7380" y="35954"/>
                    <a:pt x="7643" y="35761"/>
                    <a:pt x="7781" y="35709"/>
                  </a:cubicBezTo>
                  <a:cubicBezTo>
                    <a:pt x="7834" y="35689"/>
                    <a:pt x="7892" y="35681"/>
                    <a:pt x="7944" y="35681"/>
                  </a:cubicBezTo>
                  <a:close/>
                  <a:moveTo>
                    <a:pt x="7243" y="36177"/>
                  </a:moveTo>
                  <a:cubicBezTo>
                    <a:pt x="7291" y="36177"/>
                    <a:pt x="7330" y="36195"/>
                    <a:pt x="7359" y="36226"/>
                  </a:cubicBezTo>
                  <a:cubicBezTo>
                    <a:pt x="7409" y="36281"/>
                    <a:pt x="7349" y="36355"/>
                    <a:pt x="7292" y="36425"/>
                  </a:cubicBezTo>
                  <a:cubicBezTo>
                    <a:pt x="7235" y="36495"/>
                    <a:pt x="7060" y="36543"/>
                    <a:pt x="7060" y="36543"/>
                  </a:cubicBezTo>
                  <a:cubicBezTo>
                    <a:pt x="7028" y="36555"/>
                    <a:pt x="7000" y="36561"/>
                    <a:pt x="6975" y="36561"/>
                  </a:cubicBezTo>
                  <a:cubicBezTo>
                    <a:pt x="6866" y="36561"/>
                    <a:pt x="6819" y="36460"/>
                    <a:pt x="6830" y="36421"/>
                  </a:cubicBezTo>
                  <a:cubicBezTo>
                    <a:pt x="6844" y="36373"/>
                    <a:pt x="6993" y="36278"/>
                    <a:pt x="7106" y="36217"/>
                  </a:cubicBezTo>
                  <a:cubicBezTo>
                    <a:pt x="7157" y="36189"/>
                    <a:pt x="7203" y="36177"/>
                    <a:pt x="7243" y="36177"/>
                  </a:cubicBezTo>
                  <a:close/>
                  <a:moveTo>
                    <a:pt x="6703" y="36676"/>
                  </a:moveTo>
                  <a:cubicBezTo>
                    <a:pt x="6788" y="36676"/>
                    <a:pt x="6873" y="36685"/>
                    <a:pt x="6927" y="36699"/>
                  </a:cubicBezTo>
                  <a:cubicBezTo>
                    <a:pt x="7028" y="36725"/>
                    <a:pt x="7168" y="36727"/>
                    <a:pt x="7271" y="36858"/>
                  </a:cubicBezTo>
                  <a:cubicBezTo>
                    <a:pt x="7375" y="36989"/>
                    <a:pt x="7180" y="36949"/>
                    <a:pt x="7062" y="36977"/>
                  </a:cubicBezTo>
                  <a:cubicBezTo>
                    <a:pt x="7015" y="36987"/>
                    <a:pt x="6941" y="36990"/>
                    <a:pt x="6868" y="36990"/>
                  </a:cubicBezTo>
                  <a:cubicBezTo>
                    <a:pt x="6758" y="36990"/>
                    <a:pt x="6652" y="36983"/>
                    <a:pt x="6652" y="36983"/>
                  </a:cubicBezTo>
                  <a:cubicBezTo>
                    <a:pt x="6614" y="36975"/>
                    <a:pt x="6225" y="36931"/>
                    <a:pt x="6195" y="36830"/>
                  </a:cubicBezTo>
                  <a:cubicBezTo>
                    <a:pt x="6164" y="36730"/>
                    <a:pt x="6391" y="36733"/>
                    <a:pt x="6504" y="36699"/>
                  </a:cubicBezTo>
                  <a:cubicBezTo>
                    <a:pt x="6557" y="36683"/>
                    <a:pt x="6630" y="36676"/>
                    <a:pt x="6703" y="36676"/>
                  </a:cubicBezTo>
                  <a:close/>
                  <a:moveTo>
                    <a:pt x="6257" y="37072"/>
                  </a:moveTo>
                  <a:cubicBezTo>
                    <a:pt x="6314" y="37072"/>
                    <a:pt x="6410" y="37126"/>
                    <a:pt x="6511" y="37144"/>
                  </a:cubicBezTo>
                  <a:cubicBezTo>
                    <a:pt x="6663" y="37173"/>
                    <a:pt x="6946" y="37112"/>
                    <a:pt x="7031" y="37249"/>
                  </a:cubicBezTo>
                  <a:cubicBezTo>
                    <a:pt x="7116" y="37386"/>
                    <a:pt x="6918" y="37551"/>
                    <a:pt x="6918" y="37551"/>
                  </a:cubicBezTo>
                  <a:cubicBezTo>
                    <a:pt x="6888" y="37583"/>
                    <a:pt x="6850" y="37597"/>
                    <a:pt x="6807" y="37597"/>
                  </a:cubicBezTo>
                  <a:cubicBezTo>
                    <a:pt x="6724" y="37597"/>
                    <a:pt x="6621" y="37549"/>
                    <a:pt x="6517" y="37494"/>
                  </a:cubicBezTo>
                  <a:cubicBezTo>
                    <a:pt x="6357" y="37411"/>
                    <a:pt x="6191" y="37231"/>
                    <a:pt x="6206" y="37121"/>
                  </a:cubicBezTo>
                  <a:cubicBezTo>
                    <a:pt x="6211" y="37085"/>
                    <a:pt x="6229" y="37072"/>
                    <a:pt x="6257" y="37072"/>
                  </a:cubicBezTo>
                  <a:close/>
                  <a:moveTo>
                    <a:pt x="7153" y="37723"/>
                  </a:moveTo>
                  <a:cubicBezTo>
                    <a:pt x="7282" y="37723"/>
                    <a:pt x="7382" y="37788"/>
                    <a:pt x="7419" y="37872"/>
                  </a:cubicBezTo>
                  <a:cubicBezTo>
                    <a:pt x="7460" y="37959"/>
                    <a:pt x="7301" y="38049"/>
                    <a:pt x="7301" y="38049"/>
                  </a:cubicBezTo>
                  <a:cubicBezTo>
                    <a:pt x="7281" y="38057"/>
                    <a:pt x="7260" y="38060"/>
                    <a:pt x="7238" y="38060"/>
                  </a:cubicBezTo>
                  <a:cubicBezTo>
                    <a:pt x="7080" y="38060"/>
                    <a:pt x="6891" y="37893"/>
                    <a:pt x="6887" y="37820"/>
                  </a:cubicBezTo>
                  <a:cubicBezTo>
                    <a:pt x="6884" y="37738"/>
                    <a:pt x="7005" y="37729"/>
                    <a:pt x="7141" y="37723"/>
                  </a:cubicBezTo>
                  <a:cubicBezTo>
                    <a:pt x="7145" y="37723"/>
                    <a:pt x="7149" y="37723"/>
                    <a:pt x="7153" y="37723"/>
                  </a:cubicBezTo>
                  <a:close/>
                  <a:moveTo>
                    <a:pt x="6713" y="1"/>
                  </a:moveTo>
                  <a:cubicBezTo>
                    <a:pt x="5938" y="1"/>
                    <a:pt x="1725" y="250"/>
                    <a:pt x="1264" y="5712"/>
                  </a:cubicBezTo>
                  <a:cubicBezTo>
                    <a:pt x="776" y="11511"/>
                    <a:pt x="1112" y="32118"/>
                    <a:pt x="1405" y="34314"/>
                  </a:cubicBezTo>
                  <a:cubicBezTo>
                    <a:pt x="1590" y="35705"/>
                    <a:pt x="2638" y="36501"/>
                    <a:pt x="3774" y="36923"/>
                  </a:cubicBezTo>
                  <a:cubicBezTo>
                    <a:pt x="2571" y="37400"/>
                    <a:pt x="511" y="38669"/>
                    <a:pt x="356" y="41802"/>
                  </a:cubicBezTo>
                  <a:cubicBezTo>
                    <a:pt x="142" y="46011"/>
                    <a:pt x="2" y="57672"/>
                    <a:pt x="1" y="57789"/>
                  </a:cubicBezTo>
                  <a:lnTo>
                    <a:pt x="541" y="57795"/>
                  </a:lnTo>
                  <a:cubicBezTo>
                    <a:pt x="544" y="57679"/>
                    <a:pt x="683" y="46028"/>
                    <a:pt x="890" y="41824"/>
                  </a:cubicBezTo>
                  <a:cubicBezTo>
                    <a:pt x="1086" y="37844"/>
                    <a:pt x="4565" y="37216"/>
                    <a:pt x="4712" y="37193"/>
                  </a:cubicBezTo>
                  <a:lnTo>
                    <a:pt x="4712" y="37190"/>
                  </a:lnTo>
                  <a:cubicBezTo>
                    <a:pt x="5089" y="37268"/>
                    <a:pt x="5451" y="37312"/>
                    <a:pt x="5770" y="37329"/>
                  </a:cubicBezTo>
                  <a:lnTo>
                    <a:pt x="5785" y="37337"/>
                  </a:lnTo>
                  <a:cubicBezTo>
                    <a:pt x="5785" y="37337"/>
                    <a:pt x="6134" y="38466"/>
                    <a:pt x="8403" y="39737"/>
                  </a:cubicBezTo>
                  <a:cubicBezTo>
                    <a:pt x="10670" y="41009"/>
                    <a:pt x="12101" y="42986"/>
                    <a:pt x="12660" y="44405"/>
                  </a:cubicBezTo>
                  <a:cubicBezTo>
                    <a:pt x="13219" y="45824"/>
                    <a:pt x="14126" y="52141"/>
                    <a:pt x="14126" y="53536"/>
                  </a:cubicBezTo>
                  <a:cubicBezTo>
                    <a:pt x="14126" y="54932"/>
                    <a:pt x="14404" y="59504"/>
                    <a:pt x="14404" y="59504"/>
                  </a:cubicBezTo>
                  <a:lnTo>
                    <a:pt x="14859" y="59504"/>
                  </a:lnTo>
                  <a:cubicBezTo>
                    <a:pt x="14859" y="59504"/>
                    <a:pt x="14439" y="53432"/>
                    <a:pt x="14370" y="51547"/>
                  </a:cubicBezTo>
                  <a:cubicBezTo>
                    <a:pt x="14301" y="49663"/>
                    <a:pt x="13533" y="45442"/>
                    <a:pt x="12905" y="43906"/>
                  </a:cubicBezTo>
                  <a:cubicBezTo>
                    <a:pt x="12276" y="42372"/>
                    <a:pt x="10671" y="40800"/>
                    <a:pt x="9554" y="40033"/>
                  </a:cubicBezTo>
                  <a:cubicBezTo>
                    <a:pt x="8534" y="39332"/>
                    <a:pt x="7136" y="38658"/>
                    <a:pt x="6583" y="37988"/>
                  </a:cubicBezTo>
                  <a:lnTo>
                    <a:pt x="6583" y="37988"/>
                  </a:lnTo>
                  <a:cubicBezTo>
                    <a:pt x="6854" y="38167"/>
                    <a:pt x="7157" y="38322"/>
                    <a:pt x="7435" y="38358"/>
                  </a:cubicBezTo>
                  <a:cubicBezTo>
                    <a:pt x="8167" y="38455"/>
                    <a:pt x="8789" y="38455"/>
                    <a:pt x="8789" y="38455"/>
                  </a:cubicBezTo>
                  <a:lnTo>
                    <a:pt x="8789" y="38263"/>
                  </a:lnTo>
                  <a:cubicBezTo>
                    <a:pt x="8789" y="38263"/>
                    <a:pt x="8280" y="38245"/>
                    <a:pt x="8037" y="38228"/>
                  </a:cubicBezTo>
                  <a:cubicBezTo>
                    <a:pt x="7792" y="38211"/>
                    <a:pt x="7617" y="38167"/>
                    <a:pt x="7635" y="38028"/>
                  </a:cubicBezTo>
                  <a:cubicBezTo>
                    <a:pt x="7650" y="37909"/>
                    <a:pt x="7729" y="37809"/>
                    <a:pt x="7887" y="37809"/>
                  </a:cubicBezTo>
                  <a:cubicBezTo>
                    <a:pt x="7914" y="37809"/>
                    <a:pt x="7944" y="37812"/>
                    <a:pt x="7976" y="37818"/>
                  </a:cubicBezTo>
                  <a:cubicBezTo>
                    <a:pt x="8195" y="37862"/>
                    <a:pt x="8791" y="38063"/>
                    <a:pt x="8791" y="38063"/>
                  </a:cubicBezTo>
                  <a:lnTo>
                    <a:pt x="8791" y="37853"/>
                  </a:lnTo>
                  <a:cubicBezTo>
                    <a:pt x="8791" y="37853"/>
                    <a:pt x="8587" y="37836"/>
                    <a:pt x="8457" y="37740"/>
                  </a:cubicBezTo>
                  <a:cubicBezTo>
                    <a:pt x="8326" y="37643"/>
                    <a:pt x="8212" y="37584"/>
                    <a:pt x="8326" y="37514"/>
                  </a:cubicBezTo>
                  <a:cubicBezTo>
                    <a:pt x="8349" y="37499"/>
                    <a:pt x="8383" y="37494"/>
                    <a:pt x="8422" y="37494"/>
                  </a:cubicBezTo>
                  <a:cubicBezTo>
                    <a:pt x="8569" y="37494"/>
                    <a:pt x="8788" y="37575"/>
                    <a:pt x="8788" y="37575"/>
                  </a:cubicBezTo>
                  <a:lnTo>
                    <a:pt x="8791" y="37340"/>
                  </a:lnTo>
                  <a:lnTo>
                    <a:pt x="8791" y="37340"/>
                  </a:lnTo>
                  <a:cubicBezTo>
                    <a:pt x="8791" y="37340"/>
                    <a:pt x="8693" y="37367"/>
                    <a:pt x="8583" y="37367"/>
                  </a:cubicBezTo>
                  <a:cubicBezTo>
                    <a:pt x="8528" y="37367"/>
                    <a:pt x="8470" y="37360"/>
                    <a:pt x="8420" y="37340"/>
                  </a:cubicBezTo>
                  <a:cubicBezTo>
                    <a:pt x="8400" y="37332"/>
                    <a:pt x="8377" y="37328"/>
                    <a:pt x="8351" y="37328"/>
                  </a:cubicBezTo>
                  <a:cubicBezTo>
                    <a:pt x="8185" y="37328"/>
                    <a:pt x="7914" y="37481"/>
                    <a:pt x="7801" y="37540"/>
                  </a:cubicBezTo>
                  <a:cubicBezTo>
                    <a:pt x="7722" y="37583"/>
                    <a:pt x="7605" y="37635"/>
                    <a:pt x="7502" y="37635"/>
                  </a:cubicBezTo>
                  <a:cubicBezTo>
                    <a:pt x="7434" y="37635"/>
                    <a:pt x="7372" y="37612"/>
                    <a:pt x="7330" y="37550"/>
                  </a:cubicBezTo>
                  <a:cubicBezTo>
                    <a:pt x="7226" y="37393"/>
                    <a:pt x="7296" y="37184"/>
                    <a:pt x="7383" y="37131"/>
                  </a:cubicBezTo>
                  <a:cubicBezTo>
                    <a:pt x="7449" y="37091"/>
                    <a:pt x="7617" y="37057"/>
                    <a:pt x="7763" y="37057"/>
                  </a:cubicBezTo>
                  <a:cubicBezTo>
                    <a:pt x="7812" y="37057"/>
                    <a:pt x="7858" y="37061"/>
                    <a:pt x="7898" y="37069"/>
                  </a:cubicBezTo>
                  <a:cubicBezTo>
                    <a:pt x="8054" y="37103"/>
                    <a:pt x="8791" y="37173"/>
                    <a:pt x="8791" y="37173"/>
                  </a:cubicBezTo>
                  <a:lnTo>
                    <a:pt x="8791" y="37016"/>
                  </a:lnTo>
                  <a:cubicBezTo>
                    <a:pt x="8791" y="37016"/>
                    <a:pt x="8587" y="36985"/>
                    <a:pt x="8464" y="36952"/>
                  </a:cubicBezTo>
                  <a:cubicBezTo>
                    <a:pt x="8342" y="36920"/>
                    <a:pt x="8238" y="36700"/>
                    <a:pt x="8360" y="36661"/>
                  </a:cubicBezTo>
                  <a:cubicBezTo>
                    <a:pt x="8372" y="36658"/>
                    <a:pt x="8385" y="36656"/>
                    <a:pt x="8399" y="36656"/>
                  </a:cubicBezTo>
                  <a:cubicBezTo>
                    <a:pt x="8538" y="36656"/>
                    <a:pt x="8791" y="36807"/>
                    <a:pt x="8791" y="36807"/>
                  </a:cubicBezTo>
                  <a:lnTo>
                    <a:pt x="8791" y="36572"/>
                  </a:lnTo>
                  <a:cubicBezTo>
                    <a:pt x="8791" y="36572"/>
                    <a:pt x="8526" y="36493"/>
                    <a:pt x="8420" y="36475"/>
                  </a:cubicBezTo>
                  <a:cubicBezTo>
                    <a:pt x="8405" y="36472"/>
                    <a:pt x="8388" y="36471"/>
                    <a:pt x="8369" y="36471"/>
                  </a:cubicBezTo>
                  <a:cubicBezTo>
                    <a:pt x="8258" y="36471"/>
                    <a:pt x="8095" y="36515"/>
                    <a:pt x="8020" y="36597"/>
                  </a:cubicBezTo>
                  <a:cubicBezTo>
                    <a:pt x="7949" y="36675"/>
                    <a:pt x="7874" y="36797"/>
                    <a:pt x="7739" y="36797"/>
                  </a:cubicBezTo>
                  <a:cubicBezTo>
                    <a:pt x="7706" y="36797"/>
                    <a:pt x="7669" y="36789"/>
                    <a:pt x="7627" y="36772"/>
                  </a:cubicBezTo>
                  <a:cubicBezTo>
                    <a:pt x="7417" y="36685"/>
                    <a:pt x="7261" y="36694"/>
                    <a:pt x="7409" y="36502"/>
                  </a:cubicBezTo>
                  <a:cubicBezTo>
                    <a:pt x="7557" y="36310"/>
                    <a:pt x="7844" y="36057"/>
                    <a:pt x="7941" y="36039"/>
                  </a:cubicBezTo>
                  <a:cubicBezTo>
                    <a:pt x="7945" y="36038"/>
                    <a:pt x="7949" y="36038"/>
                    <a:pt x="7954" y="36038"/>
                  </a:cubicBezTo>
                  <a:cubicBezTo>
                    <a:pt x="8070" y="36038"/>
                    <a:pt x="8443" y="36224"/>
                    <a:pt x="8552" y="36265"/>
                  </a:cubicBezTo>
                  <a:cubicBezTo>
                    <a:pt x="8665" y="36309"/>
                    <a:pt x="8791" y="36335"/>
                    <a:pt x="8791" y="36335"/>
                  </a:cubicBezTo>
                  <a:lnTo>
                    <a:pt x="8791" y="36135"/>
                  </a:lnTo>
                  <a:cubicBezTo>
                    <a:pt x="8791" y="36135"/>
                    <a:pt x="8526" y="36135"/>
                    <a:pt x="8413" y="36047"/>
                  </a:cubicBezTo>
                  <a:cubicBezTo>
                    <a:pt x="8300" y="35960"/>
                    <a:pt x="8169" y="35863"/>
                    <a:pt x="8309" y="35812"/>
                  </a:cubicBezTo>
                  <a:cubicBezTo>
                    <a:pt x="8325" y="35806"/>
                    <a:pt x="8344" y="35803"/>
                    <a:pt x="8365" y="35803"/>
                  </a:cubicBezTo>
                  <a:cubicBezTo>
                    <a:pt x="8524" y="35803"/>
                    <a:pt x="8792" y="35960"/>
                    <a:pt x="8792" y="35960"/>
                  </a:cubicBezTo>
                  <a:lnTo>
                    <a:pt x="8792" y="35777"/>
                  </a:lnTo>
                  <a:cubicBezTo>
                    <a:pt x="8792" y="35777"/>
                    <a:pt x="8527" y="35724"/>
                    <a:pt x="8510" y="35673"/>
                  </a:cubicBezTo>
                  <a:cubicBezTo>
                    <a:pt x="8498" y="35641"/>
                    <a:pt x="8606" y="35635"/>
                    <a:pt x="8692" y="35635"/>
                  </a:cubicBezTo>
                  <a:cubicBezTo>
                    <a:pt x="8747" y="35635"/>
                    <a:pt x="8792" y="35638"/>
                    <a:pt x="8792" y="35638"/>
                  </a:cubicBezTo>
                  <a:lnTo>
                    <a:pt x="8792" y="35463"/>
                  </a:lnTo>
                  <a:cubicBezTo>
                    <a:pt x="8792" y="35463"/>
                    <a:pt x="8680" y="35449"/>
                    <a:pt x="8516" y="35449"/>
                  </a:cubicBezTo>
                  <a:cubicBezTo>
                    <a:pt x="8269" y="35449"/>
                    <a:pt x="7903" y="35480"/>
                    <a:pt x="7620" y="35638"/>
                  </a:cubicBezTo>
                  <a:cubicBezTo>
                    <a:pt x="7149" y="35900"/>
                    <a:pt x="6591" y="36424"/>
                    <a:pt x="6242" y="36527"/>
                  </a:cubicBezTo>
                  <a:cubicBezTo>
                    <a:pt x="5893" y="36632"/>
                    <a:pt x="5886" y="36704"/>
                    <a:pt x="5267" y="36741"/>
                  </a:cubicBezTo>
                  <a:cubicBezTo>
                    <a:pt x="3920" y="36560"/>
                    <a:pt x="2160" y="35903"/>
                    <a:pt x="1939" y="34241"/>
                  </a:cubicBezTo>
                  <a:cubicBezTo>
                    <a:pt x="1799" y="33188"/>
                    <a:pt x="1649" y="27888"/>
                    <a:pt x="1585" y="22029"/>
                  </a:cubicBezTo>
                  <a:lnTo>
                    <a:pt x="1585" y="22029"/>
                  </a:lnTo>
                  <a:cubicBezTo>
                    <a:pt x="2186" y="23122"/>
                    <a:pt x="3441" y="24497"/>
                    <a:pt x="6026" y="24914"/>
                  </a:cubicBezTo>
                  <a:cubicBezTo>
                    <a:pt x="6026" y="24914"/>
                    <a:pt x="6400" y="24934"/>
                    <a:pt x="6583" y="24968"/>
                  </a:cubicBezTo>
                  <a:cubicBezTo>
                    <a:pt x="6767" y="25003"/>
                    <a:pt x="6925" y="25100"/>
                    <a:pt x="7046" y="25178"/>
                  </a:cubicBezTo>
                  <a:cubicBezTo>
                    <a:pt x="7169" y="25256"/>
                    <a:pt x="7596" y="25544"/>
                    <a:pt x="7789" y="25631"/>
                  </a:cubicBezTo>
                  <a:cubicBezTo>
                    <a:pt x="7852" y="25661"/>
                    <a:pt x="7985" y="25670"/>
                    <a:pt x="8134" y="25670"/>
                  </a:cubicBezTo>
                  <a:cubicBezTo>
                    <a:pt x="8432" y="25670"/>
                    <a:pt x="8794" y="25631"/>
                    <a:pt x="8794" y="25631"/>
                  </a:cubicBezTo>
                  <a:lnTo>
                    <a:pt x="8794" y="25448"/>
                  </a:lnTo>
                  <a:cubicBezTo>
                    <a:pt x="8794" y="25448"/>
                    <a:pt x="8634" y="25452"/>
                    <a:pt x="8463" y="25452"/>
                  </a:cubicBezTo>
                  <a:cubicBezTo>
                    <a:pt x="8377" y="25452"/>
                    <a:pt x="8289" y="25451"/>
                    <a:pt x="8216" y="25448"/>
                  </a:cubicBezTo>
                  <a:cubicBezTo>
                    <a:pt x="7997" y="25439"/>
                    <a:pt x="7728" y="25378"/>
                    <a:pt x="7571" y="25248"/>
                  </a:cubicBezTo>
                  <a:cubicBezTo>
                    <a:pt x="7414" y="25116"/>
                    <a:pt x="7301" y="25003"/>
                    <a:pt x="7336" y="24912"/>
                  </a:cubicBezTo>
                  <a:cubicBezTo>
                    <a:pt x="7351" y="24873"/>
                    <a:pt x="7388" y="24858"/>
                    <a:pt x="7440" y="24858"/>
                  </a:cubicBezTo>
                  <a:cubicBezTo>
                    <a:pt x="7510" y="24858"/>
                    <a:pt x="7606" y="24884"/>
                    <a:pt x="7712" y="24912"/>
                  </a:cubicBezTo>
                  <a:cubicBezTo>
                    <a:pt x="7894" y="24961"/>
                    <a:pt x="7912" y="24951"/>
                    <a:pt x="7998" y="25029"/>
                  </a:cubicBezTo>
                  <a:cubicBezTo>
                    <a:pt x="8086" y="25107"/>
                    <a:pt x="8356" y="25169"/>
                    <a:pt x="8469" y="25186"/>
                  </a:cubicBezTo>
                  <a:cubicBezTo>
                    <a:pt x="8484" y="25188"/>
                    <a:pt x="8499" y="25189"/>
                    <a:pt x="8515" y="25189"/>
                  </a:cubicBezTo>
                  <a:cubicBezTo>
                    <a:pt x="8631" y="25189"/>
                    <a:pt x="8792" y="25142"/>
                    <a:pt x="8792" y="25142"/>
                  </a:cubicBezTo>
                  <a:lnTo>
                    <a:pt x="8797" y="24976"/>
                  </a:lnTo>
                  <a:lnTo>
                    <a:pt x="8797" y="24976"/>
                  </a:lnTo>
                  <a:cubicBezTo>
                    <a:pt x="8796" y="24976"/>
                    <a:pt x="8612" y="25037"/>
                    <a:pt x="8465" y="25037"/>
                  </a:cubicBezTo>
                  <a:cubicBezTo>
                    <a:pt x="8435" y="25037"/>
                    <a:pt x="8407" y="25035"/>
                    <a:pt x="8382" y="25029"/>
                  </a:cubicBezTo>
                  <a:cubicBezTo>
                    <a:pt x="8234" y="24994"/>
                    <a:pt x="8094" y="24932"/>
                    <a:pt x="8094" y="24822"/>
                  </a:cubicBezTo>
                  <a:cubicBezTo>
                    <a:pt x="8094" y="24777"/>
                    <a:pt x="8134" y="24763"/>
                    <a:pt x="8188" y="24763"/>
                  </a:cubicBezTo>
                  <a:cubicBezTo>
                    <a:pt x="8268" y="24763"/>
                    <a:pt x="8381" y="24795"/>
                    <a:pt x="8443" y="24811"/>
                  </a:cubicBezTo>
                  <a:cubicBezTo>
                    <a:pt x="8477" y="24819"/>
                    <a:pt x="8528" y="24822"/>
                    <a:pt x="8580" y="24822"/>
                  </a:cubicBezTo>
                  <a:cubicBezTo>
                    <a:pt x="8684" y="24822"/>
                    <a:pt x="8794" y="24811"/>
                    <a:pt x="8794" y="24811"/>
                  </a:cubicBezTo>
                  <a:lnTo>
                    <a:pt x="8794" y="24721"/>
                  </a:lnTo>
                  <a:cubicBezTo>
                    <a:pt x="8794" y="24721"/>
                    <a:pt x="8365" y="24714"/>
                    <a:pt x="8102" y="24688"/>
                  </a:cubicBezTo>
                  <a:cubicBezTo>
                    <a:pt x="8074" y="24686"/>
                    <a:pt x="8047" y="24684"/>
                    <a:pt x="8020" y="24684"/>
                  </a:cubicBezTo>
                  <a:cubicBezTo>
                    <a:pt x="7866" y="24684"/>
                    <a:pt x="7725" y="24722"/>
                    <a:pt x="7578" y="24722"/>
                  </a:cubicBezTo>
                  <a:cubicBezTo>
                    <a:pt x="7507" y="24722"/>
                    <a:pt x="7435" y="24714"/>
                    <a:pt x="7360" y="24688"/>
                  </a:cubicBezTo>
                  <a:cubicBezTo>
                    <a:pt x="7098" y="24601"/>
                    <a:pt x="6968" y="24515"/>
                    <a:pt x="6968" y="24515"/>
                  </a:cubicBezTo>
                  <a:cubicBezTo>
                    <a:pt x="6968" y="24515"/>
                    <a:pt x="7034" y="24510"/>
                    <a:pt x="7104" y="24510"/>
                  </a:cubicBezTo>
                  <a:cubicBezTo>
                    <a:pt x="7138" y="24510"/>
                    <a:pt x="7174" y="24511"/>
                    <a:pt x="7204" y="24515"/>
                  </a:cubicBezTo>
                  <a:cubicBezTo>
                    <a:pt x="7206" y="24515"/>
                    <a:pt x="7209" y="24515"/>
                    <a:pt x="7212" y="24515"/>
                  </a:cubicBezTo>
                  <a:cubicBezTo>
                    <a:pt x="7311" y="24515"/>
                    <a:pt x="7624" y="24374"/>
                    <a:pt x="7701" y="24358"/>
                  </a:cubicBezTo>
                  <a:cubicBezTo>
                    <a:pt x="7740" y="24349"/>
                    <a:pt x="7807" y="24340"/>
                    <a:pt x="7882" y="24340"/>
                  </a:cubicBezTo>
                  <a:cubicBezTo>
                    <a:pt x="7959" y="24340"/>
                    <a:pt x="8045" y="24349"/>
                    <a:pt x="8120" y="24376"/>
                  </a:cubicBezTo>
                  <a:cubicBezTo>
                    <a:pt x="8268" y="24428"/>
                    <a:pt x="8794" y="24516"/>
                    <a:pt x="8794" y="24516"/>
                  </a:cubicBezTo>
                  <a:lnTo>
                    <a:pt x="8794" y="24380"/>
                  </a:lnTo>
                  <a:cubicBezTo>
                    <a:pt x="8794" y="24380"/>
                    <a:pt x="8495" y="24350"/>
                    <a:pt x="8478" y="24307"/>
                  </a:cubicBezTo>
                  <a:cubicBezTo>
                    <a:pt x="8459" y="24263"/>
                    <a:pt x="8791" y="24219"/>
                    <a:pt x="8791" y="24219"/>
                  </a:cubicBezTo>
                  <a:lnTo>
                    <a:pt x="8794" y="24101"/>
                  </a:lnTo>
                  <a:lnTo>
                    <a:pt x="8794" y="24101"/>
                  </a:lnTo>
                  <a:cubicBezTo>
                    <a:pt x="8794" y="24101"/>
                    <a:pt x="8360" y="24229"/>
                    <a:pt x="8127" y="24229"/>
                  </a:cubicBezTo>
                  <a:cubicBezTo>
                    <a:pt x="8112" y="24229"/>
                    <a:pt x="8098" y="24229"/>
                    <a:pt x="8085" y="24228"/>
                  </a:cubicBezTo>
                  <a:cubicBezTo>
                    <a:pt x="7867" y="24210"/>
                    <a:pt x="7571" y="24175"/>
                    <a:pt x="7509" y="24101"/>
                  </a:cubicBezTo>
                  <a:cubicBezTo>
                    <a:pt x="7451" y="24030"/>
                    <a:pt x="7667" y="23957"/>
                    <a:pt x="7890" y="23957"/>
                  </a:cubicBezTo>
                  <a:cubicBezTo>
                    <a:pt x="7903" y="23957"/>
                    <a:pt x="7916" y="23958"/>
                    <a:pt x="7929" y="23958"/>
                  </a:cubicBezTo>
                  <a:cubicBezTo>
                    <a:pt x="8007" y="23961"/>
                    <a:pt x="8129" y="23962"/>
                    <a:pt x="8257" y="23962"/>
                  </a:cubicBezTo>
                  <a:cubicBezTo>
                    <a:pt x="8513" y="23962"/>
                    <a:pt x="8792" y="23958"/>
                    <a:pt x="8792" y="23958"/>
                  </a:cubicBezTo>
                  <a:lnTo>
                    <a:pt x="8797" y="23827"/>
                  </a:lnTo>
                  <a:cubicBezTo>
                    <a:pt x="8797" y="23827"/>
                    <a:pt x="8681" y="23821"/>
                    <a:pt x="8509" y="23821"/>
                  </a:cubicBezTo>
                  <a:cubicBezTo>
                    <a:pt x="8135" y="23821"/>
                    <a:pt x="7493" y="23846"/>
                    <a:pt x="7170" y="24001"/>
                  </a:cubicBezTo>
                  <a:cubicBezTo>
                    <a:pt x="6700" y="24228"/>
                    <a:pt x="6113" y="24381"/>
                    <a:pt x="6113" y="24381"/>
                  </a:cubicBezTo>
                  <a:cubicBezTo>
                    <a:pt x="2035" y="23723"/>
                    <a:pt x="1598" y="20529"/>
                    <a:pt x="1594" y="20498"/>
                  </a:cubicBezTo>
                  <a:lnTo>
                    <a:pt x="1573" y="20500"/>
                  </a:lnTo>
                  <a:cubicBezTo>
                    <a:pt x="1526" y="14625"/>
                    <a:pt x="1570" y="8515"/>
                    <a:pt x="1803" y="5757"/>
                  </a:cubicBezTo>
                  <a:cubicBezTo>
                    <a:pt x="2220" y="814"/>
                    <a:pt x="5840" y="539"/>
                    <a:pt x="6645" y="539"/>
                  </a:cubicBezTo>
                  <a:cubicBezTo>
                    <a:pt x="6727" y="539"/>
                    <a:pt x="6780" y="542"/>
                    <a:pt x="6797" y="543"/>
                  </a:cubicBezTo>
                  <a:lnTo>
                    <a:pt x="6834" y="3"/>
                  </a:lnTo>
                  <a:cubicBezTo>
                    <a:pt x="6830" y="3"/>
                    <a:pt x="6787" y="1"/>
                    <a:pt x="67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9"/>
            <p:cNvSpPr/>
            <p:nvPr/>
          </p:nvSpPr>
          <p:spPr>
            <a:xfrm>
              <a:off x="1269625" y="3154333"/>
              <a:ext cx="441097" cy="827148"/>
            </a:xfrm>
            <a:custGeom>
              <a:avLst/>
              <a:gdLst/>
              <a:ahLst/>
              <a:cxnLst/>
              <a:rect l="l" t="t" r="r" b="b"/>
              <a:pathLst>
                <a:path w="15738" h="29512" extrusionOk="0">
                  <a:moveTo>
                    <a:pt x="8559" y="1"/>
                  </a:moveTo>
                  <a:cubicBezTo>
                    <a:pt x="7586" y="1"/>
                    <a:pt x="6629" y="200"/>
                    <a:pt x="5769" y="710"/>
                  </a:cubicBezTo>
                  <a:cubicBezTo>
                    <a:pt x="2717" y="2517"/>
                    <a:pt x="2504" y="8835"/>
                    <a:pt x="2363" y="13016"/>
                  </a:cubicBezTo>
                  <a:cubicBezTo>
                    <a:pt x="2322" y="14223"/>
                    <a:pt x="2287" y="15264"/>
                    <a:pt x="2195" y="15983"/>
                  </a:cubicBezTo>
                  <a:cubicBezTo>
                    <a:pt x="2087" y="16826"/>
                    <a:pt x="2020" y="17879"/>
                    <a:pt x="1943" y="19096"/>
                  </a:cubicBezTo>
                  <a:cubicBezTo>
                    <a:pt x="1724" y="22572"/>
                    <a:pt x="1451" y="26896"/>
                    <a:pt x="0" y="29226"/>
                  </a:cubicBezTo>
                  <a:lnTo>
                    <a:pt x="459" y="29512"/>
                  </a:lnTo>
                  <a:cubicBezTo>
                    <a:pt x="1983" y="27066"/>
                    <a:pt x="2261" y="22666"/>
                    <a:pt x="2483" y="19130"/>
                  </a:cubicBezTo>
                  <a:cubicBezTo>
                    <a:pt x="2558" y="17921"/>
                    <a:pt x="2624" y="16878"/>
                    <a:pt x="2731" y="16051"/>
                  </a:cubicBezTo>
                  <a:cubicBezTo>
                    <a:pt x="2825" y="15308"/>
                    <a:pt x="2861" y="14254"/>
                    <a:pt x="2902" y="13033"/>
                  </a:cubicBezTo>
                  <a:cubicBezTo>
                    <a:pt x="3040" y="8971"/>
                    <a:pt x="3247" y="2832"/>
                    <a:pt x="6043" y="1175"/>
                  </a:cubicBezTo>
                  <a:cubicBezTo>
                    <a:pt x="6802" y="725"/>
                    <a:pt x="7658" y="548"/>
                    <a:pt x="8537" y="548"/>
                  </a:cubicBezTo>
                  <a:cubicBezTo>
                    <a:pt x="11803" y="548"/>
                    <a:pt x="15383" y="2994"/>
                    <a:pt x="15429" y="3026"/>
                  </a:cubicBezTo>
                  <a:lnTo>
                    <a:pt x="15738" y="2582"/>
                  </a:lnTo>
                  <a:cubicBezTo>
                    <a:pt x="15546" y="2448"/>
                    <a:pt x="11963" y="1"/>
                    <a:pt x="8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9"/>
            <p:cNvSpPr/>
            <p:nvPr/>
          </p:nvSpPr>
          <p:spPr>
            <a:xfrm>
              <a:off x="1649049" y="2475253"/>
              <a:ext cx="133131" cy="742561"/>
            </a:xfrm>
            <a:custGeom>
              <a:avLst/>
              <a:gdLst/>
              <a:ahLst/>
              <a:cxnLst/>
              <a:rect l="l" t="t" r="r" b="b"/>
              <a:pathLst>
                <a:path w="4750" h="26494" extrusionOk="0">
                  <a:moveTo>
                    <a:pt x="1977" y="0"/>
                  </a:moveTo>
                  <a:cubicBezTo>
                    <a:pt x="1977" y="0"/>
                    <a:pt x="1582" y="233"/>
                    <a:pt x="1396" y="581"/>
                  </a:cubicBezTo>
                  <a:cubicBezTo>
                    <a:pt x="1210" y="930"/>
                    <a:pt x="1163" y="1418"/>
                    <a:pt x="1163" y="1651"/>
                  </a:cubicBezTo>
                  <a:cubicBezTo>
                    <a:pt x="1163" y="1883"/>
                    <a:pt x="1093" y="2441"/>
                    <a:pt x="1093" y="2651"/>
                  </a:cubicBezTo>
                  <a:cubicBezTo>
                    <a:pt x="1093" y="2804"/>
                    <a:pt x="1006" y="2946"/>
                    <a:pt x="849" y="2946"/>
                  </a:cubicBezTo>
                  <a:cubicBezTo>
                    <a:pt x="792" y="2946"/>
                    <a:pt x="726" y="2927"/>
                    <a:pt x="651" y="2884"/>
                  </a:cubicBezTo>
                  <a:cubicBezTo>
                    <a:pt x="371" y="2721"/>
                    <a:pt x="0" y="2421"/>
                    <a:pt x="0" y="2421"/>
                  </a:cubicBezTo>
                  <a:lnTo>
                    <a:pt x="0" y="2421"/>
                  </a:lnTo>
                  <a:cubicBezTo>
                    <a:pt x="0" y="2421"/>
                    <a:pt x="46" y="2630"/>
                    <a:pt x="233" y="2839"/>
                  </a:cubicBezTo>
                  <a:cubicBezTo>
                    <a:pt x="419" y="3049"/>
                    <a:pt x="628" y="3213"/>
                    <a:pt x="885" y="3259"/>
                  </a:cubicBezTo>
                  <a:cubicBezTo>
                    <a:pt x="1140" y="3305"/>
                    <a:pt x="1256" y="3189"/>
                    <a:pt x="1396" y="3538"/>
                  </a:cubicBezTo>
                  <a:cubicBezTo>
                    <a:pt x="1535" y="3886"/>
                    <a:pt x="1721" y="4073"/>
                    <a:pt x="1908" y="4329"/>
                  </a:cubicBezTo>
                  <a:cubicBezTo>
                    <a:pt x="2094" y="4584"/>
                    <a:pt x="2350" y="4886"/>
                    <a:pt x="2350" y="4886"/>
                  </a:cubicBezTo>
                  <a:cubicBezTo>
                    <a:pt x="2350" y="4886"/>
                    <a:pt x="2227" y="5114"/>
                    <a:pt x="1998" y="5114"/>
                  </a:cubicBezTo>
                  <a:cubicBezTo>
                    <a:pt x="1962" y="5114"/>
                    <a:pt x="1925" y="5108"/>
                    <a:pt x="1884" y="5096"/>
                  </a:cubicBezTo>
                  <a:cubicBezTo>
                    <a:pt x="1582" y="5002"/>
                    <a:pt x="1232" y="4910"/>
                    <a:pt x="1163" y="4722"/>
                  </a:cubicBezTo>
                  <a:cubicBezTo>
                    <a:pt x="1093" y="4536"/>
                    <a:pt x="838" y="4188"/>
                    <a:pt x="838" y="4188"/>
                  </a:cubicBezTo>
                  <a:lnTo>
                    <a:pt x="838" y="4188"/>
                  </a:lnTo>
                  <a:cubicBezTo>
                    <a:pt x="838" y="4188"/>
                    <a:pt x="792" y="4654"/>
                    <a:pt x="1117" y="4979"/>
                  </a:cubicBezTo>
                  <a:cubicBezTo>
                    <a:pt x="1443" y="5304"/>
                    <a:pt x="1582" y="5444"/>
                    <a:pt x="1978" y="5513"/>
                  </a:cubicBezTo>
                  <a:cubicBezTo>
                    <a:pt x="2373" y="5583"/>
                    <a:pt x="2861" y="5513"/>
                    <a:pt x="3025" y="5630"/>
                  </a:cubicBezTo>
                  <a:cubicBezTo>
                    <a:pt x="3186" y="5745"/>
                    <a:pt x="3559" y="5745"/>
                    <a:pt x="3792" y="6222"/>
                  </a:cubicBezTo>
                  <a:lnTo>
                    <a:pt x="3792" y="26494"/>
                  </a:lnTo>
                  <a:lnTo>
                    <a:pt x="4335" y="26494"/>
                  </a:lnTo>
                  <a:lnTo>
                    <a:pt x="4335" y="6222"/>
                  </a:lnTo>
                  <a:cubicBezTo>
                    <a:pt x="4335" y="6222"/>
                    <a:pt x="4171" y="4825"/>
                    <a:pt x="4749" y="4599"/>
                  </a:cubicBezTo>
                  <a:lnTo>
                    <a:pt x="4749" y="4326"/>
                  </a:lnTo>
                  <a:cubicBezTo>
                    <a:pt x="4749" y="4326"/>
                    <a:pt x="4456" y="4478"/>
                    <a:pt x="4335" y="4599"/>
                  </a:cubicBezTo>
                  <a:cubicBezTo>
                    <a:pt x="4211" y="4721"/>
                    <a:pt x="4235" y="5164"/>
                    <a:pt x="4095" y="5234"/>
                  </a:cubicBezTo>
                  <a:cubicBezTo>
                    <a:pt x="4068" y="5247"/>
                    <a:pt x="4040" y="5253"/>
                    <a:pt x="4011" y="5253"/>
                  </a:cubicBezTo>
                  <a:cubicBezTo>
                    <a:pt x="3890" y="5253"/>
                    <a:pt x="3766" y="5142"/>
                    <a:pt x="3747" y="4954"/>
                  </a:cubicBezTo>
                  <a:cubicBezTo>
                    <a:pt x="3723" y="4721"/>
                    <a:pt x="3747" y="4396"/>
                    <a:pt x="3863" y="4187"/>
                  </a:cubicBezTo>
                  <a:cubicBezTo>
                    <a:pt x="3980" y="3977"/>
                    <a:pt x="4212" y="3954"/>
                    <a:pt x="4259" y="3744"/>
                  </a:cubicBezTo>
                  <a:cubicBezTo>
                    <a:pt x="4305" y="3537"/>
                    <a:pt x="4305" y="2931"/>
                    <a:pt x="4305" y="2931"/>
                  </a:cubicBezTo>
                  <a:lnTo>
                    <a:pt x="4305" y="2931"/>
                  </a:lnTo>
                  <a:cubicBezTo>
                    <a:pt x="4305" y="2931"/>
                    <a:pt x="4164" y="3420"/>
                    <a:pt x="3909" y="3652"/>
                  </a:cubicBezTo>
                  <a:cubicBezTo>
                    <a:pt x="3653" y="3885"/>
                    <a:pt x="3582" y="4233"/>
                    <a:pt x="3513" y="4443"/>
                  </a:cubicBezTo>
                  <a:cubicBezTo>
                    <a:pt x="3443" y="4653"/>
                    <a:pt x="3513" y="4954"/>
                    <a:pt x="3421" y="5095"/>
                  </a:cubicBezTo>
                  <a:cubicBezTo>
                    <a:pt x="3376" y="5163"/>
                    <a:pt x="3303" y="5208"/>
                    <a:pt x="3217" y="5208"/>
                  </a:cubicBezTo>
                  <a:cubicBezTo>
                    <a:pt x="3125" y="5208"/>
                    <a:pt x="3017" y="5157"/>
                    <a:pt x="2908" y="5025"/>
                  </a:cubicBezTo>
                  <a:cubicBezTo>
                    <a:pt x="2699" y="4770"/>
                    <a:pt x="2326" y="4351"/>
                    <a:pt x="2048" y="3955"/>
                  </a:cubicBezTo>
                  <a:cubicBezTo>
                    <a:pt x="1767" y="3561"/>
                    <a:pt x="1488" y="3352"/>
                    <a:pt x="1419" y="2909"/>
                  </a:cubicBezTo>
                  <a:cubicBezTo>
                    <a:pt x="1349" y="2467"/>
                    <a:pt x="1372" y="2304"/>
                    <a:pt x="1396" y="1746"/>
                  </a:cubicBezTo>
                  <a:cubicBezTo>
                    <a:pt x="1419" y="1187"/>
                    <a:pt x="1419" y="884"/>
                    <a:pt x="1512" y="652"/>
                  </a:cubicBezTo>
                  <a:cubicBezTo>
                    <a:pt x="1603" y="420"/>
                    <a:pt x="1977" y="0"/>
                    <a:pt x="1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9"/>
            <p:cNvSpPr/>
            <p:nvPr/>
          </p:nvSpPr>
          <p:spPr>
            <a:xfrm>
              <a:off x="1681507" y="3279257"/>
              <a:ext cx="18302" cy="14294"/>
            </a:xfrm>
            <a:custGeom>
              <a:avLst/>
              <a:gdLst/>
              <a:ahLst/>
              <a:cxnLst/>
              <a:rect l="l" t="t" r="r" b="b"/>
              <a:pathLst>
                <a:path w="653" h="510" extrusionOk="0">
                  <a:moveTo>
                    <a:pt x="303" y="0"/>
                  </a:moveTo>
                  <a:cubicBezTo>
                    <a:pt x="182" y="0"/>
                    <a:pt x="98" y="19"/>
                    <a:pt x="97" y="19"/>
                  </a:cubicBezTo>
                  <a:cubicBezTo>
                    <a:pt x="62" y="56"/>
                    <a:pt x="38" y="93"/>
                    <a:pt x="25" y="128"/>
                  </a:cubicBezTo>
                  <a:cubicBezTo>
                    <a:pt x="15" y="158"/>
                    <a:pt x="7" y="185"/>
                    <a:pt x="6" y="212"/>
                  </a:cubicBezTo>
                  <a:cubicBezTo>
                    <a:pt x="0" y="331"/>
                    <a:pt x="74" y="420"/>
                    <a:pt x="74" y="420"/>
                  </a:cubicBezTo>
                  <a:cubicBezTo>
                    <a:pt x="109" y="413"/>
                    <a:pt x="145" y="410"/>
                    <a:pt x="183" y="410"/>
                  </a:cubicBezTo>
                  <a:cubicBezTo>
                    <a:pt x="402" y="410"/>
                    <a:pt x="652" y="510"/>
                    <a:pt x="652" y="510"/>
                  </a:cubicBezTo>
                  <a:lnTo>
                    <a:pt x="652" y="60"/>
                  </a:lnTo>
                  <a:cubicBezTo>
                    <a:pt x="529" y="13"/>
                    <a:pt x="404" y="0"/>
                    <a:pt x="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9"/>
            <p:cNvSpPr/>
            <p:nvPr/>
          </p:nvSpPr>
          <p:spPr>
            <a:xfrm>
              <a:off x="1681927" y="3279257"/>
              <a:ext cx="17882" cy="14238"/>
            </a:xfrm>
            <a:custGeom>
              <a:avLst/>
              <a:gdLst/>
              <a:ahLst/>
              <a:cxnLst/>
              <a:rect l="l" t="t" r="r" b="b"/>
              <a:pathLst>
                <a:path w="638" h="508" extrusionOk="0">
                  <a:moveTo>
                    <a:pt x="290" y="0"/>
                  </a:moveTo>
                  <a:cubicBezTo>
                    <a:pt x="169" y="0"/>
                    <a:pt x="84" y="19"/>
                    <a:pt x="84" y="19"/>
                  </a:cubicBezTo>
                  <a:cubicBezTo>
                    <a:pt x="66" y="38"/>
                    <a:pt x="53" y="56"/>
                    <a:pt x="41" y="75"/>
                  </a:cubicBezTo>
                  <a:cubicBezTo>
                    <a:pt x="107" y="69"/>
                    <a:pt x="223" y="60"/>
                    <a:pt x="298" y="60"/>
                  </a:cubicBezTo>
                  <a:cubicBezTo>
                    <a:pt x="305" y="60"/>
                    <a:pt x="312" y="60"/>
                    <a:pt x="318" y="60"/>
                  </a:cubicBezTo>
                  <a:cubicBezTo>
                    <a:pt x="417" y="63"/>
                    <a:pt x="402" y="115"/>
                    <a:pt x="396" y="177"/>
                  </a:cubicBezTo>
                  <a:cubicBezTo>
                    <a:pt x="390" y="240"/>
                    <a:pt x="298" y="265"/>
                    <a:pt x="183" y="276"/>
                  </a:cubicBezTo>
                  <a:cubicBezTo>
                    <a:pt x="123" y="282"/>
                    <a:pt x="53" y="291"/>
                    <a:pt x="1" y="297"/>
                  </a:cubicBezTo>
                  <a:cubicBezTo>
                    <a:pt x="18" y="371"/>
                    <a:pt x="59" y="419"/>
                    <a:pt x="59" y="419"/>
                  </a:cubicBezTo>
                  <a:cubicBezTo>
                    <a:pt x="94" y="412"/>
                    <a:pt x="131" y="409"/>
                    <a:pt x="169" y="409"/>
                  </a:cubicBezTo>
                  <a:cubicBezTo>
                    <a:pt x="387" y="409"/>
                    <a:pt x="637" y="507"/>
                    <a:pt x="637" y="507"/>
                  </a:cubicBezTo>
                  <a:lnTo>
                    <a:pt x="637" y="59"/>
                  </a:lnTo>
                  <a:cubicBezTo>
                    <a:pt x="514" y="13"/>
                    <a:pt x="390" y="0"/>
                    <a:pt x="29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9"/>
            <p:cNvSpPr/>
            <p:nvPr/>
          </p:nvSpPr>
          <p:spPr>
            <a:xfrm>
              <a:off x="1677919" y="3300082"/>
              <a:ext cx="23935" cy="16172"/>
            </a:xfrm>
            <a:custGeom>
              <a:avLst/>
              <a:gdLst/>
              <a:ahLst/>
              <a:cxnLst/>
              <a:rect l="l" t="t" r="r" b="b"/>
              <a:pathLst>
                <a:path w="854" h="577" extrusionOk="0">
                  <a:moveTo>
                    <a:pt x="669" y="0"/>
                  </a:moveTo>
                  <a:cubicBezTo>
                    <a:pt x="415" y="0"/>
                    <a:pt x="65" y="86"/>
                    <a:pt x="65" y="86"/>
                  </a:cubicBezTo>
                  <a:cubicBezTo>
                    <a:pt x="53" y="105"/>
                    <a:pt x="43" y="123"/>
                    <a:pt x="36" y="141"/>
                  </a:cubicBezTo>
                  <a:cubicBezTo>
                    <a:pt x="22" y="169"/>
                    <a:pt x="13" y="196"/>
                    <a:pt x="8" y="221"/>
                  </a:cubicBezTo>
                  <a:cubicBezTo>
                    <a:pt x="2" y="255"/>
                    <a:pt x="1" y="285"/>
                    <a:pt x="4" y="314"/>
                  </a:cubicBezTo>
                  <a:cubicBezTo>
                    <a:pt x="7" y="351"/>
                    <a:pt x="17" y="384"/>
                    <a:pt x="30" y="410"/>
                  </a:cubicBezTo>
                  <a:cubicBezTo>
                    <a:pt x="63" y="481"/>
                    <a:pt x="115" y="518"/>
                    <a:pt x="115" y="518"/>
                  </a:cubicBezTo>
                  <a:cubicBezTo>
                    <a:pt x="218" y="493"/>
                    <a:pt x="314" y="483"/>
                    <a:pt x="402" y="483"/>
                  </a:cubicBezTo>
                  <a:cubicBezTo>
                    <a:pt x="673" y="483"/>
                    <a:pt x="853" y="577"/>
                    <a:pt x="853" y="577"/>
                  </a:cubicBezTo>
                  <a:lnTo>
                    <a:pt x="771" y="6"/>
                  </a:lnTo>
                  <a:cubicBezTo>
                    <a:pt x="740" y="2"/>
                    <a:pt x="705" y="0"/>
                    <a:pt x="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678760" y="3300054"/>
              <a:ext cx="23095" cy="16200"/>
            </a:xfrm>
            <a:custGeom>
              <a:avLst/>
              <a:gdLst/>
              <a:ahLst/>
              <a:cxnLst/>
              <a:rect l="l" t="t" r="r" b="b"/>
              <a:pathLst>
                <a:path w="824" h="578" extrusionOk="0">
                  <a:moveTo>
                    <a:pt x="641" y="0"/>
                  </a:moveTo>
                  <a:cubicBezTo>
                    <a:pt x="386" y="0"/>
                    <a:pt x="36" y="86"/>
                    <a:pt x="36" y="86"/>
                  </a:cubicBezTo>
                  <a:cubicBezTo>
                    <a:pt x="25" y="105"/>
                    <a:pt x="15" y="123"/>
                    <a:pt x="7" y="141"/>
                  </a:cubicBezTo>
                  <a:cubicBezTo>
                    <a:pt x="140" y="97"/>
                    <a:pt x="397" y="72"/>
                    <a:pt x="485" y="61"/>
                  </a:cubicBezTo>
                  <a:cubicBezTo>
                    <a:pt x="489" y="60"/>
                    <a:pt x="493" y="60"/>
                    <a:pt x="497" y="60"/>
                  </a:cubicBezTo>
                  <a:cubicBezTo>
                    <a:pt x="583" y="60"/>
                    <a:pt x="604" y="191"/>
                    <a:pt x="593" y="271"/>
                  </a:cubicBezTo>
                  <a:cubicBezTo>
                    <a:pt x="581" y="356"/>
                    <a:pt x="382" y="325"/>
                    <a:pt x="184" y="367"/>
                  </a:cubicBezTo>
                  <a:cubicBezTo>
                    <a:pt x="114" y="383"/>
                    <a:pt x="51" y="397"/>
                    <a:pt x="0" y="411"/>
                  </a:cubicBezTo>
                  <a:cubicBezTo>
                    <a:pt x="33" y="482"/>
                    <a:pt x="85" y="519"/>
                    <a:pt x="85" y="519"/>
                  </a:cubicBezTo>
                  <a:cubicBezTo>
                    <a:pt x="188" y="494"/>
                    <a:pt x="284" y="484"/>
                    <a:pt x="372" y="484"/>
                  </a:cubicBezTo>
                  <a:cubicBezTo>
                    <a:pt x="643" y="484"/>
                    <a:pt x="823" y="578"/>
                    <a:pt x="823" y="578"/>
                  </a:cubicBezTo>
                  <a:lnTo>
                    <a:pt x="742" y="6"/>
                  </a:lnTo>
                  <a:cubicBezTo>
                    <a:pt x="711" y="2"/>
                    <a:pt x="677" y="0"/>
                    <a:pt x="64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9"/>
            <p:cNvSpPr/>
            <p:nvPr/>
          </p:nvSpPr>
          <p:spPr>
            <a:xfrm>
              <a:off x="1850352" y="3256414"/>
              <a:ext cx="29093" cy="18022"/>
            </a:xfrm>
            <a:custGeom>
              <a:avLst/>
              <a:gdLst/>
              <a:ahLst/>
              <a:cxnLst/>
              <a:rect l="l" t="t" r="r" b="b"/>
              <a:pathLst>
                <a:path w="1038" h="643" extrusionOk="0">
                  <a:moveTo>
                    <a:pt x="811" y="1"/>
                  </a:moveTo>
                  <a:cubicBezTo>
                    <a:pt x="423" y="1"/>
                    <a:pt x="1" y="123"/>
                    <a:pt x="1" y="123"/>
                  </a:cubicBezTo>
                  <a:lnTo>
                    <a:pt x="22" y="159"/>
                  </a:lnTo>
                  <a:lnTo>
                    <a:pt x="234" y="531"/>
                  </a:lnTo>
                  <a:lnTo>
                    <a:pt x="298" y="643"/>
                  </a:lnTo>
                  <a:cubicBezTo>
                    <a:pt x="563" y="420"/>
                    <a:pt x="1020" y="379"/>
                    <a:pt x="1020" y="379"/>
                  </a:cubicBezTo>
                  <a:cubicBezTo>
                    <a:pt x="1031" y="329"/>
                    <a:pt x="1036" y="284"/>
                    <a:pt x="1037" y="245"/>
                  </a:cubicBezTo>
                  <a:cubicBezTo>
                    <a:pt x="1037" y="222"/>
                    <a:pt x="1037" y="202"/>
                    <a:pt x="1036" y="185"/>
                  </a:cubicBezTo>
                  <a:cubicBezTo>
                    <a:pt x="1033" y="142"/>
                    <a:pt x="1026" y="106"/>
                    <a:pt x="1017" y="77"/>
                  </a:cubicBezTo>
                  <a:cubicBezTo>
                    <a:pt x="1011" y="61"/>
                    <a:pt x="1006" y="47"/>
                    <a:pt x="1001" y="37"/>
                  </a:cubicBezTo>
                  <a:cubicBezTo>
                    <a:pt x="993" y="19"/>
                    <a:pt x="987" y="10"/>
                    <a:pt x="987" y="10"/>
                  </a:cubicBezTo>
                  <a:cubicBezTo>
                    <a:pt x="930" y="4"/>
                    <a:pt x="871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9"/>
            <p:cNvSpPr/>
            <p:nvPr/>
          </p:nvSpPr>
          <p:spPr>
            <a:xfrm>
              <a:off x="1856882" y="3263253"/>
              <a:ext cx="22562" cy="11183"/>
            </a:xfrm>
            <a:custGeom>
              <a:avLst/>
              <a:gdLst/>
              <a:ahLst/>
              <a:cxnLst/>
              <a:rect l="l" t="t" r="r" b="b"/>
              <a:pathLst>
                <a:path w="805" h="399" extrusionOk="0">
                  <a:moveTo>
                    <a:pt x="785" y="0"/>
                  </a:moveTo>
                  <a:cubicBezTo>
                    <a:pt x="515" y="0"/>
                    <a:pt x="41" y="143"/>
                    <a:pt x="41" y="143"/>
                  </a:cubicBezTo>
                  <a:cubicBezTo>
                    <a:pt x="41" y="143"/>
                    <a:pt x="21" y="213"/>
                    <a:pt x="1" y="287"/>
                  </a:cubicBezTo>
                  <a:lnTo>
                    <a:pt x="65" y="399"/>
                  </a:lnTo>
                  <a:cubicBezTo>
                    <a:pt x="330" y="176"/>
                    <a:pt x="787" y="135"/>
                    <a:pt x="787" y="135"/>
                  </a:cubicBezTo>
                  <a:cubicBezTo>
                    <a:pt x="798" y="85"/>
                    <a:pt x="803" y="40"/>
                    <a:pt x="804" y="1"/>
                  </a:cubicBezTo>
                  <a:cubicBezTo>
                    <a:pt x="798" y="1"/>
                    <a:pt x="791" y="0"/>
                    <a:pt x="78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9"/>
            <p:cNvSpPr/>
            <p:nvPr/>
          </p:nvSpPr>
          <p:spPr>
            <a:xfrm>
              <a:off x="1850380" y="3256386"/>
              <a:ext cx="28056" cy="4540"/>
            </a:xfrm>
            <a:custGeom>
              <a:avLst/>
              <a:gdLst/>
              <a:ahLst/>
              <a:cxnLst/>
              <a:rect l="l" t="t" r="r" b="b"/>
              <a:pathLst>
                <a:path w="1001" h="162" extrusionOk="0">
                  <a:moveTo>
                    <a:pt x="810" y="1"/>
                  </a:moveTo>
                  <a:cubicBezTo>
                    <a:pt x="422" y="1"/>
                    <a:pt x="1" y="123"/>
                    <a:pt x="1" y="123"/>
                  </a:cubicBezTo>
                  <a:lnTo>
                    <a:pt x="21" y="159"/>
                  </a:lnTo>
                  <a:cubicBezTo>
                    <a:pt x="38" y="161"/>
                    <a:pt x="53" y="162"/>
                    <a:pt x="63" y="162"/>
                  </a:cubicBezTo>
                  <a:cubicBezTo>
                    <a:pt x="74" y="162"/>
                    <a:pt x="81" y="161"/>
                    <a:pt x="81" y="161"/>
                  </a:cubicBezTo>
                  <a:cubicBezTo>
                    <a:pt x="81" y="161"/>
                    <a:pt x="341" y="58"/>
                    <a:pt x="625" y="42"/>
                  </a:cubicBezTo>
                  <a:cubicBezTo>
                    <a:pt x="728" y="36"/>
                    <a:pt x="818" y="34"/>
                    <a:pt x="891" y="34"/>
                  </a:cubicBezTo>
                  <a:cubicBezTo>
                    <a:pt x="933" y="34"/>
                    <a:pt x="970" y="35"/>
                    <a:pt x="1000" y="36"/>
                  </a:cubicBezTo>
                  <a:cubicBezTo>
                    <a:pt x="993" y="18"/>
                    <a:pt x="986" y="10"/>
                    <a:pt x="986" y="10"/>
                  </a:cubicBezTo>
                  <a:cubicBezTo>
                    <a:pt x="929" y="3"/>
                    <a:pt x="870" y="1"/>
                    <a:pt x="8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9"/>
            <p:cNvSpPr/>
            <p:nvPr/>
          </p:nvSpPr>
          <p:spPr>
            <a:xfrm>
              <a:off x="1860918" y="3276594"/>
              <a:ext cx="26122" cy="20740"/>
            </a:xfrm>
            <a:custGeom>
              <a:avLst/>
              <a:gdLst/>
              <a:ahLst/>
              <a:cxnLst/>
              <a:rect l="l" t="t" r="r" b="b"/>
              <a:pathLst>
                <a:path w="932" h="740" extrusionOk="0">
                  <a:moveTo>
                    <a:pt x="729" y="1"/>
                  </a:moveTo>
                  <a:cubicBezTo>
                    <a:pt x="434" y="282"/>
                    <a:pt x="1" y="282"/>
                    <a:pt x="1" y="282"/>
                  </a:cubicBezTo>
                  <a:lnTo>
                    <a:pt x="17" y="517"/>
                  </a:lnTo>
                  <a:lnTo>
                    <a:pt x="22" y="581"/>
                  </a:lnTo>
                  <a:lnTo>
                    <a:pt x="33" y="739"/>
                  </a:lnTo>
                  <a:cubicBezTo>
                    <a:pt x="561" y="724"/>
                    <a:pt x="931" y="315"/>
                    <a:pt x="931" y="315"/>
                  </a:cubicBezTo>
                  <a:cubicBezTo>
                    <a:pt x="932" y="281"/>
                    <a:pt x="929" y="249"/>
                    <a:pt x="922" y="220"/>
                  </a:cubicBezTo>
                  <a:cubicBezTo>
                    <a:pt x="918" y="196"/>
                    <a:pt x="912" y="175"/>
                    <a:pt x="906" y="157"/>
                  </a:cubicBezTo>
                  <a:cubicBezTo>
                    <a:pt x="886" y="104"/>
                    <a:pt x="857" y="70"/>
                    <a:pt x="827" y="46"/>
                  </a:cubicBezTo>
                  <a:cubicBezTo>
                    <a:pt x="805" y="29"/>
                    <a:pt x="785" y="18"/>
                    <a:pt x="767" y="11"/>
                  </a:cubicBezTo>
                  <a:cubicBezTo>
                    <a:pt x="745" y="3"/>
                    <a:pt x="729" y="1"/>
                    <a:pt x="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9"/>
            <p:cNvSpPr/>
            <p:nvPr/>
          </p:nvSpPr>
          <p:spPr>
            <a:xfrm>
              <a:off x="1860666" y="3276678"/>
              <a:ext cx="21805" cy="16284"/>
            </a:xfrm>
            <a:custGeom>
              <a:avLst/>
              <a:gdLst/>
              <a:ahLst/>
              <a:cxnLst/>
              <a:rect l="l" t="t" r="r" b="b"/>
              <a:pathLst>
                <a:path w="778" h="581" extrusionOk="0">
                  <a:moveTo>
                    <a:pt x="742" y="1"/>
                  </a:moveTo>
                  <a:cubicBezTo>
                    <a:pt x="741" y="1"/>
                    <a:pt x="741" y="1"/>
                    <a:pt x="741" y="1"/>
                  </a:cubicBezTo>
                  <a:cubicBezTo>
                    <a:pt x="445" y="281"/>
                    <a:pt x="12" y="281"/>
                    <a:pt x="12" y="281"/>
                  </a:cubicBezTo>
                  <a:lnTo>
                    <a:pt x="30" y="516"/>
                  </a:lnTo>
                  <a:cubicBezTo>
                    <a:pt x="18" y="534"/>
                    <a:pt x="10" y="553"/>
                    <a:pt x="1" y="576"/>
                  </a:cubicBezTo>
                  <a:cubicBezTo>
                    <a:pt x="8" y="579"/>
                    <a:pt x="15" y="580"/>
                    <a:pt x="22" y="580"/>
                  </a:cubicBezTo>
                  <a:cubicBezTo>
                    <a:pt x="26" y="580"/>
                    <a:pt x="29" y="580"/>
                    <a:pt x="33" y="579"/>
                  </a:cubicBezTo>
                  <a:cubicBezTo>
                    <a:pt x="70" y="572"/>
                    <a:pt x="107" y="531"/>
                    <a:pt x="107" y="531"/>
                  </a:cubicBezTo>
                  <a:cubicBezTo>
                    <a:pt x="107" y="531"/>
                    <a:pt x="101" y="506"/>
                    <a:pt x="104" y="474"/>
                  </a:cubicBezTo>
                  <a:cubicBezTo>
                    <a:pt x="107" y="430"/>
                    <a:pt x="120" y="373"/>
                    <a:pt x="176" y="344"/>
                  </a:cubicBezTo>
                  <a:cubicBezTo>
                    <a:pt x="267" y="294"/>
                    <a:pt x="710" y="191"/>
                    <a:pt x="777" y="10"/>
                  </a:cubicBezTo>
                  <a:cubicBezTo>
                    <a:pt x="759" y="3"/>
                    <a:pt x="745" y="1"/>
                    <a:pt x="74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9"/>
            <p:cNvSpPr/>
            <p:nvPr/>
          </p:nvSpPr>
          <p:spPr>
            <a:xfrm>
              <a:off x="1860610" y="3282789"/>
              <a:ext cx="26430" cy="14546"/>
            </a:xfrm>
            <a:custGeom>
              <a:avLst/>
              <a:gdLst/>
              <a:ahLst/>
              <a:cxnLst/>
              <a:rect l="l" t="t" r="r" b="b"/>
              <a:pathLst>
                <a:path w="943" h="519" extrusionOk="0">
                  <a:moveTo>
                    <a:pt x="934" y="1"/>
                  </a:moveTo>
                  <a:cubicBezTo>
                    <a:pt x="777" y="169"/>
                    <a:pt x="367" y="355"/>
                    <a:pt x="228" y="355"/>
                  </a:cubicBezTo>
                  <a:cubicBezTo>
                    <a:pt x="227" y="355"/>
                    <a:pt x="225" y="355"/>
                    <a:pt x="224" y="355"/>
                  </a:cubicBezTo>
                  <a:cubicBezTo>
                    <a:pt x="143" y="353"/>
                    <a:pt x="114" y="301"/>
                    <a:pt x="105" y="256"/>
                  </a:cubicBezTo>
                  <a:cubicBezTo>
                    <a:pt x="96" y="221"/>
                    <a:pt x="100" y="190"/>
                    <a:pt x="100" y="190"/>
                  </a:cubicBezTo>
                  <a:lnTo>
                    <a:pt x="100" y="190"/>
                  </a:lnTo>
                  <a:cubicBezTo>
                    <a:pt x="100" y="190"/>
                    <a:pt x="63" y="231"/>
                    <a:pt x="28" y="297"/>
                  </a:cubicBezTo>
                  <a:cubicBezTo>
                    <a:pt x="18" y="315"/>
                    <a:pt x="9" y="334"/>
                    <a:pt x="1" y="356"/>
                  </a:cubicBezTo>
                  <a:cubicBezTo>
                    <a:pt x="8" y="359"/>
                    <a:pt x="15" y="361"/>
                    <a:pt x="22" y="361"/>
                  </a:cubicBezTo>
                  <a:cubicBezTo>
                    <a:pt x="26" y="361"/>
                    <a:pt x="29" y="361"/>
                    <a:pt x="33" y="360"/>
                  </a:cubicBezTo>
                  <a:lnTo>
                    <a:pt x="44" y="518"/>
                  </a:lnTo>
                  <a:cubicBezTo>
                    <a:pt x="572" y="503"/>
                    <a:pt x="942" y="94"/>
                    <a:pt x="942" y="94"/>
                  </a:cubicBezTo>
                  <a:cubicBezTo>
                    <a:pt x="943" y="60"/>
                    <a:pt x="940" y="28"/>
                    <a:pt x="9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9"/>
            <p:cNvSpPr/>
            <p:nvPr/>
          </p:nvSpPr>
          <p:spPr>
            <a:xfrm>
              <a:off x="1699277" y="3269503"/>
              <a:ext cx="205666" cy="206731"/>
            </a:xfrm>
            <a:custGeom>
              <a:avLst/>
              <a:gdLst/>
              <a:ahLst/>
              <a:cxnLst/>
              <a:rect l="l" t="t" r="r" b="b"/>
              <a:pathLst>
                <a:path w="7338" h="7376" extrusionOk="0">
                  <a:moveTo>
                    <a:pt x="4487" y="1"/>
                  </a:moveTo>
                  <a:cubicBezTo>
                    <a:pt x="4487" y="1"/>
                    <a:pt x="2468" y="321"/>
                    <a:pt x="1635" y="465"/>
                  </a:cubicBezTo>
                  <a:cubicBezTo>
                    <a:pt x="802" y="609"/>
                    <a:pt x="1" y="1378"/>
                    <a:pt x="49" y="1650"/>
                  </a:cubicBezTo>
                  <a:cubicBezTo>
                    <a:pt x="96" y="1922"/>
                    <a:pt x="96" y="2067"/>
                    <a:pt x="96" y="2707"/>
                  </a:cubicBezTo>
                  <a:cubicBezTo>
                    <a:pt x="96" y="3347"/>
                    <a:pt x="128" y="4148"/>
                    <a:pt x="1122" y="5318"/>
                  </a:cubicBezTo>
                  <a:cubicBezTo>
                    <a:pt x="2116" y="6486"/>
                    <a:pt x="3366" y="6999"/>
                    <a:pt x="3366" y="6999"/>
                  </a:cubicBezTo>
                  <a:cubicBezTo>
                    <a:pt x="3834" y="7279"/>
                    <a:pt x="4505" y="7376"/>
                    <a:pt x="5083" y="7376"/>
                  </a:cubicBezTo>
                  <a:cubicBezTo>
                    <a:pt x="5532" y="7376"/>
                    <a:pt x="5924" y="7317"/>
                    <a:pt x="6120" y="7241"/>
                  </a:cubicBezTo>
                  <a:cubicBezTo>
                    <a:pt x="6569" y="7065"/>
                    <a:pt x="7049" y="6120"/>
                    <a:pt x="7193" y="5223"/>
                  </a:cubicBezTo>
                  <a:cubicBezTo>
                    <a:pt x="7337" y="4325"/>
                    <a:pt x="7113" y="3236"/>
                    <a:pt x="6698" y="2227"/>
                  </a:cubicBezTo>
                  <a:cubicBezTo>
                    <a:pt x="6281" y="1219"/>
                    <a:pt x="4487" y="1"/>
                    <a:pt x="4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9"/>
            <p:cNvSpPr/>
            <p:nvPr/>
          </p:nvSpPr>
          <p:spPr>
            <a:xfrm>
              <a:off x="1805029" y="3294000"/>
              <a:ext cx="46526" cy="60315"/>
            </a:xfrm>
            <a:custGeom>
              <a:avLst/>
              <a:gdLst/>
              <a:ahLst/>
              <a:cxnLst/>
              <a:rect l="l" t="t" r="r" b="b"/>
              <a:pathLst>
                <a:path w="1660" h="2152" extrusionOk="0">
                  <a:moveTo>
                    <a:pt x="345" y="0"/>
                  </a:moveTo>
                  <a:lnTo>
                    <a:pt x="1" y="897"/>
                  </a:lnTo>
                  <a:lnTo>
                    <a:pt x="258" y="2151"/>
                  </a:lnTo>
                  <a:lnTo>
                    <a:pt x="482" y="1986"/>
                  </a:lnTo>
                  <a:lnTo>
                    <a:pt x="1660" y="1178"/>
                  </a:lnTo>
                  <a:cubicBezTo>
                    <a:pt x="1660" y="1178"/>
                    <a:pt x="915" y="642"/>
                    <a:pt x="787" y="480"/>
                  </a:cubicBezTo>
                  <a:cubicBezTo>
                    <a:pt x="658" y="320"/>
                    <a:pt x="345" y="0"/>
                    <a:pt x="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9"/>
            <p:cNvSpPr/>
            <p:nvPr/>
          </p:nvSpPr>
          <p:spPr>
            <a:xfrm>
              <a:off x="1808224" y="3294589"/>
              <a:ext cx="43190" cy="43695"/>
            </a:xfrm>
            <a:custGeom>
              <a:avLst/>
              <a:gdLst/>
              <a:ahLst/>
              <a:cxnLst/>
              <a:rect l="l" t="t" r="r" b="b"/>
              <a:pathLst>
                <a:path w="1541" h="1559" extrusionOk="0">
                  <a:moveTo>
                    <a:pt x="255" y="1"/>
                  </a:moveTo>
                  <a:lnTo>
                    <a:pt x="0" y="880"/>
                  </a:lnTo>
                  <a:lnTo>
                    <a:pt x="97" y="1559"/>
                  </a:lnTo>
                  <a:lnTo>
                    <a:pt x="457" y="1180"/>
                  </a:lnTo>
                  <a:cubicBezTo>
                    <a:pt x="457" y="1180"/>
                    <a:pt x="391" y="761"/>
                    <a:pt x="421" y="700"/>
                  </a:cubicBezTo>
                  <a:cubicBezTo>
                    <a:pt x="450" y="639"/>
                    <a:pt x="571" y="598"/>
                    <a:pt x="571" y="598"/>
                  </a:cubicBezTo>
                  <a:lnTo>
                    <a:pt x="1021" y="1025"/>
                  </a:lnTo>
                  <a:lnTo>
                    <a:pt x="1541" y="1151"/>
                  </a:lnTo>
                  <a:cubicBezTo>
                    <a:pt x="1474" y="1104"/>
                    <a:pt x="793" y="609"/>
                    <a:pt x="673" y="458"/>
                  </a:cubicBezTo>
                  <a:cubicBezTo>
                    <a:pt x="565" y="324"/>
                    <a:pt x="328" y="77"/>
                    <a:pt x="25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9"/>
            <p:cNvSpPr/>
            <p:nvPr/>
          </p:nvSpPr>
          <p:spPr>
            <a:xfrm>
              <a:off x="1808365" y="3321749"/>
              <a:ext cx="52047" cy="35931"/>
            </a:xfrm>
            <a:custGeom>
              <a:avLst/>
              <a:gdLst/>
              <a:ahLst/>
              <a:cxnLst/>
              <a:rect l="l" t="t" r="r" b="b"/>
              <a:pathLst>
                <a:path w="1857" h="1282" extrusionOk="0">
                  <a:moveTo>
                    <a:pt x="978" y="0"/>
                  </a:moveTo>
                  <a:cubicBezTo>
                    <a:pt x="772" y="0"/>
                    <a:pt x="560" y="66"/>
                    <a:pt x="373" y="207"/>
                  </a:cubicBezTo>
                  <a:cubicBezTo>
                    <a:pt x="0" y="490"/>
                    <a:pt x="139" y="1161"/>
                    <a:pt x="139" y="1161"/>
                  </a:cubicBezTo>
                  <a:lnTo>
                    <a:pt x="584" y="1282"/>
                  </a:lnTo>
                  <a:cubicBezTo>
                    <a:pt x="584" y="1282"/>
                    <a:pt x="1563" y="735"/>
                    <a:pt x="1629" y="639"/>
                  </a:cubicBezTo>
                  <a:cubicBezTo>
                    <a:pt x="1695" y="542"/>
                    <a:pt x="1856" y="428"/>
                    <a:pt x="1541" y="187"/>
                  </a:cubicBezTo>
                  <a:cubicBezTo>
                    <a:pt x="1382" y="66"/>
                    <a:pt x="1184" y="0"/>
                    <a:pt x="9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9"/>
            <p:cNvSpPr/>
            <p:nvPr/>
          </p:nvSpPr>
          <p:spPr>
            <a:xfrm>
              <a:off x="1820921" y="3249042"/>
              <a:ext cx="43835" cy="54373"/>
            </a:xfrm>
            <a:custGeom>
              <a:avLst/>
              <a:gdLst/>
              <a:ahLst/>
              <a:cxnLst/>
              <a:rect l="l" t="t" r="r" b="b"/>
              <a:pathLst>
                <a:path w="1564" h="1940" extrusionOk="0">
                  <a:moveTo>
                    <a:pt x="836" y="1"/>
                  </a:moveTo>
                  <a:cubicBezTo>
                    <a:pt x="339" y="152"/>
                    <a:pt x="3" y="1210"/>
                    <a:pt x="1" y="1210"/>
                  </a:cubicBezTo>
                  <a:lnTo>
                    <a:pt x="546" y="1635"/>
                  </a:lnTo>
                  <a:lnTo>
                    <a:pt x="1507" y="1939"/>
                  </a:lnTo>
                  <a:cubicBezTo>
                    <a:pt x="1507" y="1939"/>
                    <a:pt x="1564" y="1307"/>
                    <a:pt x="1460" y="834"/>
                  </a:cubicBezTo>
                  <a:cubicBezTo>
                    <a:pt x="1356" y="361"/>
                    <a:pt x="836" y="1"/>
                    <a:pt x="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9"/>
            <p:cNvSpPr/>
            <p:nvPr/>
          </p:nvSpPr>
          <p:spPr>
            <a:xfrm>
              <a:off x="1820977" y="3249042"/>
              <a:ext cx="42630" cy="42546"/>
            </a:xfrm>
            <a:custGeom>
              <a:avLst/>
              <a:gdLst/>
              <a:ahLst/>
              <a:cxnLst/>
              <a:rect l="l" t="t" r="r" b="b"/>
              <a:pathLst>
                <a:path w="1521" h="1518" extrusionOk="0">
                  <a:moveTo>
                    <a:pt x="834" y="1"/>
                  </a:moveTo>
                  <a:cubicBezTo>
                    <a:pt x="337" y="152"/>
                    <a:pt x="1" y="1210"/>
                    <a:pt x="1" y="1210"/>
                  </a:cubicBezTo>
                  <a:lnTo>
                    <a:pt x="378" y="1505"/>
                  </a:lnTo>
                  <a:cubicBezTo>
                    <a:pt x="526" y="1287"/>
                    <a:pt x="677" y="1007"/>
                    <a:pt x="677" y="1007"/>
                  </a:cubicBezTo>
                  <a:lnTo>
                    <a:pt x="865" y="518"/>
                  </a:lnTo>
                  <a:cubicBezTo>
                    <a:pt x="865" y="518"/>
                    <a:pt x="785" y="313"/>
                    <a:pt x="850" y="262"/>
                  </a:cubicBezTo>
                  <a:cubicBezTo>
                    <a:pt x="871" y="245"/>
                    <a:pt x="899" y="237"/>
                    <a:pt x="928" y="237"/>
                  </a:cubicBezTo>
                  <a:cubicBezTo>
                    <a:pt x="988" y="237"/>
                    <a:pt x="1057" y="269"/>
                    <a:pt x="1098" y="313"/>
                  </a:cubicBezTo>
                  <a:cubicBezTo>
                    <a:pt x="1159" y="381"/>
                    <a:pt x="1298" y="542"/>
                    <a:pt x="1343" y="770"/>
                  </a:cubicBezTo>
                  <a:cubicBezTo>
                    <a:pt x="1386" y="998"/>
                    <a:pt x="1399" y="1154"/>
                    <a:pt x="1435" y="1222"/>
                  </a:cubicBezTo>
                  <a:cubicBezTo>
                    <a:pt x="1462" y="1275"/>
                    <a:pt x="1467" y="1517"/>
                    <a:pt x="1521" y="1518"/>
                  </a:cubicBezTo>
                  <a:cubicBezTo>
                    <a:pt x="1520" y="1308"/>
                    <a:pt x="1507" y="1054"/>
                    <a:pt x="1458" y="834"/>
                  </a:cubicBezTo>
                  <a:cubicBezTo>
                    <a:pt x="1354" y="361"/>
                    <a:pt x="834" y="1"/>
                    <a:pt x="83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9"/>
            <p:cNvSpPr/>
            <p:nvPr/>
          </p:nvSpPr>
          <p:spPr>
            <a:xfrm>
              <a:off x="1821986" y="3322169"/>
              <a:ext cx="69704" cy="116314"/>
            </a:xfrm>
            <a:custGeom>
              <a:avLst/>
              <a:gdLst/>
              <a:ahLst/>
              <a:cxnLst/>
              <a:rect l="l" t="t" r="r" b="b"/>
              <a:pathLst>
                <a:path w="2487" h="4150" extrusionOk="0">
                  <a:moveTo>
                    <a:pt x="1599" y="0"/>
                  </a:moveTo>
                  <a:cubicBezTo>
                    <a:pt x="1437" y="0"/>
                    <a:pt x="1320" y="215"/>
                    <a:pt x="1261" y="684"/>
                  </a:cubicBezTo>
                  <a:cubicBezTo>
                    <a:pt x="1166" y="1453"/>
                    <a:pt x="1" y="1453"/>
                    <a:pt x="1" y="1453"/>
                  </a:cubicBezTo>
                  <a:cubicBezTo>
                    <a:pt x="1" y="1453"/>
                    <a:pt x="638" y="2210"/>
                    <a:pt x="996" y="2679"/>
                  </a:cubicBezTo>
                  <a:cubicBezTo>
                    <a:pt x="1358" y="3147"/>
                    <a:pt x="1441" y="3916"/>
                    <a:pt x="1610" y="4108"/>
                  </a:cubicBezTo>
                  <a:cubicBezTo>
                    <a:pt x="1634" y="4136"/>
                    <a:pt x="1665" y="4149"/>
                    <a:pt x="1702" y="4149"/>
                  </a:cubicBezTo>
                  <a:cubicBezTo>
                    <a:pt x="1922" y="4149"/>
                    <a:pt x="2331" y="3659"/>
                    <a:pt x="2403" y="2823"/>
                  </a:cubicBezTo>
                  <a:cubicBezTo>
                    <a:pt x="2486" y="1850"/>
                    <a:pt x="2306" y="673"/>
                    <a:pt x="1958" y="252"/>
                  </a:cubicBezTo>
                  <a:cubicBezTo>
                    <a:pt x="1822" y="87"/>
                    <a:pt x="1701" y="0"/>
                    <a:pt x="15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9"/>
            <p:cNvSpPr/>
            <p:nvPr/>
          </p:nvSpPr>
          <p:spPr>
            <a:xfrm>
              <a:off x="1737452" y="3363427"/>
              <a:ext cx="114857" cy="98601"/>
            </a:xfrm>
            <a:custGeom>
              <a:avLst/>
              <a:gdLst/>
              <a:ahLst/>
              <a:cxnLst/>
              <a:rect l="l" t="t" r="r" b="b"/>
              <a:pathLst>
                <a:path w="4098" h="3518" extrusionOk="0">
                  <a:moveTo>
                    <a:pt x="1175" y="0"/>
                  </a:moveTo>
                  <a:cubicBezTo>
                    <a:pt x="929" y="0"/>
                    <a:pt x="970" y="545"/>
                    <a:pt x="913" y="785"/>
                  </a:cubicBezTo>
                  <a:cubicBezTo>
                    <a:pt x="854" y="1038"/>
                    <a:pt x="554" y="774"/>
                    <a:pt x="277" y="1086"/>
                  </a:cubicBezTo>
                  <a:cubicBezTo>
                    <a:pt x="0" y="1398"/>
                    <a:pt x="421" y="2084"/>
                    <a:pt x="973" y="2469"/>
                  </a:cubicBezTo>
                  <a:cubicBezTo>
                    <a:pt x="1526" y="2852"/>
                    <a:pt x="2271" y="3429"/>
                    <a:pt x="3125" y="3501"/>
                  </a:cubicBezTo>
                  <a:cubicBezTo>
                    <a:pt x="3254" y="3512"/>
                    <a:pt x="3362" y="3517"/>
                    <a:pt x="3453" y="3517"/>
                  </a:cubicBezTo>
                  <a:cubicBezTo>
                    <a:pt x="3966" y="3517"/>
                    <a:pt x="3943" y="3352"/>
                    <a:pt x="4014" y="3118"/>
                  </a:cubicBezTo>
                  <a:cubicBezTo>
                    <a:pt x="4097" y="2841"/>
                    <a:pt x="3822" y="2059"/>
                    <a:pt x="3317" y="1423"/>
                  </a:cubicBezTo>
                  <a:cubicBezTo>
                    <a:pt x="2812" y="785"/>
                    <a:pt x="2488" y="78"/>
                    <a:pt x="2488" y="78"/>
                  </a:cubicBezTo>
                  <a:cubicBezTo>
                    <a:pt x="2336" y="184"/>
                    <a:pt x="2181" y="221"/>
                    <a:pt x="2032" y="221"/>
                  </a:cubicBezTo>
                  <a:cubicBezTo>
                    <a:pt x="1709" y="221"/>
                    <a:pt x="1411" y="45"/>
                    <a:pt x="1214" y="5"/>
                  </a:cubicBezTo>
                  <a:cubicBezTo>
                    <a:pt x="1200" y="2"/>
                    <a:pt x="1187" y="0"/>
                    <a:pt x="1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9"/>
            <p:cNvSpPr/>
            <p:nvPr/>
          </p:nvSpPr>
          <p:spPr>
            <a:xfrm>
              <a:off x="1705135" y="3289908"/>
              <a:ext cx="64323" cy="100955"/>
            </a:xfrm>
            <a:custGeom>
              <a:avLst/>
              <a:gdLst/>
              <a:ahLst/>
              <a:cxnLst/>
              <a:rect l="l" t="t" r="r" b="b"/>
              <a:pathLst>
                <a:path w="2295" h="3602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4"/>
                    <a:pt x="64" y="1511"/>
                    <a:pt x="64" y="1832"/>
                  </a:cubicBezTo>
                  <a:cubicBezTo>
                    <a:pt x="63" y="2092"/>
                    <a:pt x="82" y="2354"/>
                    <a:pt x="169" y="2593"/>
                  </a:cubicBezTo>
                  <a:cubicBezTo>
                    <a:pt x="361" y="3120"/>
                    <a:pt x="685" y="3577"/>
                    <a:pt x="890" y="3601"/>
                  </a:cubicBezTo>
                  <a:cubicBezTo>
                    <a:pt x="890" y="3601"/>
                    <a:pt x="1189" y="3469"/>
                    <a:pt x="1442" y="3420"/>
                  </a:cubicBezTo>
                  <a:cubicBezTo>
                    <a:pt x="1694" y="3372"/>
                    <a:pt x="1924" y="3372"/>
                    <a:pt x="1935" y="3180"/>
                  </a:cubicBezTo>
                  <a:cubicBezTo>
                    <a:pt x="1948" y="2989"/>
                    <a:pt x="1899" y="2651"/>
                    <a:pt x="2043" y="2195"/>
                  </a:cubicBezTo>
                  <a:cubicBezTo>
                    <a:pt x="2187" y="1739"/>
                    <a:pt x="2295" y="1294"/>
                    <a:pt x="1993" y="997"/>
                  </a:cubicBezTo>
                  <a:cubicBezTo>
                    <a:pt x="1698" y="701"/>
                    <a:pt x="1450" y="811"/>
                    <a:pt x="1259" y="496"/>
                  </a:cubicBezTo>
                  <a:cubicBezTo>
                    <a:pt x="1256" y="491"/>
                    <a:pt x="1252" y="484"/>
                    <a:pt x="1250" y="479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9"/>
            <p:cNvSpPr/>
            <p:nvPr/>
          </p:nvSpPr>
          <p:spPr>
            <a:xfrm>
              <a:off x="1705135" y="3289880"/>
              <a:ext cx="35343" cy="51318"/>
            </a:xfrm>
            <a:custGeom>
              <a:avLst/>
              <a:gdLst/>
              <a:ahLst/>
              <a:cxnLst/>
              <a:rect l="l" t="t" r="r" b="b"/>
              <a:pathLst>
                <a:path w="1261" h="1831" extrusionOk="0">
                  <a:moveTo>
                    <a:pt x="760" y="0"/>
                  </a:moveTo>
                  <a:cubicBezTo>
                    <a:pt x="699" y="0"/>
                    <a:pt x="631" y="18"/>
                    <a:pt x="553" y="59"/>
                  </a:cubicBezTo>
                  <a:cubicBezTo>
                    <a:pt x="205" y="239"/>
                    <a:pt x="0" y="431"/>
                    <a:pt x="61" y="923"/>
                  </a:cubicBezTo>
                  <a:cubicBezTo>
                    <a:pt x="94" y="1193"/>
                    <a:pt x="64" y="1511"/>
                    <a:pt x="64" y="1831"/>
                  </a:cubicBezTo>
                  <a:cubicBezTo>
                    <a:pt x="113" y="1660"/>
                    <a:pt x="205" y="1309"/>
                    <a:pt x="241" y="1115"/>
                  </a:cubicBezTo>
                  <a:cubicBezTo>
                    <a:pt x="289" y="850"/>
                    <a:pt x="157" y="694"/>
                    <a:pt x="541" y="598"/>
                  </a:cubicBezTo>
                  <a:cubicBezTo>
                    <a:pt x="836" y="525"/>
                    <a:pt x="1089" y="493"/>
                    <a:pt x="1240" y="493"/>
                  </a:cubicBezTo>
                  <a:cubicBezTo>
                    <a:pt x="1247" y="493"/>
                    <a:pt x="1254" y="493"/>
                    <a:pt x="1260" y="494"/>
                  </a:cubicBezTo>
                  <a:cubicBezTo>
                    <a:pt x="1256" y="488"/>
                    <a:pt x="1254" y="483"/>
                    <a:pt x="1250" y="478"/>
                  </a:cubicBezTo>
                  <a:cubicBezTo>
                    <a:pt x="1101" y="218"/>
                    <a:pt x="973" y="0"/>
                    <a:pt x="76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9"/>
            <p:cNvSpPr/>
            <p:nvPr/>
          </p:nvSpPr>
          <p:spPr>
            <a:xfrm>
              <a:off x="1812569" y="3325925"/>
              <a:ext cx="40079" cy="32007"/>
            </a:xfrm>
            <a:custGeom>
              <a:avLst/>
              <a:gdLst/>
              <a:ahLst/>
              <a:cxnLst/>
              <a:rect l="l" t="t" r="r" b="b"/>
              <a:pathLst>
                <a:path w="1430" h="1142" extrusionOk="0">
                  <a:moveTo>
                    <a:pt x="913" y="1"/>
                  </a:moveTo>
                  <a:cubicBezTo>
                    <a:pt x="791" y="1"/>
                    <a:pt x="651" y="37"/>
                    <a:pt x="504" y="130"/>
                  </a:cubicBezTo>
                  <a:cubicBezTo>
                    <a:pt x="85" y="394"/>
                    <a:pt x="0" y="948"/>
                    <a:pt x="360" y="1103"/>
                  </a:cubicBezTo>
                  <a:cubicBezTo>
                    <a:pt x="424" y="1131"/>
                    <a:pt x="491" y="1142"/>
                    <a:pt x="557" y="1142"/>
                  </a:cubicBezTo>
                  <a:cubicBezTo>
                    <a:pt x="862" y="1142"/>
                    <a:pt x="1154" y="898"/>
                    <a:pt x="1154" y="898"/>
                  </a:cubicBezTo>
                  <a:cubicBezTo>
                    <a:pt x="1430" y="681"/>
                    <a:pt x="1406" y="465"/>
                    <a:pt x="1345" y="262"/>
                  </a:cubicBezTo>
                  <a:cubicBezTo>
                    <a:pt x="1306" y="129"/>
                    <a:pt x="1140" y="1"/>
                    <a:pt x="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9"/>
            <p:cNvSpPr/>
            <p:nvPr/>
          </p:nvSpPr>
          <p:spPr>
            <a:xfrm>
              <a:off x="1831376" y="3269839"/>
              <a:ext cx="28140" cy="53617"/>
            </a:xfrm>
            <a:custGeom>
              <a:avLst/>
              <a:gdLst/>
              <a:ahLst/>
              <a:cxnLst/>
              <a:rect l="l" t="t" r="r" b="b"/>
              <a:pathLst>
                <a:path w="1004" h="191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1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437" y="1634"/>
                    <a:pt x="854" y="1866"/>
                    <a:pt x="854" y="1866"/>
                  </a:cubicBezTo>
                  <a:cubicBezTo>
                    <a:pt x="884" y="1898"/>
                    <a:pt x="909" y="1912"/>
                    <a:pt x="931" y="1912"/>
                  </a:cubicBezTo>
                  <a:cubicBezTo>
                    <a:pt x="980" y="1912"/>
                    <a:pt x="1004" y="1838"/>
                    <a:pt x="987" y="1747"/>
                  </a:cubicBezTo>
                  <a:cubicBezTo>
                    <a:pt x="969" y="1645"/>
                    <a:pt x="949" y="1339"/>
                    <a:pt x="943" y="960"/>
                  </a:cubicBezTo>
                  <a:cubicBezTo>
                    <a:pt x="941" y="851"/>
                    <a:pt x="939" y="736"/>
                    <a:pt x="939" y="617"/>
                  </a:cubicBezTo>
                  <a:cubicBezTo>
                    <a:pt x="939" y="173"/>
                    <a:pt x="853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9"/>
            <p:cNvSpPr/>
            <p:nvPr/>
          </p:nvSpPr>
          <p:spPr>
            <a:xfrm>
              <a:off x="1831404" y="3269839"/>
              <a:ext cx="26402" cy="37921"/>
            </a:xfrm>
            <a:custGeom>
              <a:avLst/>
              <a:gdLst/>
              <a:ahLst/>
              <a:cxnLst/>
              <a:rect l="l" t="t" r="r" b="b"/>
              <a:pathLst>
                <a:path w="942" h="1353" extrusionOk="0">
                  <a:moveTo>
                    <a:pt x="618" y="0"/>
                  </a:moveTo>
                  <a:cubicBezTo>
                    <a:pt x="574" y="0"/>
                    <a:pt x="525" y="6"/>
                    <a:pt x="470" y="18"/>
                  </a:cubicBezTo>
                  <a:cubicBezTo>
                    <a:pt x="122" y="90"/>
                    <a:pt x="1" y="605"/>
                    <a:pt x="26" y="1013"/>
                  </a:cubicBezTo>
                  <a:cubicBezTo>
                    <a:pt x="32" y="1126"/>
                    <a:pt x="100" y="1244"/>
                    <a:pt x="192" y="1353"/>
                  </a:cubicBezTo>
                  <a:cubicBezTo>
                    <a:pt x="150" y="1249"/>
                    <a:pt x="64" y="982"/>
                    <a:pt x="222" y="781"/>
                  </a:cubicBezTo>
                  <a:cubicBezTo>
                    <a:pt x="370" y="592"/>
                    <a:pt x="456" y="434"/>
                    <a:pt x="555" y="434"/>
                  </a:cubicBezTo>
                  <a:cubicBezTo>
                    <a:pt x="591" y="434"/>
                    <a:pt x="628" y="454"/>
                    <a:pt x="670" y="501"/>
                  </a:cubicBezTo>
                  <a:cubicBezTo>
                    <a:pt x="776" y="616"/>
                    <a:pt x="882" y="828"/>
                    <a:pt x="942" y="959"/>
                  </a:cubicBezTo>
                  <a:cubicBezTo>
                    <a:pt x="940" y="849"/>
                    <a:pt x="938" y="733"/>
                    <a:pt x="940" y="617"/>
                  </a:cubicBezTo>
                  <a:cubicBezTo>
                    <a:pt x="940" y="173"/>
                    <a:pt x="854" y="0"/>
                    <a:pt x="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9"/>
            <p:cNvSpPr/>
            <p:nvPr/>
          </p:nvSpPr>
          <p:spPr>
            <a:xfrm>
              <a:off x="1763911" y="3323879"/>
              <a:ext cx="50534" cy="30578"/>
            </a:xfrm>
            <a:custGeom>
              <a:avLst/>
              <a:gdLst/>
              <a:ahLst/>
              <a:cxnLst/>
              <a:rect l="l" t="t" r="r" b="b"/>
              <a:pathLst>
                <a:path w="1803" h="1091" extrusionOk="0">
                  <a:moveTo>
                    <a:pt x="868" y="0"/>
                  </a:moveTo>
                  <a:cubicBezTo>
                    <a:pt x="794" y="0"/>
                    <a:pt x="727" y="14"/>
                    <a:pt x="674" y="46"/>
                  </a:cubicBezTo>
                  <a:cubicBezTo>
                    <a:pt x="403" y="208"/>
                    <a:pt x="77" y="353"/>
                    <a:pt x="0" y="806"/>
                  </a:cubicBezTo>
                  <a:lnTo>
                    <a:pt x="235" y="844"/>
                  </a:lnTo>
                  <a:cubicBezTo>
                    <a:pt x="249" y="777"/>
                    <a:pt x="280" y="708"/>
                    <a:pt x="330" y="633"/>
                  </a:cubicBezTo>
                  <a:cubicBezTo>
                    <a:pt x="462" y="443"/>
                    <a:pt x="608" y="389"/>
                    <a:pt x="744" y="389"/>
                  </a:cubicBezTo>
                  <a:cubicBezTo>
                    <a:pt x="857" y="389"/>
                    <a:pt x="964" y="426"/>
                    <a:pt x="1051" y="453"/>
                  </a:cubicBezTo>
                  <a:cubicBezTo>
                    <a:pt x="1245" y="514"/>
                    <a:pt x="1472" y="646"/>
                    <a:pt x="1508" y="874"/>
                  </a:cubicBezTo>
                  <a:cubicBezTo>
                    <a:pt x="1518" y="939"/>
                    <a:pt x="1514" y="998"/>
                    <a:pt x="1502" y="1054"/>
                  </a:cubicBezTo>
                  <a:lnTo>
                    <a:pt x="1724" y="1091"/>
                  </a:lnTo>
                  <a:cubicBezTo>
                    <a:pt x="1724" y="1091"/>
                    <a:pt x="1802" y="652"/>
                    <a:pt x="1683" y="419"/>
                  </a:cubicBezTo>
                  <a:cubicBezTo>
                    <a:pt x="1587" y="231"/>
                    <a:pt x="1168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9"/>
            <p:cNvSpPr/>
            <p:nvPr/>
          </p:nvSpPr>
          <p:spPr>
            <a:xfrm>
              <a:off x="1763911" y="3222415"/>
              <a:ext cx="107822" cy="129964"/>
            </a:xfrm>
            <a:custGeom>
              <a:avLst/>
              <a:gdLst/>
              <a:ahLst/>
              <a:cxnLst/>
              <a:rect l="l" t="t" r="r" b="b"/>
              <a:pathLst>
                <a:path w="3847" h="4637" extrusionOk="0">
                  <a:moveTo>
                    <a:pt x="3575" y="0"/>
                  </a:moveTo>
                  <a:cubicBezTo>
                    <a:pt x="2494" y="253"/>
                    <a:pt x="1916" y="1214"/>
                    <a:pt x="1916" y="1214"/>
                  </a:cubicBezTo>
                  <a:cubicBezTo>
                    <a:pt x="1880" y="782"/>
                    <a:pt x="1337" y="541"/>
                    <a:pt x="1337" y="541"/>
                  </a:cubicBezTo>
                  <a:cubicBezTo>
                    <a:pt x="924" y="590"/>
                    <a:pt x="869" y="1070"/>
                    <a:pt x="869" y="1070"/>
                  </a:cubicBezTo>
                  <a:cubicBezTo>
                    <a:pt x="1157" y="1203"/>
                    <a:pt x="1049" y="1455"/>
                    <a:pt x="1049" y="1455"/>
                  </a:cubicBezTo>
                  <a:cubicBezTo>
                    <a:pt x="206" y="2549"/>
                    <a:pt x="0" y="4426"/>
                    <a:pt x="0" y="4426"/>
                  </a:cubicBezTo>
                  <a:cubicBezTo>
                    <a:pt x="121" y="4024"/>
                    <a:pt x="393" y="3825"/>
                    <a:pt x="784" y="3825"/>
                  </a:cubicBezTo>
                  <a:cubicBezTo>
                    <a:pt x="916" y="3825"/>
                    <a:pt x="1062" y="3847"/>
                    <a:pt x="1220" y="3893"/>
                  </a:cubicBezTo>
                  <a:cubicBezTo>
                    <a:pt x="1365" y="3934"/>
                    <a:pt x="1471" y="4001"/>
                    <a:pt x="1545" y="4078"/>
                  </a:cubicBezTo>
                  <a:cubicBezTo>
                    <a:pt x="1728" y="4264"/>
                    <a:pt x="1739" y="4514"/>
                    <a:pt x="1733" y="4637"/>
                  </a:cubicBezTo>
                  <a:cubicBezTo>
                    <a:pt x="1774" y="4266"/>
                    <a:pt x="1980" y="2602"/>
                    <a:pt x="2458" y="1719"/>
                  </a:cubicBezTo>
                  <a:cubicBezTo>
                    <a:pt x="2998" y="723"/>
                    <a:pt x="3838" y="506"/>
                    <a:pt x="3838" y="506"/>
                  </a:cubicBezTo>
                  <a:cubicBezTo>
                    <a:pt x="3847" y="451"/>
                    <a:pt x="3845" y="399"/>
                    <a:pt x="3834" y="352"/>
                  </a:cubicBezTo>
                  <a:cubicBezTo>
                    <a:pt x="3826" y="307"/>
                    <a:pt x="3811" y="267"/>
                    <a:pt x="3791" y="231"/>
                  </a:cubicBezTo>
                  <a:cubicBezTo>
                    <a:pt x="3772" y="194"/>
                    <a:pt x="3749" y="160"/>
                    <a:pt x="3724" y="132"/>
                  </a:cubicBezTo>
                  <a:cubicBezTo>
                    <a:pt x="3652" y="46"/>
                    <a:pt x="3575" y="0"/>
                    <a:pt x="3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9"/>
            <p:cNvSpPr/>
            <p:nvPr/>
          </p:nvSpPr>
          <p:spPr>
            <a:xfrm>
              <a:off x="1807215" y="3232309"/>
              <a:ext cx="64519" cy="120070"/>
            </a:xfrm>
            <a:custGeom>
              <a:avLst/>
              <a:gdLst/>
              <a:ahLst/>
              <a:cxnLst/>
              <a:rect l="l" t="t" r="r" b="b"/>
              <a:pathLst>
                <a:path w="2302" h="4284" extrusionOk="0">
                  <a:moveTo>
                    <a:pt x="2291" y="0"/>
                  </a:moveTo>
                  <a:cubicBezTo>
                    <a:pt x="1846" y="146"/>
                    <a:pt x="1007" y="616"/>
                    <a:pt x="565" y="1511"/>
                  </a:cubicBezTo>
                  <a:cubicBezTo>
                    <a:pt x="200" y="2250"/>
                    <a:pt x="51" y="3257"/>
                    <a:pt x="0" y="3725"/>
                  </a:cubicBezTo>
                  <a:cubicBezTo>
                    <a:pt x="183" y="3911"/>
                    <a:pt x="194" y="4161"/>
                    <a:pt x="188" y="4284"/>
                  </a:cubicBezTo>
                  <a:cubicBezTo>
                    <a:pt x="229" y="3913"/>
                    <a:pt x="435" y="2249"/>
                    <a:pt x="913" y="1366"/>
                  </a:cubicBezTo>
                  <a:cubicBezTo>
                    <a:pt x="1453" y="370"/>
                    <a:pt x="2293" y="153"/>
                    <a:pt x="2293" y="153"/>
                  </a:cubicBezTo>
                  <a:cubicBezTo>
                    <a:pt x="2302" y="98"/>
                    <a:pt x="2300" y="46"/>
                    <a:pt x="229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667660" y="3229310"/>
              <a:ext cx="81476" cy="37277"/>
            </a:xfrm>
            <a:custGeom>
              <a:avLst/>
              <a:gdLst/>
              <a:ahLst/>
              <a:cxnLst/>
              <a:rect l="l" t="t" r="r" b="b"/>
              <a:pathLst>
                <a:path w="2907" h="1330" extrusionOk="0">
                  <a:moveTo>
                    <a:pt x="2907" y="0"/>
                  </a:moveTo>
                  <a:lnTo>
                    <a:pt x="2907" y="0"/>
                  </a:lnTo>
                  <a:cubicBezTo>
                    <a:pt x="2907" y="0"/>
                    <a:pt x="1009" y="169"/>
                    <a:pt x="16" y="761"/>
                  </a:cubicBezTo>
                  <a:cubicBezTo>
                    <a:pt x="16" y="761"/>
                    <a:pt x="0" y="817"/>
                    <a:pt x="0" y="894"/>
                  </a:cubicBezTo>
                  <a:cubicBezTo>
                    <a:pt x="0" y="941"/>
                    <a:pt x="8" y="997"/>
                    <a:pt x="28" y="1053"/>
                  </a:cubicBezTo>
                  <a:cubicBezTo>
                    <a:pt x="32" y="1064"/>
                    <a:pt x="36" y="1073"/>
                    <a:pt x="41" y="1081"/>
                  </a:cubicBezTo>
                  <a:cubicBezTo>
                    <a:pt x="144" y="1313"/>
                    <a:pt x="264" y="1330"/>
                    <a:pt x="264" y="1330"/>
                  </a:cubicBezTo>
                  <a:cubicBezTo>
                    <a:pt x="264" y="1330"/>
                    <a:pt x="1842" y="704"/>
                    <a:pt x="2642" y="704"/>
                  </a:cubicBezTo>
                  <a:cubicBezTo>
                    <a:pt x="2656" y="704"/>
                    <a:pt x="2670" y="704"/>
                    <a:pt x="2684" y="705"/>
                  </a:cubicBezTo>
                  <a:lnTo>
                    <a:pt x="29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667969" y="3229282"/>
              <a:ext cx="81196" cy="21861"/>
            </a:xfrm>
            <a:custGeom>
              <a:avLst/>
              <a:gdLst/>
              <a:ahLst/>
              <a:cxnLst/>
              <a:rect l="l" t="t" r="r" b="b"/>
              <a:pathLst>
                <a:path w="2897" h="780" extrusionOk="0">
                  <a:moveTo>
                    <a:pt x="2897" y="0"/>
                  </a:moveTo>
                  <a:cubicBezTo>
                    <a:pt x="2897" y="0"/>
                    <a:pt x="998" y="168"/>
                    <a:pt x="6" y="761"/>
                  </a:cubicBezTo>
                  <a:cubicBezTo>
                    <a:pt x="5" y="761"/>
                    <a:pt x="4" y="768"/>
                    <a:pt x="1" y="780"/>
                  </a:cubicBezTo>
                  <a:cubicBezTo>
                    <a:pt x="259" y="658"/>
                    <a:pt x="1395" y="157"/>
                    <a:pt x="2874" y="73"/>
                  </a:cubicBezTo>
                  <a:lnTo>
                    <a:pt x="289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669735" y="3239568"/>
              <a:ext cx="76207" cy="27019"/>
            </a:xfrm>
            <a:custGeom>
              <a:avLst/>
              <a:gdLst/>
              <a:ahLst/>
              <a:cxnLst/>
              <a:rect l="l" t="t" r="r" b="b"/>
              <a:pathLst>
                <a:path w="2719" h="964" extrusionOk="0">
                  <a:moveTo>
                    <a:pt x="2719" y="0"/>
                  </a:moveTo>
                  <a:cubicBezTo>
                    <a:pt x="1275" y="3"/>
                    <a:pt x="272" y="601"/>
                    <a:pt x="1" y="784"/>
                  </a:cubicBezTo>
                  <a:cubicBezTo>
                    <a:pt x="95" y="951"/>
                    <a:pt x="191" y="964"/>
                    <a:pt x="191" y="964"/>
                  </a:cubicBezTo>
                  <a:cubicBezTo>
                    <a:pt x="191" y="964"/>
                    <a:pt x="1765" y="338"/>
                    <a:pt x="2566" y="338"/>
                  </a:cubicBezTo>
                  <a:cubicBezTo>
                    <a:pt x="2581" y="338"/>
                    <a:pt x="2596" y="338"/>
                    <a:pt x="2611" y="339"/>
                  </a:cubicBezTo>
                  <a:lnTo>
                    <a:pt x="2719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682544" y="3196320"/>
              <a:ext cx="59643" cy="120490"/>
            </a:xfrm>
            <a:custGeom>
              <a:avLst/>
              <a:gdLst/>
              <a:ahLst/>
              <a:cxnLst/>
              <a:rect l="l" t="t" r="r" b="b"/>
              <a:pathLst>
                <a:path w="2128" h="4299" extrusionOk="0">
                  <a:moveTo>
                    <a:pt x="407" y="0"/>
                  </a:moveTo>
                  <a:cubicBezTo>
                    <a:pt x="355" y="0"/>
                    <a:pt x="289" y="15"/>
                    <a:pt x="209" y="60"/>
                  </a:cubicBezTo>
                  <a:cubicBezTo>
                    <a:pt x="0" y="180"/>
                    <a:pt x="40" y="484"/>
                    <a:pt x="40" y="484"/>
                  </a:cubicBezTo>
                  <a:cubicBezTo>
                    <a:pt x="40" y="484"/>
                    <a:pt x="473" y="918"/>
                    <a:pt x="553" y="1366"/>
                  </a:cubicBezTo>
                  <a:cubicBezTo>
                    <a:pt x="633" y="1814"/>
                    <a:pt x="464" y="2455"/>
                    <a:pt x="457" y="3080"/>
                  </a:cubicBezTo>
                  <a:cubicBezTo>
                    <a:pt x="449" y="3703"/>
                    <a:pt x="656" y="4298"/>
                    <a:pt x="656" y="4298"/>
                  </a:cubicBezTo>
                  <a:lnTo>
                    <a:pt x="690" y="4275"/>
                  </a:lnTo>
                  <a:lnTo>
                    <a:pt x="860" y="4164"/>
                  </a:lnTo>
                  <a:cubicBezTo>
                    <a:pt x="855" y="4090"/>
                    <a:pt x="858" y="4025"/>
                    <a:pt x="867" y="3964"/>
                  </a:cubicBezTo>
                  <a:cubicBezTo>
                    <a:pt x="873" y="3923"/>
                    <a:pt x="883" y="3886"/>
                    <a:pt x="894" y="3850"/>
                  </a:cubicBezTo>
                  <a:cubicBezTo>
                    <a:pt x="903" y="3820"/>
                    <a:pt x="914" y="3791"/>
                    <a:pt x="929" y="3766"/>
                  </a:cubicBezTo>
                  <a:cubicBezTo>
                    <a:pt x="939" y="3745"/>
                    <a:pt x="950" y="3725"/>
                    <a:pt x="963" y="3706"/>
                  </a:cubicBezTo>
                  <a:cubicBezTo>
                    <a:pt x="982" y="3676"/>
                    <a:pt x="1004" y="3650"/>
                    <a:pt x="1029" y="3624"/>
                  </a:cubicBezTo>
                  <a:cubicBezTo>
                    <a:pt x="1112" y="3533"/>
                    <a:pt x="1225" y="3461"/>
                    <a:pt x="1361" y="3392"/>
                  </a:cubicBezTo>
                  <a:cubicBezTo>
                    <a:pt x="1439" y="3352"/>
                    <a:pt x="1507" y="3334"/>
                    <a:pt x="1567" y="3334"/>
                  </a:cubicBezTo>
                  <a:cubicBezTo>
                    <a:pt x="1575" y="3334"/>
                    <a:pt x="1584" y="3336"/>
                    <a:pt x="1593" y="3336"/>
                  </a:cubicBezTo>
                  <a:cubicBezTo>
                    <a:pt x="1599" y="3337"/>
                    <a:pt x="1608" y="3337"/>
                    <a:pt x="1614" y="3338"/>
                  </a:cubicBezTo>
                  <a:cubicBezTo>
                    <a:pt x="1633" y="3341"/>
                    <a:pt x="1652" y="3346"/>
                    <a:pt x="1670" y="3353"/>
                  </a:cubicBezTo>
                  <a:cubicBezTo>
                    <a:pt x="1675" y="3356"/>
                    <a:pt x="1682" y="3359"/>
                    <a:pt x="1688" y="3362"/>
                  </a:cubicBezTo>
                  <a:cubicBezTo>
                    <a:pt x="1712" y="3373"/>
                    <a:pt x="1737" y="3387"/>
                    <a:pt x="1759" y="3405"/>
                  </a:cubicBezTo>
                  <a:cubicBezTo>
                    <a:pt x="1770" y="3413"/>
                    <a:pt x="1779" y="3421"/>
                    <a:pt x="1790" y="3431"/>
                  </a:cubicBezTo>
                  <a:lnTo>
                    <a:pt x="1798" y="3439"/>
                  </a:lnTo>
                  <a:cubicBezTo>
                    <a:pt x="1804" y="3445"/>
                    <a:pt x="1810" y="3450"/>
                    <a:pt x="1815" y="3456"/>
                  </a:cubicBezTo>
                  <a:cubicBezTo>
                    <a:pt x="1837" y="3479"/>
                    <a:pt x="1857" y="3505"/>
                    <a:pt x="1877" y="3530"/>
                  </a:cubicBezTo>
                  <a:cubicBezTo>
                    <a:pt x="1887" y="3543"/>
                    <a:pt x="1897" y="3556"/>
                    <a:pt x="1906" y="3568"/>
                  </a:cubicBezTo>
                  <a:cubicBezTo>
                    <a:pt x="1908" y="3571"/>
                    <a:pt x="1909" y="3573"/>
                    <a:pt x="1911" y="3577"/>
                  </a:cubicBezTo>
                  <a:lnTo>
                    <a:pt x="2128" y="3484"/>
                  </a:lnTo>
                  <a:cubicBezTo>
                    <a:pt x="2127" y="3481"/>
                    <a:pt x="2125" y="3479"/>
                    <a:pt x="2127" y="3475"/>
                  </a:cubicBezTo>
                  <a:cubicBezTo>
                    <a:pt x="2097" y="3411"/>
                    <a:pt x="1868" y="2927"/>
                    <a:pt x="1778" y="2256"/>
                  </a:cubicBezTo>
                  <a:cubicBezTo>
                    <a:pt x="1683" y="1534"/>
                    <a:pt x="2067" y="766"/>
                    <a:pt x="2067" y="766"/>
                  </a:cubicBezTo>
                  <a:lnTo>
                    <a:pt x="1619" y="132"/>
                  </a:lnTo>
                  <a:cubicBezTo>
                    <a:pt x="1282" y="349"/>
                    <a:pt x="1170" y="910"/>
                    <a:pt x="1170" y="910"/>
                  </a:cubicBezTo>
                  <a:cubicBezTo>
                    <a:pt x="1042" y="365"/>
                    <a:pt x="536" y="37"/>
                    <a:pt x="536" y="37"/>
                  </a:cubicBezTo>
                  <a:cubicBezTo>
                    <a:pt x="536" y="37"/>
                    <a:pt x="491" y="0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720158" y="3213193"/>
              <a:ext cx="22058" cy="82401"/>
            </a:xfrm>
            <a:custGeom>
              <a:avLst/>
              <a:gdLst/>
              <a:ahLst/>
              <a:cxnLst/>
              <a:rect l="l" t="t" r="r" b="b"/>
              <a:pathLst>
                <a:path w="787" h="2940" extrusionOk="0">
                  <a:moveTo>
                    <a:pt x="607" y="0"/>
                  </a:moveTo>
                  <a:lnTo>
                    <a:pt x="519" y="6"/>
                  </a:lnTo>
                  <a:cubicBezTo>
                    <a:pt x="515" y="6"/>
                    <a:pt x="204" y="626"/>
                    <a:pt x="102" y="1219"/>
                  </a:cubicBezTo>
                  <a:cubicBezTo>
                    <a:pt x="0" y="1814"/>
                    <a:pt x="349" y="2685"/>
                    <a:pt x="349" y="2685"/>
                  </a:cubicBezTo>
                  <a:lnTo>
                    <a:pt x="651" y="2940"/>
                  </a:lnTo>
                  <a:lnTo>
                    <a:pt x="787" y="2881"/>
                  </a:lnTo>
                  <a:cubicBezTo>
                    <a:pt x="786" y="2879"/>
                    <a:pt x="785" y="2876"/>
                    <a:pt x="783" y="2875"/>
                  </a:cubicBezTo>
                  <a:cubicBezTo>
                    <a:pt x="752" y="2812"/>
                    <a:pt x="525" y="2329"/>
                    <a:pt x="435" y="1656"/>
                  </a:cubicBezTo>
                  <a:cubicBezTo>
                    <a:pt x="340" y="935"/>
                    <a:pt x="724" y="167"/>
                    <a:pt x="724" y="167"/>
                  </a:cubicBezTo>
                  <a:lnTo>
                    <a:pt x="60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690139" y="3196404"/>
              <a:ext cx="38566" cy="30942"/>
            </a:xfrm>
            <a:custGeom>
              <a:avLst/>
              <a:gdLst/>
              <a:ahLst/>
              <a:cxnLst/>
              <a:rect l="l" t="t" r="r" b="b"/>
              <a:pathLst>
                <a:path w="1376" h="1104" extrusionOk="0">
                  <a:moveTo>
                    <a:pt x="132" y="0"/>
                  </a:moveTo>
                  <a:cubicBezTo>
                    <a:pt x="96" y="0"/>
                    <a:pt x="51" y="7"/>
                    <a:pt x="1" y="28"/>
                  </a:cubicBezTo>
                  <a:cubicBezTo>
                    <a:pt x="90" y="82"/>
                    <a:pt x="486" y="329"/>
                    <a:pt x="630" y="557"/>
                  </a:cubicBezTo>
                  <a:cubicBezTo>
                    <a:pt x="750" y="744"/>
                    <a:pt x="908" y="1103"/>
                    <a:pt x="908" y="1103"/>
                  </a:cubicBezTo>
                  <a:cubicBezTo>
                    <a:pt x="908" y="1103"/>
                    <a:pt x="1044" y="409"/>
                    <a:pt x="1376" y="177"/>
                  </a:cubicBezTo>
                  <a:lnTo>
                    <a:pt x="1344" y="131"/>
                  </a:lnTo>
                  <a:cubicBezTo>
                    <a:pt x="1007" y="349"/>
                    <a:pt x="895" y="910"/>
                    <a:pt x="895" y="910"/>
                  </a:cubicBezTo>
                  <a:cubicBezTo>
                    <a:pt x="767" y="366"/>
                    <a:pt x="262" y="37"/>
                    <a:pt x="262" y="37"/>
                  </a:cubicBezTo>
                  <a:cubicBezTo>
                    <a:pt x="262" y="37"/>
                    <a:pt x="216" y="0"/>
                    <a:pt x="13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724671" y="3199431"/>
              <a:ext cx="17685" cy="18414"/>
            </a:xfrm>
            <a:custGeom>
              <a:avLst/>
              <a:gdLst/>
              <a:ahLst/>
              <a:cxnLst/>
              <a:rect l="l" t="t" r="r" b="b"/>
              <a:pathLst>
                <a:path w="631" h="657" extrusionOk="0">
                  <a:moveTo>
                    <a:pt x="205" y="0"/>
                  </a:moveTo>
                  <a:cubicBezTo>
                    <a:pt x="149" y="0"/>
                    <a:pt x="112" y="23"/>
                    <a:pt x="112" y="23"/>
                  </a:cubicBezTo>
                  <a:cubicBezTo>
                    <a:pt x="0" y="450"/>
                    <a:pt x="466" y="657"/>
                    <a:pt x="553" y="657"/>
                  </a:cubicBezTo>
                  <a:cubicBezTo>
                    <a:pt x="556" y="657"/>
                    <a:pt x="558" y="656"/>
                    <a:pt x="560" y="656"/>
                  </a:cubicBezTo>
                  <a:cubicBezTo>
                    <a:pt x="622" y="643"/>
                    <a:pt x="630" y="567"/>
                    <a:pt x="619" y="459"/>
                  </a:cubicBezTo>
                  <a:cubicBezTo>
                    <a:pt x="606" y="352"/>
                    <a:pt x="492" y="178"/>
                    <a:pt x="360" y="64"/>
                  </a:cubicBezTo>
                  <a:cubicBezTo>
                    <a:pt x="303" y="14"/>
                    <a:pt x="248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729828" y="3201758"/>
              <a:ext cx="10258" cy="12304"/>
            </a:xfrm>
            <a:custGeom>
              <a:avLst/>
              <a:gdLst/>
              <a:ahLst/>
              <a:cxnLst/>
              <a:rect l="l" t="t" r="r" b="b"/>
              <a:pathLst>
                <a:path w="366" h="439" extrusionOk="0">
                  <a:moveTo>
                    <a:pt x="60" y="0"/>
                  </a:moveTo>
                  <a:cubicBezTo>
                    <a:pt x="0" y="0"/>
                    <a:pt x="30" y="98"/>
                    <a:pt x="30" y="98"/>
                  </a:cubicBezTo>
                  <a:cubicBezTo>
                    <a:pt x="45" y="254"/>
                    <a:pt x="142" y="346"/>
                    <a:pt x="221" y="410"/>
                  </a:cubicBezTo>
                  <a:cubicBezTo>
                    <a:pt x="246" y="430"/>
                    <a:pt x="270" y="439"/>
                    <a:pt x="291" y="439"/>
                  </a:cubicBezTo>
                  <a:cubicBezTo>
                    <a:pt x="336" y="439"/>
                    <a:pt x="365" y="398"/>
                    <a:pt x="358" y="346"/>
                  </a:cubicBezTo>
                  <a:cubicBezTo>
                    <a:pt x="345" y="269"/>
                    <a:pt x="205" y="53"/>
                    <a:pt x="97" y="9"/>
                  </a:cubicBezTo>
                  <a:cubicBezTo>
                    <a:pt x="82" y="3"/>
                    <a:pt x="70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683441" y="3206999"/>
              <a:ext cx="25533" cy="109868"/>
            </a:xfrm>
            <a:custGeom>
              <a:avLst/>
              <a:gdLst/>
              <a:ahLst/>
              <a:cxnLst/>
              <a:rect l="l" t="t" r="r" b="b"/>
              <a:pathLst>
                <a:path w="911" h="3920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62"/>
                    <a:pt x="5" y="106"/>
                    <a:pt x="5" y="106"/>
                  </a:cubicBezTo>
                  <a:cubicBezTo>
                    <a:pt x="5" y="106"/>
                    <a:pt x="439" y="539"/>
                    <a:pt x="518" y="988"/>
                  </a:cubicBezTo>
                  <a:cubicBezTo>
                    <a:pt x="599" y="1437"/>
                    <a:pt x="430" y="2077"/>
                    <a:pt x="422" y="2702"/>
                  </a:cubicBezTo>
                  <a:cubicBezTo>
                    <a:pt x="414" y="3326"/>
                    <a:pt x="621" y="3920"/>
                    <a:pt x="621" y="3920"/>
                  </a:cubicBezTo>
                  <a:lnTo>
                    <a:pt x="656" y="3897"/>
                  </a:lnTo>
                  <a:lnTo>
                    <a:pt x="826" y="3785"/>
                  </a:lnTo>
                  <a:cubicBezTo>
                    <a:pt x="822" y="3712"/>
                    <a:pt x="825" y="3646"/>
                    <a:pt x="832" y="3585"/>
                  </a:cubicBezTo>
                  <a:cubicBezTo>
                    <a:pt x="838" y="3544"/>
                    <a:pt x="847" y="3507"/>
                    <a:pt x="859" y="3471"/>
                  </a:cubicBezTo>
                  <a:cubicBezTo>
                    <a:pt x="868" y="3442"/>
                    <a:pt x="879" y="3414"/>
                    <a:pt x="894" y="3388"/>
                  </a:cubicBezTo>
                  <a:cubicBezTo>
                    <a:pt x="900" y="3379"/>
                    <a:pt x="905" y="3370"/>
                    <a:pt x="910" y="3360"/>
                  </a:cubicBezTo>
                  <a:cubicBezTo>
                    <a:pt x="898" y="3248"/>
                    <a:pt x="887" y="3166"/>
                    <a:pt x="887" y="3166"/>
                  </a:cubicBezTo>
                  <a:cubicBezTo>
                    <a:pt x="887" y="3166"/>
                    <a:pt x="708" y="2647"/>
                    <a:pt x="710" y="1692"/>
                  </a:cubicBezTo>
                  <a:cubicBezTo>
                    <a:pt x="710" y="1435"/>
                    <a:pt x="790" y="1252"/>
                    <a:pt x="799" y="1043"/>
                  </a:cubicBezTo>
                  <a:cubicBezTo>
                    <a:pt x="806" y="843"/>
                    <a:pt x="581" y="283"/>
                    <a:pt x="4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697343" y="3283293"/>
              <a:ext cx="44844" cy="32848"/>
            </a:xfrm>
            <a:custGeom>
              <a:avLst/>
              <a:gdLst/>
              <a:ahLst/>
              <a:cxnLst/>
              <a:rect l="l" t="t" r="r" b="b"/>
              <a:pathLst>
                <a:path w="1600" h="1172" extrusionOk="0">
                  <a:moveTo>
                    <a:pt x="1040" y="0"/>
                  </a:moveTo>
                  <a:cubicBezTo>
                    <a:pt x="833" y="0"/>
                    <a:pt x="462" y="55"/>
                    <a:pt x="241" y="418"/>
                  </a:cubicBezTo>
                  <a:cubicBezTo>
                    <a:pt x="1" y="810"/>
                    <a:pt x="120" y="1154"/>
                    <a:pt x="120" y="1154"/>
                  </a:cubicBezTo>
                  <a:cubicBezTo>
                    <a:pt x="128" y="1161"/>
                    <a:pt x="142" y="1167"/>
                    <a:pt x="161" y="1172"/>
                  </a:cubicBezTo>
                  <a:lnTo>
                    <a:pt x="331" y="1061"/>
                  </a:lnTo>
                  <a:cubicBezTo>
                    <a:pt x="327" y="987"/>
                    <a:pt x="330" y="922"/>
                    <a:pt x="339" y="861"/>
                  </a:cubicBezTo>
                  <a:cubicBezTo>
                    <a:pt x="345" y="820"/>
                    <a:pt x="352" y="783"/>
                    <a:pt x="366" y="747"/>
                  </a:cubicBezTo>
                  <a:cubicBezTo>
                    <a:pt x="375" y="717"/>
                    <a:pt x="386" y="688"/>
                    <a:pt x="401" y="663"/>
                  </a:cubicBezTo>
                  <a:cubicBezTo>
                    <a:pt x="411" y="642"/>
                    <a:pt x="422" y="622"/>
                    <a:pt x="435" y="603"/>
                  </a:cubicBezTo>
                  <a:cubicBezTo>
                    <a:pt x="454" y="573"/>
                    <a:pt x="476" y="547"/>
                    <a:pt x="501" y="521"/>
                  </a:cubicBezTo>
                  <a:cubicBezTo>
                    <a:pt x="584" y="430"/>
                    <a:pt x="697" y="358"/>
                    <a:pt x="833" y="289"/>
                  </a:cubicBezTo>
                  <a:cubicBezTo>
                    <a:pt x="911" y="249"/>
                    <a:pt x="979" y="231"/>
                    <a:pt x="1039" y="231"/>
                  </a:cubicBezTo>
                  <a:cubicBezTo>
                    <a:pt x="1047" y="231"/>
                    <a:pt x="1056" y="233"/>
                    <a:pt x="1065" y="233"/>
                  </a:cubicBezTo>
                  <a:cubicBezTo>
                    <a:pt x="1071" y="234"/>
                    <a:pt x="1080" y="234"/>
                    <a:pt x="1086" y="235"/>
                  </a:cubicBezTo>
                  <a:cubicBezTo>
                    <a:pt x="1105" y="238"/>
                    <a:pt x="1124" y="243"/>
                    <a:pt x="1142" y="250"/>
                  </a:cubicBezTo>
                  <a:cubicBezTo>
                    <a:pt x="1147" y="253"/>
                    <a:pt x="1154" y="256"/>
                    <a:pt x="1160" y="259"/>
                  </a:cubicBezTo>
                  <a:cubicBezTo>
                    <a:pt x="1184" y="270"/>
                    <a:pt x="1209" y="284"/>
                    <a:pt x="1231" y="302"/>
                  </a:cubicBezTo>
                  <a:cubicBezTo>
                    <a:pt x="1242" y="310"/>
                    <a:pt x="1251" y="318"/>
                    <a:pt x="1262" y="328"/>
                  </a:cubicBezTo>
                  <a:lnTo>
                    <a:pt x="1270" y="336"/>
                  </a:lnTo>
                  <a:cubicBezTo>
                    <a:pt x="1276" y="342"/>
                    <a:pt x="1282" y="347"/>
                    <a:pt x="1287" y="353"/>
                  </a:cubicBezTo>
                  <a:cubicBezTo>
                    <a:pt x="1309" y="376"/>
                    <a:pt x="1329" y="402"/>
                    <a:pt x="1349" y="427"/>
                  </a:cubicBezTo>
                  <a:cubicBezTo>
                    <a:pt x="1359" y="440"/>
                    <a:pt x="1369" y="453"/>
                    <a:pt x="1378" y="465"/>
                  </a:cubicBezTo>
                  <a:cubicBezTo>
                    <a:pt x="1380" y="468"/>
                    <a:pt x="1381" y="470"/>
                    <a:pt x="1383" y="474"/>
                  </a:cubicBezTo>
                  <a:lnTo>
                    <a:pt x="1600" y="381"/>
                  </a:lnTo>
                  <a:cubicBezTo>
                    <a:pt x="1599" y="378"/>
                    <a:pt x="1597" y="376"/>
                    <a:pt x="1599" y="371"/>
                  </a:cubicBezTo>
                  <a:cubicBezTo>
                    <a:pt x="1463" y="103"/>
                    <a:pt x="1280" y="9"/>
                    <a:pt x="1090" y="1"/>
                  </a:cubicBezTo>
                  <a:cubicBezTo>
                    <a:pt x="1075" y="1"/>
                    <a:pt x="1058" y="0"/>
                    <a:pt x="10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768984" y="3334754"/>
              <a:ext cx="37501" cy="28980"/>
            </a:xfrm>
            <a:custGeom>
              <a:avLst/>
              <a:gdLst/>
              <a:ahLst/>
              <a:cxnLst/>
              <a:rect l="l" t="t" r="r" b="b"/>
              <a:pathLst>
                <a:path w="1338" h="1034" extrusionOk="0">
                  <a:moveTo>
                    <a:pt x="564" y="1"/>
                  </a:moveTo>
                  <a:cubicBezTo>
                    <a:pt x="428" y="1"/>
                    <a:pt x="282" y="55"/>
                    <a:pt x="150" y="245"/>
                  </a:cubicBezTo>
                  <a:cubicBezTo>
                    <a:pt x="100" y="319"/>
                    <a:pt x="69" y="388"/>
                    <a:pt x="56" y="455"/>
                  </a:cubicBezTo>
                  <a:cubicBezTo>
                    <a:pt x="0" y="703"/>
                    <a:pt x="185" y="896"/>
                    <a:pt x="499" y="991"/>
                  </a:cubicBezTo>
                  <a:cubicBezTo>
                    <a:pt x="604" y="1022"/>
                    <a:pt x="697" y="1034"/>
                    <a:pt x="779" y="1034"/>
                  </a:cubicBezTo>
                  <a:cubicBezTo>
                    <a:pt x="1005" y="1034"/>
                    <a:pt x="1136" y="943"/>
                    <a:pt x="1136" y="943"/>
                  </a:cubicBezTo>
                  <a:cubicBezTo>
                    <a:pt x="1204" y="899"/>
                    <a:pt x="1291" y="800"/>
                    <a:pt x="1322" y="665"/>
                  </a:cubicBezTo>
                  <a:cubicBezTo>
                    <a:pt x="1334" y="612"/>
                    <a:pt x="1337" y="551"/>
                    <a:pt x="1328" y="486"/>
                  </a:cubicBezTo>
                  <a:cubicBezTo>
                    <a:pt x="1292" y="257"/>
                    <a:pt x="1065" y="125"/>
                    <a:pt x="871" y="65"/>
                  </a:cubicBezTo>
                  <a:cubicBezTo>
                    <a:pt x="784" y="38"/>
                    <a:pt x="677" y="1"/>
                    <a:pt x="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770470" y="3334754"/>
              <a:ext cx="36015" cy="18722"/>
            </a:xfrm>
            <a:custGeom>
              <a:avLst/>
              <a:gdLst/>
              <a:ahLst/>
              <a:cxnLst/>
              <a:rect l="l" t="t" r="r" b="b"/>
              <a:pathLst>
                <a:path w="1285" h="668" extrusionOk="0">
                  <a:moveTo>
                    <a:pt x="510" y="1"/>
                  </a:moveTo>
                  <a:cubicBezTo>
                    <a:pt x="373" y="1"/>
                    <a:pt x="228" y="55"/>
                    <a:pt x="96" y="245"/>
                  </a:cubicBezTo>
                  <a:cubicBezTo>
                    <a:pt x="46" y="319"/>
                    <a:pt x="15" y="388"/>
                    <a:pt x="1" y="455"/>
                  </a:cubicBezTo>
                  <a:lnTo>
                    <a:pt x="1" y="456"/>
                  </a:lnTo>
                  <a:cubicBezTo>
                    <a:pt x="1" y="456"/>
                    <a:pt x="228" y="332"/>
                    <a:pt x="513" y="332"/>
                  </a:cubicBezTo>
                  <a:cubicBezTo>
                    <a:pt x="565" y="332"/>
                    <a:pt x="619" y="336"/>
                    <a:pt x="673" y="346"/>
                  </a:cubicBezTo>
                  <a:cubicBezTo>
                    <a:pt x="932" y="392"/>
                    <a:pt x="1216" y="667"/>
                    <a:pt x="1263" y="667"/>
                  </a:cubicBezTo>
                  <a:cubicBezTo>
                    <a:pt x="1266" y="667"/>
                    <a:pt x="1267" y="666"/>
                    <a:pt x="1268" y="665"/>
                  </a:cubicBezTo>
                  <a:lnTo>
                    <a:pt x="1268" y="665"/>
                  </a:lnTo>
                  <a:cubicBezTo>
                    <a:pt x="1268" y="665"/>
                    <a:pt x="1268" y="665"/>
                    <a:pt x="1268" y="665"/>
                  </a:cubicBezTo>
                  <a:cubicBezTo>
                    <a:pt x="1269" y="665"/>
                    <a:pt x="1269" y="665"/>
                    <a:pt x="1269" y="665"/>
                  </a:cubicBezTo>
                  <a:lnTo>
                    <a:pt x="1269" y="665"/>
                  </a:lnTo>
                  <a:cubicBezTo>
                    <a:pt x="1269" y="665"/>
                    <a:pt x="1269" y="665"/>
                    <a:pt x="1269" y="665"/>
                  </a:cubicBezTo>
                  <a:cubicBezTo>
                    <a:pt x="1281" y="612"/>
                    <a:pt x="1284" y="551"/>
                    <a:pt x="1274" y="486"/>
                  </a:cubicBezTo>
                  <a:cubicBezTo>
                    <a:pt x="1238" y="257"/>
                    <a:pt x="1011" y="125"/>
                    <a:pt x="817" y="65"/>
                  </a:cubicBezTo>
                  <a:cubicBezTo>
                    <a:pt x="730" y="38"/>
                    <a:pt x="623" y="1"/>
                    <a:pt x="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733220" y="3162854"/>
              <a:ext cx="91286" cy="152750"/>
            </a:xfrm>
            <a:custGeom>
              <a:avLst/>
              <a:gdLst/>
              <a:ahLst/>
              <a:cxnLst/>
              <a:rect l="l" t="t" r="r" b="b"/>
              <a:pathLst>
                <a:path w="3257" h="5450" extrusionOk="0">
                  <a:moveTo>
                    <a:pt x="1309" y="0"/>
                  </a:moveTo>
                  <a:cubicBezTo>
                    <a:pt x="1295" y="0"/>
                    <a:pt x="1281" y="2"/>
                    <a:pt x="1267" y="5"/>
                  </a:cubicBezTo>
                  <a:cubicBezTo>
                    <a:pt x="1231" y="14"/>
                    <a:pt x="1198" y="31"/>
                    <a:pt x="1168" y="51"/>
                  </a:cubicBezTo>
                  <a:cubicBezTo>
                    <a:pt x="1093" y="104"/>
                    <a:pt x="1049" y="177"/>
                    <a:pt x="1049" y="177"/>
                  </a:cubicBezTo>
                  <a:lnTo>
                    <a:pt x="1153" y="1099"/>
                  </a:lnTo>
                  <a:cubicBezTo>
                    <a:pt x="1000" y="644"/>
                    <a:pt x="528" y="355"/>
                    <a:pt x="528" y="355"/>
                  </a:cubicBezTo>
                  <a:cubicBezTo>
                    <a:pt x="528" y="355"/>
                    <a:pt x="505" y="339"/>
                    <a:pt x="464" y="339"/>
                  </a:cubicBezTo>
                  <a:cubicBezTo>
                    <a:pt x="438" y="339"/>
                    <a:pt x="404" y="345"/>
                    <a:pt x="363" y="365"/>
                  </a:cubicBezTo>
                  <a:cubicBezTo>
                    <a:pt x="336" y="378"/>
                    <a:pt x="306" y="398"/>
                    <a:pt x="272" y="427"/>
                  </a:cubicBezTo>
                  <a:cubicBezTo>
                    <a:pt x="230" y="463"/>
                    <a:pt x="202" y="502"/>
                    <a:pt x="181" y="541"/>
                  </a:cubicBezTo>
                  <a:cubicBezTo>
                    <a:pt x="122" y="650"/>
                    <a:pt x="136" y="755"/>
                    <a:pt x="136" y="755"/>
                  </a:cubicBezTo>
                  <a:cubicBezTo>
                    <a:pt x="136" y="755"/>
                    <a:pt x="433" y="827"/>
                    <a:pt x="656" y="1243"/>
                  </a:cubicBezTo>
                  <a:cubicBezTo>
                    <a:pt x="880" y="1658"/>
                    <a:pt x="624" y="1883"/>
                    <a:pt x="312" y="2547"/>
                  </a:cubicBezTo>
                  <a:cubicBezTo>
                    <a:pt x="0" y="3212"/>
                    <a:pt x="14" y="4197"/>
                    <a:pt x="320" y="4678"/>
                  </a:cubicBezTo>
                  <a:cubicBezTo>
                    <a:pt x="548" y="5039"/>
                    <a:pt x="1067" y="5328"/>
                    <a:pt x="1311" y="5449"/>
                  </a:cubicBezTo>
                  <a:cubicBezTo>
                    <a:pt x="1468" y="4849"/>
                    <a:pt x="1729" y="4120"/>
                    <a:pt x="2144" y="3581"/>
                  </a:cubicBezTo>
                  <a:cubicBezTo>
                    <a:pt x="2144" y="3581"/>
                    <a:pt x="2250" y="3329"/>
                    <a:pt x="1964" y="3197"/>
                  </a:cubicBezTo>
                  <a:cubicBezTo>
                    <a:pt x="1964" y="3197"/>
                    <a:pt x="2019" y="2717"/>
                    <a:pt x="2431" y="2668"/>
                  </a:cubicBezTo>
                  <a:cubicBezTo>
                    <a:pt x="2431" y="2668"/>
                    <a:pt x="2975" y="2907"/>
                    <a:pt x="3011" y="3341"/>
                  </a:cubicBezTo>
                  <a:cubicBezTo>
                    <a:pt x="3011" y="3341"/>
                    <a:pt x="3094" y="3201"/>
                    <a:pt x="3256" y="3018"/>
                  </a:cubicBezTo>
                  <a:cubicBezTo>
                    <a:pt x="3226" y="2822"/>
                    <a:pt x="3174" y="2511"/>
                    <a:pt x="3083" y="2165"/>
                  </a:cubicBezTo>
                  <a:cubicBezTo>
                    <a:pt x="2932" y="1572"/>
                    <a:pt x="2299" y="1171"/>
                    <a:pt x="2299" y="1171"/>
                  </a:cubicBezTo>
                  <a:cubicBezTo>
                    <a:pt x="2299" y="1171"/>
                    <a:pt x="2186" y="834"/>
                    <a:pt x="2162" y="665"/>
                  </a:cubicBezTo>
                  <a:cubicBezTo>
                    <a:pt x="2137" y="497"/>
                    <a:pt x="2289" y="313"/>
                    <a:pt x="2289" y="313"/>
                  </a:cubicBezTo>
                  <a:cubicBezTo>
                    <a:pt x="2289" y="313"/>
                    <a:pt x="2283" y="236"/>
                    <a:pt x="2211" y="132"/>
                  </a:cubicBezTo>
                  <a:cubicBezTo>
                    <a:pt x="2203" y="120"/>
                    <a:pt x="2194" y="109"/>
                    <a:pt x="2185" y="97"/>
                  </a:cubicBezTo>
                  <a:cubicBezTo>
                    <a:pt x="2172" y="82"/>
                    <a:pt x="2160" y="71"/>
                    <a:pt x="2145" y="60"/>
                  </a:cubicBezTo>
                  <a:cubicBezTo>
                    <a:pt x="2117" y="38"/>
                    <a:pt x="2086" y="25"/>
                    <a:pt x="2057" y="19"/>
                  </a:cubicBezTo>
                  <a:cubicBezTo>
                    <a:pt x="2031" y="13"/>
                    <a:pt x="2006" y="11"/>
                    <a:pt x="1984" y="11"/>
                  </a:cubicBezTo>
                  <a:cubicBezTo>
                    <a:pt x="1947" y="11"/>
                    <a:pt x="1920" y="17"/>
                    <a:pt x="1920" y="17"/>
                  </a:cubicBezTo>
                  <a:cubicBezTo>
                    <a:pt x="1625" y="251"/>
                    <a:pt x="1664" y="731"/>
                    <a:pt x="1664" y="731"/>
                  </a:cubicBezTo>
                  <a:cubicBezTo>
                    <a:pt x="1577" y="514"/>
                    <a:pt x="1560" y="122"/>
                    <a:pt x="1560" y="122"/>
                  </a:cubicBezTo>
                  <a:cubicBezTo>
                    <a:pt x="1560" y="122"/>
                    <a:pt x="1535" y="86"/>
                    <a:pt x="1486" y="53"/>
                  </a:cubicBezTo>
                  <a:cubicBezTo>
                    <a:pt x="1447" y="28"/>
                    <a:pt x="1392" y="4"/>
                    <a:pt x="1322" y="1"/>
                  </a:cubicBezTo>
                  <a:cubicBezTo>
                    <a:pt x="1317" y="1"/>
                    <a:pt x="1313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787707" y="3169048"/>
              <a:ext cx="36800" cy="79822"/>
            </a:xfrm>
            <a:custGeom>
              <a:avLst/>
              <a:gdLst/>
              <a:ahLst/>
              <a:cxnLst/>
              <a:rect l="l" t="t" r="r" b="b"/>
              <a:pathLst>
                <a:path w="1313" h="2848" extrusionOk="0">
                  <a:moveTo>
                    <a:pt x="318" y="1"/>
                  </a:moveTo>
                  <a:cubicBezTo>
                    <a:pt x="238" y="68"/>
                    <a:pt x="147" y="164"/>
                    <a:pt x="96" y="283"/>
                  </a:cubicBezTo>
                  <a:cubicBezTo>
                    <a:pt x="1" y="506"/>
                    <a:pt x="89" y="955"/>
                    <a:pt x="153" y="1044"/>
                  </a:cubicBezTo>
                  <a:cubicBezTo>
                    <a:pt x="218" y="1132"/>
                    <a:pt x="747" y="1301"/>
                    <a:pt x="956" y="1709"/>
                  </a:cubicBezTo>
                  <a:cubicBezTo>
                    <a:pt x="1114" y="2021"/>
                    <a:pt x="1239" y="2580"/>
                    <a:pt x="1270" y="2848"/>
                  </a:cubicBezTo>
                  <a:cubicBezTo>
                    <a:pt x="1283" y="2830"/>
                    <a:pt x="1297" y="2815"/>
                    <a:pt x="1312" y="2797"/>
                  </a:cubicBezTo>
                  <a:cubicBezTo>
                    <a:pt x="1282" y="2601"/>
                    <a:pt x="1230" y="2290"/>
                    <a:pt x="1139" y="1943"/>
                  </a:cubicBezTo>
                  <a:cubicBezTo>
                    <a:pt x="988" y="1349"/>
                    <a:pt x="355" y="948"/>
                    <a:pt x="355" y="948"/>
                  </a:cubicBezTo>
                  <a:cubicBezTo>
                    <a:pt x="355" y="948"/>
                    <a:pt x="242" y="612"/>
                    <a:pt x="218" y="443"/>
                  </a:cubicBezTo>
                  <a:cubicBezTo>
                    <a:pt x="193" y="276"/>
                    <a:pt x="345" y="91"/>
                    <a:pt x="345" y="91"/>
                  </a:cubicBezTo>
                  <a:cubicBezTo>
                    <a:pt x="345" y="91"/>
                    <a:pt x="341" y="56"/>
                    <a:pt x="31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733304" y="3181241"/>
              <a:ext cx="28448" cy="112194"/>
            </a:xfrm>
            <a:custGeom>
              <a:avLst/>
              <a:gdLst/>
              <a:ahLst/>
              <a:cxnLst/>
              <a:rect l="l" t="t" r="r" b="b"/>
              <a:pathLst>
                <a:path w="1015" h="4003" extrusionOk="0">
                  <a:moveTo>
                    <a:pt x="138" y="1"/>
                  </a:moveTo>
                  <a:cubicBezTo>
                    <a:pt x="128" y="57"/>
                    <a:pt x="133" y="97"/>
                    <a:pt x="133" y="97"/>
                  </a:cubicBezTo>
                  <a:cubicBezTo>
                    <a:pt x="133" y="97"/>
                    <a:pt x="430" y="169"/>
                    <a:pt x="653" y="585"/>
                  </a:cubicBezTo>
                  <a:cubicBezTo>
                    <a:pt x="877" y="1002"/>
                    <a:pt x="621" y="1226"/>
                    <a:pt x="309" y="1890"/>
                  </a:cubicBezTo>
                  <a:cubicBezTo>
                    <a:pt x="0" y="2547"/>
                    <a:pt x="14" y="3515"/>
                    <a:pt x="307" y="4002"/>
                  </a:cubicBezTo>
                  <a:cubicBezTo>
                    <a:pt x="466" y="3986"/>
                    <a:pt x="581" y="3935"/>
                    <a:pt x="581" y="3935"/>
                  </a:cubicBezTo>
                  <a:cubicBezTo>
                    <a:pt x="581" y="3935"/>
                    <a:pt x="149" y="3413"/>
                    <a:pt x="221" y="2781"/>
                  </a:cubicBezTo>
                  <a:cubicBezTo>
                    <a:pt x="293" y="2148"/>
                    <a:pt x="430" y="1819"/>
                    <a:pt x="614" y="1539"/>
                  </a:cubicBezTo>
                  <a:cubicBezTo>
                    <a:pt x="797" y="1259"/>
                    <a:pt x="1014" y="1043"/>
                    <a:pt x="959" y="763"/>
                  </a:cubicBezTo>
                  <a:cubicBezTo>
                    <a:pt x="907" y="503"/>
                    <a:pt x="465" y="88"/>
                    <a:pt x="13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734593" y="3230823"/>
              <a:ext cx="88034" cy="84755"/>
            </a:xfrm>
            <a:custGeom>
              <a:avLst/>
              <a:gdLst/>
              <a:ahLst/>
              <a:cxnLst/>
              <a:rect l="l" t="t" r="r" b="b"/>
              <a:pathLst>
                <a:path w="3141" h="3024" extrusionOk="0">
                  <a:moveTo>
                    <a:pt x="2382" y="1"/>
                  </a:moveTo>
                  <a:cubicBezTo>
                    <a:pt x="2314" y="1"/>
                    <a:pt x="2241" y="11"/>
                    <a:pt x="2162" y="34"/>
                  </a:cubicBezTo>
                  <a:cubicBezTo>
                    <a:pt x="1753" y="153"/>
                    <a:pt x="1730" y="673"/>
                    <a:pt x="1730" y="995"/>
                  </a:cubicBezTo>
                  <a:cubicBezTo>
                    <a:pt x="1730" y="1316"/>
                    <a:pt x="1490" y="1763"/>
                    <a:pt x="1337" y="2012"/>
                  </a:cubicBezTo>
                  <a:cubicBezTo>
                    <a:pt x="1265" y="2131"/>
                    <a:pt x="1118" y="2187"/>
                    <a:pt x="957" y="2187"/>
                  </a:cubicBezTo>
                  <a:cubicBezTo>
                    <a:pt x="782" y="2187"/>
                    <a:pt x="590" y="2121"/>
                    <a:pt x="457" y="1997"/>
                  </a:cubicBezTo>
                  <a:cubicBezTo>
                    <a:pt x="260" y="1810"/>
                    <a:pt x="138" y="1195"/>
                    <a:pt x="55" y="918"/>
                  </a:cubicBezTo>
                  <a:lnTo>
                    <a:pt x="55" y="918"/>
                  </a:lnTo>
                  <a:cubicBezTo>
                    <a:pt x="0" y="1426"/>
                    <a:pt x="77" y="1943"/>
                    <a:pt x="272" y="2252"/>
                  </a:cubicBezTo>
                  <a:cubicBezTo>
                    <a:pt x="501" y="2614"/>
                    <a:pt x="1019" y="2903"/>
                    <a:pt x="1263" y="3023"/>
                  </a:cubicBezTo>
                  <a:cubicBezTo>
                    <a:pt x="1420" y="2424"/>
                    <a:pt x="1681" y="1695"/>
                    <a:pt x="2096" y="1156"/>
                  </a:cubicBezTo>
                  <a:cubicBezTo>
                    <a:pt x="2096" y="1156"/>
                    <a:pt x="2204" y="904"/>
                    <a:pt x="1916" y="772"/>
                  </a:cubicBezTo>
                  <a:cubicBezTo>
                    <a:pt x="1916" y="772"/>
                    <a:pt x="1972" y="291"/>
                    <a:pt x="2384" y="243"/>
                  </a:cubicBezTo>
                  <a:cubicBezTo>
                    <a:pt x="2384" y="243"/>
                    <a:pt x="2928" y="484"/>
                    <a:pt x="2964" y="915"/>
                  </a:cubicBezTo>
                  <a:cubicBezTo>
                    <a:pt x="2964" y="915"/>
                    <a:pt x="3024" y="815"/>
                    <a:pt x="3140" y="672"/>
                  </a:cubicBezTo>
                  <a:cubicBezTo>
                    <a:pt x="3093" y="559"/>
                    <a:pt x="2986" y="406"/>
                    <a:pt x="2915" y="291"/>
                  </a:cubicBezTo>
                  <a:cubicBezTo>
                    <a:pt x="2844" y="174"/>
                    <a:pt x="2663" y="1"/>
                    <a:pt x="2382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9"/>
            <p:cNvSpPr/>
            <p:nvPr/>
          </p:nvSpPr>
          <p:spPr>
            <a:xfrm>
              <a:off x="1762622" y="3164255"/>
              <a:ext cx="6839" cy="33297"/>
            </a:xfrm>
            <a:custGeom>
              <a:avLst/>
              <a:gdLst/>
              <a:ahLst/>
              <a:cxnLst/>
              <a:rect l="l" t="t" r="r" b="b"/>
              <a:pathLst>
                <a:path w="244" h="1188" extrusionOk="0">
                  <a:moveTo>
                    <a:pt x="119" y="0"/>
                  </a:moveTo>
                  <a:cubicBezTo>
                    <a:pt x="44" y="53"/>
                    <a:pt x="0" y="126"/>
                    <a:pt x="0" y="126"/>
                  </a:cubicBezTo>
                  <a:lnTo>
                    <a:pt x="104" y="1047"/>
                  </a:lnTo>
                  <a:lnTo>
                    <a:pt x="244" y="1188"/>
                  </a:lnTo>
                  <a:cubicBezTo>
                    <a:pt x="244" y="1188"/>
                    <a:pt x="136" y="353"/>
                    <a:pt x="11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9"/>
            <p:cNvSpPr/>
            <p:nvPr/>
          </p:nvSpPr>
          <p:spPr>
            <a:xfrm>
              <a:off x="1778766" y="3163106"/>
              <a:ext cx="12136" cy="20208"/>
            </a:xfrm>
            <a:custGeom>
              <a:avLst/>
              <a:gdLst/>
              <a:ahLst/>
              <a:cxnLst/>
              <a:rect l="l" t="t" r="r" b="b"/>
              <a:pathLst>
                <a:path w="433" h="721" extrusionOk="0">
                  <a:moveTo>
                    <a:pt x="363" y="1"/>
                  </a:moveTo>
                  <a:cubicBezTo>
                    <a:pt x="325" y="1"/>
                    <a:pt x="297" y="7"/>
                    <a:pt x="296" y="7"/>
                  </a:cubicBezTo>
                  <a:cubicBezTo>
                    <a:pt x="1" y="240"/>
                    <a:pt x="41" y="721"/>
                    <a:pt x="41" y="721"/>
                  </a:cubicBezTo>
                  <a:cubicBezTo>
                    <a:pt x="41" y="721"/>
                    <a:pt x="126" y="259"/>
                    <a:pt x="433" y="8"/>
                  </a:cubicBezTo>
                  <a:cubicBezTo>
                    <a:pt x="408" y="2"/>
                    <a:pt x="384" y="1"/>
                    <a:pt x="3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9"/>
            <p:cNvSpPr/>
            <p:nvPr/>
          </p:nvSpPr>
          <p:spPr>
            <a:xfrm>
              <a:off x="1750429" y="3378227"/>
              <a:ext cx="13369" cy="11772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36" y="0"/>
                  </a:moveTo>
                  <a:lnTo>
                    <a:pt x="0" y="174"/>
                  </a:lnTo>
                  <a:cubicBezTo>
                    <a:pt x="0" y="174"/>
                    <a:pt x="108" y="174"/>
                    <a:pt x="169" y="240"/>
                  </a:cubicBezTo>
                  <a:cubicBezTo>
                    <a:pt x="229" y="305"/>
                    <a:pt x="301" y="420"/>
                    <a:pt x="301" y="420"/>
                  </a:cubicBezTo>
                  <a:lnTo>
                    <a:pt x="476" y="336"/>
                  </a:lnTo>
                  <a:cubicBezTo>
                    <a:pt x="476" y="336"/>
                    <a:pt x="320" y="185"/>
                    <a:pt x="308" y="138"/>
                  </a:cubicBezTo>
                  <a:cubicBezTo>
                    <a:pt x="296" y="91"/>
                    <a:pt x="236" y="0"/>
                    <a:pt x="2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9"/>
            <p:cNvSpPr/>
            <p:nvPr/>
          </p:nvSpPr>
          <p:spPr>
            <a:xfrm>
              <a:off x="1786138" y="3360989"/>
              <a:ext cx="6250" cy="10482"/>
            </a:xfrm>
            <a:custGeom>
              <a:avLst/>
              <a:gdLst/>
              <a:ahLst/>
              <a:cxnLst/>
              <a:rect l="l" t="t" r="r" b="b"/>
              <a:pathLst>
                <a:path w="223" h="374" extrusionOk="0">
                  <a:moveTo>
                    <a:pt x="130" y="0"/>
                  </a:moveTo>
                  <a:cubicBezTo>
                    <a:pt x="91" y="0"/>
                    <a:pt x="30" y="32"/>
                    <a:pt x="30" y="32"/>
                  </a:cubicBezTo>
                  <a:cubicBezTo>
                    <a:pt x="30" y="49"/>
                    <a:pt x="36" y="151"/>
                    <a:pt x="36" y="218"/>
                  </a:cubicBezTo>
                  <a:cubicBezTo>
                    <a:pt x="36" y="284"/>
                    <a:pt x="0" y="337"/>
                    <a:pt x="0" y="337"/>
                  </a:cubicBezTo>
                  <a:lnTo>
                    <a:pt x="222" y="373"/>
                  </a:lnTo>
                  <a:cubicBezTo>
                    <a:pt x="222" y="373"/>
                    <a:pt x="144" y="133"/>
                    <a:pt x="162" y="43"/>
                  </a:cubicBezTo>
                  <a:cubicBezTo>
                    <a:pt x="168" y="11"/>
                    <a:pt x="153" y="0"/>
                    <a:pt x="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9"/>
            <p:cNvSpPr/>
            <p:nvPr/>
          </p:nvSpPr>
          <p:spPr>
            <a:xfrm>
              <a:off x="1838860" y="3350899"/>
              <a:ext cx="12444" cy="11183"/>
            </a:xfrm>
            <a:custGeom>
              <a:avLst/>
              <a:gdLst/>
              <a:ahLst/>
              <a:cxnLst/>
              <a:rect l="l" t="t" r="r" b="b"/>
              <a:pathLst>
                <a:path w="444" h="399" extrusionOk="0">
                  <a:moveTo>
                    <a:pt x="162" y="0"/>
                  </a:moveTo>
                  <a:cubicBezTo>
                    <a:pt x="162" y="0"/>
                    <a:pt x="65" y="48"/>
                    <a:pt x="84" y="60"/>
                  </a:cubicBezTo>
                  <a:cubicBezTo>
                    <a:pt x="101" y="72"/>
                    <a:pt x="137" y="199"/>
                    <a:pt x="126" y="247"/>
                  </a:cubicBezTo>
                  <a:cubicBezTo>
                    <a:pt x="114" y="295"/>
                    <a:pt x="24" y="361"/>
                    <a:pt x="0" y="379"/>
                  </a:cubicBezTo>
                  <a:cubicBezTo>
                    <a:pt x="0" y="379"/>
                    <a:pt x="86" y="398"/>
                    <a:pt x="128" y="398"/>
                  </a:cubicBezTo>
                  <a:cubicBezTo>
                    <a:pt x="134" y="398"/>
                    <a:pt x="138" y="398"/>
                    <a:pt x="142" y="397"/>
                  </a:cubicBezTo>
                  <a:cubicBezTo>
                    <a:pt x="178" y="391"/>
                    <a:pt x="443" y="139"/>
                    <a:pt x="443" y="139"/>
                  </a:cubicBezTo>
                  <a:lnTo>
                    <a:pt x="443" y="139"/>
                  </a:lnTo>
                  <a:cubicBezTo>
                    <a:pt x="443" y="139"/>
                    <a:pt x="362" y="156"/>
                    <a:pt x="297" y="156"/>
                  </a:cubicBezTo>
                  <a:cubicBezTo>
                    <a:pt x="277" y="156"/>
                    <a:pt x="259" y="154"/>
                    <a:pt x="245" y="150"/>
                  </a:cubicBezTo>
                  <a:cubicBezTo>
                    <a:pt x="186" y="132"/>
                    <a:pt x="162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9"/>
            <p:cNvSpPr/>
            <p:nvPr/>
          </p:nvSpPr>
          <p:spPr>
            <a:xfrm>
              <a:off x="1855172" y="3319030"/>
              <a:ext cx="8773" cy="9838"/>
            </a:xfrm>
            <a:custGeom>
              <a:avLst/>
              <a:gdLst/>
              <a:ahLst/>
              <a:cxnLst/>
              <a:rect l="l" t="t" r="r" b="b"/>
              <a:pathLst>
                <a:path w="313" h="351" extrusionOk="0">
                  <a:moveTo>
                    <a:pt x="69" y="0"/>
                  </a:moveTo>
                  <a:cubicBezTo>
                    <a:pt x="35" y="0"/>
                    <a:pt x="0" y="19"/>
                    <a:pt x="0" y="19"/>
                  </a:cubicBezTo>
                  <a:lnTo>
                    <a:pt x="48" y="122"/>
                  </a:lnTo>
                  <a:cubicBezTo>
                    <a:pt x="48" y="122"/>
                    <a:pt x="120" y="141"/>
                    <a:pt x="162" y="230"/>
                  </a:cubicBezTo>
                  <a:cubicBezTo>
                    <a:pt x="205" y="321"/>
                    <a:pt x="252" y="350"/>
                    <a:pt x="252" y="350"/>
                  </a:cubicBezTo>
                  <a:lnTo>
                    <a:pt x="313" y="230"/>
                  </a:lnTo>
                  <a:cubicBezTo>
                    <a:pt x="313" y="230"/>
                    <a:pt x="156" y="111"/>
                    <a:pt x="126" y="38"/>
                  </a:cubicBezTo>
                  <a:cubicBezTo>
                    <a:pt x="114" y="9"/>
                    <a:pt x="92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79"/>
          <p:cNvGrpSpPr/>
          <p:nvPr/>
        </p:nvGrpSpPr>
        <p:grpSpPr>
          <a:xfrm>
            <a:off x="6164462" y="2179278"/>
            <a:ext cx="1409697" cy="1861868"/>
            <a:chOff x="4510000" y="2626300"/>
            <a:chExt cx="1409697" cy="1861868"/>
          </a:xfrm>
        </p:grpSpPr>
        <p:sp>
          <p:nvSpPr>
            <p:cNvPr id="2107" name="Google Shape;2107;p79"/>
            <p:cNvSpPr/>
            <p:nvPr/>
          </p:nvSpPr>
          <p:spPr>
            <a:xfrm>
              <a:off x="4592128" y="3317987"/>
              <a:ext cx="108571" cy="84652"/>
            </a:xfrm>
            <a:custGeom>
              <a:avLst/>
              <a:gdLst/>
              <a:ahLst/>
              <a:cxnLst/>
              <a:rect l="l" t="t" r="r" b="b"/>
              <a:pathLst>
                <a:path w="2324" h="1812" extrusionOk="0">
                  <a:moveTo>
                    <a:pt x="1092" y="1"/>
                  </a:moveTo>
                  <a:cubicBezTo>
                    <a:pt x="657" y="1"/>
                    <a:pt x="355" y="69"/>
                    <a:pt x="355" y="69"/>
                  </a:cubicBezTo>
                  <a:cubicBezTo>
                    <a:pt x="228" y="201"/>
                    <a:pt x="147" y="331"/>
                    <a:pt x="95" y="459"/>
                  </a:cubicBezTo>
                  <a:lnTo>
                    <a:pt x="93" y="459"/>
                  </a:lnTo>
                  <a:cubicBezTo>
                    <a:pt x="53" y="562"/>
                    <a:pt x="33" y="661"/>
                    <a:pt x="27" y="756"/>
                  </a:cubicBezTo>
                  <a:cubicBezTo>
                    <a:pt x="1" y="1179"/>
                    <a:pt x="268" y="1498"/>
                    <a:pt x="268" y="1498"/>
                  </a:cubicBezTo>
                  <a:cubicBezTo>
                    <a:pt x="393" y="1472"/>
                    <a:pt x="526" y="1461"/>
                    <a:pt x="662" y="1461"/>
                  </a:cubicBezTo>
                  <a:cubicBezTo>
                    <a:pt x="1438" y="1461"/>
                    <a:pt x="2324" y="1812"/>
                    <a:pt x="2324" y="1812"/>
                  </a:cubicBezTo>
                  <a:lnTo>
                    <a:pt x="2324" y="213"/>
                  </a:lnTo>
                  <a:cubicBezTo>
                    <a:pt x="1888" y="47"/>
                    <a:pt x="1446" y="1"/>
                    <a:pt x="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9"/>
            <p:cNvSpPr/>
            <p:nvPr/>
          </p:nvSpPr>
          <p:spPr>
            <a:xfrm>
              <a:off x="4594837" y="3317987"/>
              <a:ext cx="105955" cy="84652"/>
            </a:xfrm>
            <a:custGeom>
              <a:avLst/>
              <a:gdLst/>
              <a:ahLst/>
              <a:cxnLst/>
              <a:rect l="l" t="t" r="r" b="b"/>
              <a:pathLst>
                <a:path w="2268" h="1812" extrusionOk="0">
                  <a:moveTo>
                    <a:pt x="1035" y="0"/>
                  </a:moveTo>
                  <a:cubicBezTo>
                    <a:pt x="600" y="0"/>
                    <a:pt x="297" y="69"/>
                    <a:pt x="297" y="69"/>
                  </a:cubicBezTo>
                  <a:cubicBezTo>
                    <a:pt x="234" y="135"/>
                    <a:pt x="184" y="201"/>
                    <a:pt x="142" y="267"/>
                  </a:cubicBezTo>
                  <a:cubicBezTo>
                    <a:pt x="381" y="248"/>
                    <a:pt x="790" y="215"/>
                    <a:pt x="1054" y="215"/>
                  </a:cubicBezTo>
                  <a:cubicBezTo>
                    <a:pt x="1081" y="215"/>
                    <a:pt x="1107" y="216"/>
                    <a:pt x="1132" y="217"/>
                  </a:cubicBezTo>
                  <a:cubicBezTo>
                    <a:pt x="1485" y="227"/>
                    <a:pt x="1432" y="409"/>
                    <a:pt x="1411" y="634"/>
                  </a:cubicBezTo>
                  <a:cubicBezTo>
                    <a:pt x="1389" y="859"/>
                    <a:pt x="1058" y="946"/>
                    <a:pt x="651" y="988"/>
                  </a:cubicBezTo>
                  <a:cubicBezTo>
                    <a:pt x="435" y="1010"/>
                    <a:pt x="187" y="1039"/>
                    <a:pt x="0" y="1061"/>
                  </a:cubicBezTo>
                  <a:cubicBezTo>
                    <a:pt x="66" y="1323"/>
                    <a:pt x="211" y="1498"/>
                    <a:pt x="211" y="1498"/>
                  </a:cubicBezTo>
                  <a:cubicBezTo>
                    <a:pt x="335" y="1472"/>
                    <a:pt x="468" y="1461"/>
                    <a:pt x="605" y="1461"/>
                  </a:cubicBezTo>
                  <a:cubicBezTo>
                    <a:pt x="1379" y="1461"/>
                    <a:pt x="2267" y="1812"/>
                    <a:pt x="2267" y="1812"/>
                  </a:cubicBezTo>
                  <a:lnTo>
                    <a:pt x="2267" y="212"/>
                  </a:lnTo>
                  <a:cubicBezTo>
                    <a:pt x="1831" y="46"/>
                    <a:pt x="1390" y="0"/>
                    <a:pt x="103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9"/>
            <p:cNvSpPr/>
            <p:nvPr/>
          </p:nvSpPr>
          <p:spPr>
            <a:xfrm>
              <a:off x="4571199" y="3441739"/>
              <a:ext cx="141834" cy="96098"/>
            </a:xfrm>
            <a:custGeom>
              <a:avLst/>
              <a:gdLst/>
              <a:ahLst/>
              <a:cxnLst/>
              <a:rect l="l" t="t" r="r" b="b"/>
              <a:pathLst>
                <a:path w="3036" h="2057" extrusionOk="0">
                  <a:moveTo>
                    <a:pt x="2386" y="0"/>
                  </a:moveTo>
                  <a:cubicBezTo>
                    <a:pt x="1482" y="0"/>
                    <a:pt x="233" y="305"/>
                    <a:pt x="233" y="305"/>
                  </a:cubicBezTo>
                  <a:cubicBezTo>
                    <a:pt x="191" y="374"/>
                    <a:pt x="155" y="441"/>
                    <a:pt x="126" y="503"/>
                  </a:cubicBezTo>
                  <a:cubicBezTo>
                    <a:pt x="80" y="601"/>
                    <a:pt x="49" y="699"/>
                    <a:pt x="28" y="787"/>
                  </a:cubicBezTo>
                  <a:cubicBezTo>
                    <a:pt x="6" y="907"/>
                    <a:pt x="0" y="1018"/>
                    <a:pt x="10" y="1120"/>
                  </a:cubicBezTo>
                  <a:cubicBezTo>
                    <a:pt x="22" y="1250"/>
                    <a:pt x="58" y="1364"/>
                    <a:pt x="104" y="1462"/>
                  </a:cubicBezTo>
                  <a:cubicBezTo>
                    <a:pt x="224" y="1712"/>
                    <a:pt x="405" y="1847"/>
                    <a:pt x="405" y="1847"/>
                  </a:cubicBezTo>
                  <a:cubicBezTo>
                    <a:pt x="771" y="1757"/>
                    <a:pt x="1114" y="1722"/>
                    <a:pt x="1424" y="1722"/>
                  </a:cubicBezTo>
                  <a:cubicBezTo>
                    <a:pt x="2392" y="1722"/>
                    <a:pt x="3035" y="2057"/>
                    <a:pt x="3035" y="2057"/>
                  </a:cubicBezTo>
                  <a:lnTo>
                    <a:pt x="2746" y="20"/>
                  </a:lnTo>
                  <a:cubicBezTo>
                    <a:pt x="2636" y="6"/>
                    <a:pt x="2515" y="0"/>
                    <a:pt x="23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9"/>
            <p:cNvSpPr/>
            <p:nvPr/>
          </p:nvSpPr>
          <p:spPr>
            <a:xfrm>
              <a:off x="4576057" y="3441739"/>
              <a:ext cx="136976" cy="96098"/>
            </a:xfrm>
            <a:custGeom>
              <a:avLst/>
              <a:gdLst/>
              <a:ahLst/>
              <a:cxnLst/>
              <a:rect l="l" t="t" r="r" b="b"/>
              <a:pathLst>
                <a:path w="2932" h="2057" extrusionOk="0">
                  <a:moveTo>
                    <a:pt x="2282" y="0"/>
                  </a:moveTo>
                  <a:cubicBezTo>
                    <a:pt x="1378" y="0"/>
                    <a:pt x="129" y="305"/>
                    <a:pt x="129" y="305"/>
                  </a:cubicBezTo>
                  <a:cubicBezTo>
                    <a:pt x="87" y="374"/>
                    <a:pt x="51" y="441"/>
                    <a:pt x="22" y="503"/>
                  </a:cubicBezTo>
                  <a:cubicBezTo>
                    <a:pt x="498" y="344"/>
                    <a:pt x="1418" y="253"/>
                    <a:pt x="1728" y="213"/>
                  </a:cubicBezTo>
                  <a:cubicBezTo>
                    <a:pt x="1742" y="211"/>
                    <a:pt x="1755" y="210"/>
                    <a:pt x="1768" y="210"/>
                  </a:cubicBezTo>
                  <a:cubicBezTo>
                    <a:pt x="2077" y="210"/>
                    <a:pt x="2153" y="676"/>
                    <a:pt x="2113" y="962"/>
                  </a:cubicBezTo>
                  <a:cubicBezTo>
                    <a:pt x="2072" y="1264"/>
                    <a:pt x="1363" y="1156"/>
                    <a:pt x="657" y="1306"/>
                  </a:cubicBezTo>
                  <a:cubicBezTo>
                    <a:pt x="402" y="1361"/>
                    <a:pt x="179" y="1414"/>
                    <a:pt x="0" y="1462"/>
                  </a:cubicBezTo>
                  <a:cubicBezTo>
                    <a:pt x="120" y="1712"/>
                    <a:pt x="301" y="1847"/>
                    <a:pt x="301" y="1847"/>
                  </a:cubicBezTo>
                  <a:cubicBezTo>
                    <a:pt x="667" y="1757"/>
                    <a:pt x="1010" y="1722"/>
                    <a:pt x="1320" y="1722"/>
                  </a:cubicBezTo>
                  <a:cubicBezTo>
                    <a:pt x="2288" y="1722"/>
                    <a:pt x="2931" y="2057"/>
                    <a:pt x="2931" y="2057"/>
                  </a:cubicBezTo>
                  <a:lnTo>
                    <a:pt x="2642" y="20"/>
                  </a:lnTo>
                  <a:cubicBezTo>
                    <a:pt x="2532" y="6"/>
                    <a:pt x="2411" y="0"/>
                    <a:pt x="22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9"/>
            <p:cNvSpPr/>
            <p:nvPr/>
          </p:nvSpPr>
          <p:spPr>
            <a:xfrm>
              <a:off x="5595368" y="3182041"/>
              <a:ext cx="172715" cy="107170"/>
            </a:xfrm>
            <a:custGeom>
              <a:avLst/>
              <a:gdLst/>
              <a:ahLst/>
              <a:cxnLst/>
              <a:rect l="l" t="t" r="r" b="b"/>
              <a:pathLst>
                <a:path w="3697" h="2294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lnTo>
                    <a:pt x="833" y="1894"/>
                  </a:lnTo>
                  <a:lnTo>
                    <a:pt x="1061" y="2294"/>
                  </a:lnTo>
                  <a:cubicBezTo>
                    <a:pt x="2003" y="1495"/>
                    <a:pt x="3629" y="1354"/>
                    <a:pt x="3629" y="1354"/>
                  </a:cubicBezTo>
                  <a:cubicBezTo>
                    <a:pt x="3671" y="1178"/>
                    <a:pt x="3690" y="1018"/>
                    <a:pt x="3694" y="874"/>
                  </a:cubicBezTo>
                  <a:cubicBezTo>
                    <a:pt x="3696" y="796"/>
                    <a:pt x="3696" y="725"/>
                    <a:pt x="3691" y="655"/>
                  </a:cubicBezTo>
                  <a:cubicBezTo>
                    <a:pt x="3680" y="500"/>
                    <a:pt x="3654" y="371"/>
                    <a:pt x="3620" y="273"/>
                  </a:cubicBezTo>
                  <a:cubicBezTo>
                    <a:pt x="3604" y="212"/>
                    <a:pt x="3586" y="166"/>
                    <a:pt x="3568" y="129"/>
                  </a:cubicBezTo>
                  <a:cubicBezTo>
                    <a:pt x="3538" y="67"/>
                    <a:pt x="3516" y="33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9"/>
            <p:cNvSpPr/>
            <p:nvPr/>
          </p:nvSpPr>
          <p:spPr>
            <a:xfrm>
              <a:off x="5634283" y="3222825"/>
              <a:ext cx="133705" cy="66386"/>
            </a:xfrm>
            <a:custGeom>
              <a:avLst/>
              <a:gdLst/>
              <a:ahLst/>
              <a:cxnLst/>
              <a:rect l="l" t="t" r="r" b="b"/>
              <a:pathLst>
                <a:path w="2862" h="1421" extrusionOk="0">
                  <a:moveTo>
                    <a:pt x="2798" y="1"/>
                  </a:moveTo>
                  <a:cubicBezTo>
                    <a:pt x="1836" y="1"/>
                    <a:pt x="142" y="509"/>
                    <a:pt x="142" y="509"/>
                  </a:cubicBezTo>
                  <a:cubicBezTo>
                    <a:pt x="142" y="509"/>
                    <a:pt x="71" y="754"/>
                    <a:pt x="0" y="1021"/>
                  </a:cubicBezTo>
                  <a:lnTo>
                    <a:pt x="228" y="1421"/>
                  </a:lnTo>
                  <a:cubicBezTo>
                    <a:pt x="1170" y="622"/>
                    <a:pt x="2796" y="481"/>
                    <a:pt x="2796" y="481"/>
                  </a:cubicBezTo>
                  <a:cubicBezTo>
                    <a:pt x="2838" y="305"/>
                    <a:pt x="2857" y="145"/>
                    <a:pt x="2861" y="1"/>
                  </a:cubicBezTo>
                  <a:cubicBezTo>
                    <a:pt x="2840" y="1"/>
                    <a:pt x="2819" y="1"/>
                    <a:pt x="2798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9"/>
            <p:cNvSpPr/>
            <p:nvPr/>
          </p:nvSpPr>
          <p:spPr>
            <a:xfrm>
              <a:off x="5595368" y="3182041"/>
              <a:ext cx="166688" cy="27190"/>
            </a:xfrm>
            <a:custGeom>
              <a:avLst/>
              <a:gdLst/>
              <a:ahLst/>
              <a:cxnLst/>
              <a:rect l="l" t="t" r="r" b="b"/>
              <a:pathLst>
                <a:path w="3568" h="582" extrusionOk="0">
                  <a:moveTo>
                    <a:pt x="2902" y="0"/>
                  </a:moveTo>
                  <a:cubicBezTo>
                    <a:pt x="1513" y="0"/>
                    <a:pt x="0" y="438"/>
                    <a:pt x="0" y="438"/>
                  </a:cubicBezTo>
                  <a:lnTo>
                    <a:pt x="76" y="570"/>
                  </a:lnTo>
                  <a:cubicBezTo>
                    <a:pt x="153" y="580"/>
                    <a:pt x="221" y="582"/>
                    <a:pt x="259" y="582"/>
                  </a:cubicBezTo>
                  <a:cubicBezTo>
                    <a:pt x="279" y="582"/>
                    <a:pt x="291" y="581"/>
                    <a:pt x="291" y="581"/>
                  </a:cubicBezTo>
                  <a:cubicBezTo>
                    <a:pt x="291" y="581"/>
                    <a:pt x="1218" y="210"/>
                    <a:pt x="2231" y="154"/>
                  </a:cubicBezTo>
                  <a:cubicBezTo>
                    <a:pt x="2609" y="132"/>
                    <a:pt x="2939" y="124"/>
                    <a:pt x="3205" y="124"/>
                  </a:cubicBezTo>
                  <a:cubicBezTo>
                    <a:pt x="3344" y="124"/>
                    <a:pt x="3465" y="127"/>
                    <a:pt x="3568" y="130"/>
                  </a:cubicBezTo>
                  <a:cubicBezTo>
                    <a:pt x="3540" y="68"/>
                    <a:pt x="3517" y="35"/>
                    <a:pt x="3516" y="33"/>
                  </a:cubicBezTo>
                  <a:cubicBezTo>
                    <a:pt x="3318" y="10"/>
                    <a:pt x="3111" y="0"/>
                    <a:pt x="290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9"/>
            <p:cNvSpPr/>
            <p:nvPr/>
          </p:nvSpPr>
          <p:spPr>
            <a:xfrm>
              <a:off x="5658295" y="3302570"/>
              <a:ext cx="154915" cy="122820"/>
            </a:xfrm>
            <a:custGeom>
              <a:avLst/>
              <a:gdLst/>
              <a:ahLst/>
              <a:cxnLst/>
              <a:rect l="l" t="t" r="r" b="b"/>
              <a:pathLst>
                <a:path w="3316" h="2629" extrusionOk="0">
                  <a:moveTo>
                    <a:pt x="2599" y="0"/>
                  </a:moveTo>
                  <a:cubicBezTo>
                    <a:pt x="1543" y="1000"/>
                    <a:pt x="0" y="1000"/>
                    <a:pt x="0" y="1000"/>
                  </a:cubicBezTo>
                  <a:lnTo>
                    <a:pt x="60" y="1838"/>
                  </a:lnTo>
                  <a:lnTo>
                    <a:pt x="75" y="2065"/>
                  </a:lnTo>
                  <a:lnTo>
                    <a:pt x="115" y="2628"/>
                  </a:lnTo>
                  <a:cubicBezTo>
                    <a:pt x="1998" y="2569"/>
                    <a:pt x="3312" y="1114"/>
                    <a:pt x="3312" y="1114"/>
                  </a:cubicBezTo>
                  <a:cubicBezTo>
                    <a:pt x="3316" y="991"/>
                    <a:pt x="3307" y="880"/>
                    <a:pt x="3291" y="783"/>
                  </a:cubicBezTo>
                  <a:cubicBezTo>
                    <a:pt x="3279" y="698"/>
                    <a:pt x="3256" y="624"/>
                    <a:pt x="3233" y="557"/>
                  </a:cubicBezTo>
                  <a:cubicBezTo>
                    <a:pt x="3163" y="369"/>
                    <a:pt x="3058" y="243"/>
                    <a:pt x="2951" y="161"/>
                  </a:cubicBezTo>
                  <a:cubicBezTo>
                    <a:pt x="2873" y="96"/>
                    <a:pt x="2795" y="62"/>
                    <a:pt x="2734" y="37"/>
                  </a:cubicBezTo>
                  <a:cubicBezTo>
                    <a:pt x="2654" y="7"/>
                    <a:pt x="2599" y="0"/>
                    <a:pt x="2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5656473" y="3302570"/>
              <a:ext cx="129501" cy="96705"/>
            </a:xfrm>
            <a:custGeom>
              <a:avLst/>
              <a:gdLst/>
              <a:ahLst/>
              <a:cxnLst/>
              <a:rect l="l" t="t" r="r" b="b"/>
              <a:pathLst>
                <a:path w="2772" h="2070" extrusionOk="0">
                  <a:moveTo>
                    <a:pt x="2639" y="0"/>
                  </a:moveTo>
                  <a:cubicBezTo>
                    <a:pt x="2638" y="0"/>
                    <a:pt x="2638" y="0"/>
                    <a:pt x="2638" y="0"/>
                  </a:cubicBezTo>
                  <a:cubicBezTo>
                    <a:pt x="1582" y="1000"/>
                    <a:pt x="39" y="1000"/>
                    <a:pt x="39" y="1000"/>
                  </a:cubicBezTo>
                  <a:lnTo>
                    <a:pt x="99" y="1838"/>
                  </a:lnTo>
                  <a:cubicBezTo>
                    <a:pt x="64" y="1903"/>
                    <a:pt x="31" y="1973"/>
                    <a:pt x="0" y="2050"/>
                  </a:cubicBezTo>
                  <a:cubicBezTo>
                    <a:pt x="25" y="2063"/>
                    <a:pt x="52" y="2070"/>
                    <a:pt x="78" y="2070"/>
                  </a:cubicBezTo>
                  <a:cubicBezTo>
                    <a:pt x="90" y="2070"/>
                    <a:pt x="102" y="2068"/>
                    <a:pt x="114" y="2065"/>
                  </a:cubicBezTo>
                  <a:cubicBezTo>
                    <a:pt x="252" y="2042"/>
                    <a:pt x="378" y="1894"/>
                    <a:pt x="378" y="1894"/>
                  </a:cubicBezTo>
                  <a:cubicBezTo>
                    <a:pt x="378" y="1894"/>
                    <a:pt x="360" y="1805"/>
                    <a:pt x="368" y="1690"/>
                  </a:cubicBezTo>
                  <a:cubicBezTo>
                    <a:pt x="378" y="1535"/>
                    <a:pt x="429" y="1334"/>
                    <a:pt x="625" y="1227"/>
                  </a:cubicBezTo>
                  <a:cubicBezTo>
                    <a:pt x="952" y="1049"/>
                    <a:pt x="2535" y="685"/>
                    <a:pt x="2772" y="37"/>
                  </a:cubicBezTo>
                  <a:cubicBezTo>
                    <a:pt x="2699" y="10"/>
                    <a:pt x="2647" y="0"/>
                    <a:pt x="263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5656473" y="3339196"/>
              <a:ext cx="156737" cy="86194"/>
            </a:xfrm>
            <a:custGeom>
              <a:avLst/>
              <a:gdLst/>
              <a:ahLst/>
              <a:cxnLst/>
              <a:rect l="l" t="t" r="r" b="b"/>
              <a:pathLst>
                <a:path w="3355" h="1845" extrusionOk="0">
                  <a:moveTo>
                    <a:pt x="3329" y="0"/>
                  </a:moveTo>
                  <a:cubicBezTo>
                    <a:pt x="2768" y="599"/>
                    <a:pt x="1305" y="1259"/>
                    <a:pt x="809" y="1259"/>
                  </a:cubicBezTo>
                  <a:cubicBezTo>
                    <a:pt x="804" y="1259"/>
                    <a:pt x="800" y="1259"/>
                    <a:pt x="795" y="1259"/>
                  </a:cubicBezTo>
                  <a:cubicBezTo>
                    <a:pt x="506" y="1250"/>
                    <a:pt x="402" y="1066"/>
                    <a:pt x="368" y="906"/>
                  </a:cubicBezTo>
                  <a:cubicBezTo>
                    <a:pt x="341" y="782"/>
                    <a:pt x="353" y="674"/>
                    <a:pt x="353" y="674"/>
                  </a:cubicBezTo>
                  <a:lnTo>
                    <a:pt x="353" y="674"/>
                  </a:lnTo>
                  <a:cubicBezTo>
                    <a:pt x="353" y="674"/>
                    <a:pt x="221" y="822"/>
                    <a:pt x="99" y="1054"/>
                  </a:cubicBezTo>
                  <a:cubicBezTo>
                    <a:pt x="64" y="1119"/>
                    <a:pt x="31" y="1189"/>
                    <a:pt x="0" y="1266"/>
                  </a:cubicBezTo>
                  <a:cubicBezTo>
                    <a:pt x="25" y="1279"/>
                    <a:pt x="52" y="1286"/>
                    <a:pt x="78" y="1286"/>
                  </a:cubicBezTo>
                  <a:cubicBezTo>
                    <a:pt x="90" y="1286"/>
                    <a:pt x="102" y="1284"/>
                    <a:pt x="114" y="1281"/>
                  </a:cubicBezTo>
                  <a:lnTo>
                    <a:pt x="154" y="1844"/>
                  </a:lnTo>
                  <a:cubicBezTo>
                    <a:pt x="2037" y="1785"/>
                    <a:pt x="3351" y="330"/>
                    <a:pt x="3351" y="330"/>
                  </a:cubicBezTo>
                  <a:cubicBezTo>
                    <a:pt x="3355" y="207"/>
                    <a:pt x="3346" y="96"/>
                    <a:pt x="3329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4698035" y="3259918"/>
              <a:ext cx="1221663" cy="1228250"/>
            </a:xfrm>
            <a:custGeom>
              <a:avLst/>
              <a:gdLst/>
              <a:ahLst/>
              <a:cxnLst/>
              <a:rect l="l" t="t" r="r" b="b"/>
              <a:pathLst>
                <a:path w="26150" h="26291" extrusionOk="0">
                  <a:moveTo>
                    <a:pt x="15987" y="0"/>
                  </a:moveTo>
                  <a:cubicBezTo>
                    <a:pt x="15987" y="0"/>
                    <a:pt x="8793" y="1142"/>
                    <a:pt x="5823" y="1656"/>
                  </a:cubicBezTo>
                  <a:cubicBezTo>
                    <a:pt x="2854" y="2170"/>
                    <a:pt x="0" y="4911"/>
                    <a:pt x="171" y="5882"/>
                  </a:cubicBezTo>
                  <a:cubicBezTo>
                    <a:pt x="342" y="6853"/>
                    <a:pt x="342" y="7365"/>
                    <a:pt x="342" y="9650"/>
                  </a:cubicBezTo>
                  <a:cubicBezTo>
                    <a:pt x="342" y="11934"/>
                    <a:pt x="457" y="14789"/>
                    <a:pt x="3997" y="18957"/>
                  </a:cubicBezTo>
                  <a:cubicBezTo>
                    <a:pt x="7538" y="23124"/>
                    <a:pt x="11991" y="24950"/>
                    <a:pt x="11991" y="24950"/>
                  </a:cubicBezTo>
                  <a:cubicBezTo>
                    <a:pt x="13661" y="25945"/>
                    <a:pt x="16053" y="26291"/>
                    <a:pt x="18111" y="26291"/>
                  </a:cubicBezTo>
                  <a:cubicBezTo>
                    <a:pt x="19712" y="26291"/>
                    <a:pt x="21111" y="26082"/>
                    <a:pt x="21810" y="25807"/>
                  </a:cubicBezTo>
                  <a:cubicBezTo>
                    <a:pt x="23409" y="25180"/>
                    <a:pt x="25121" y="21811"/>
                    <a:pt x="25636" y="18613"/>
                  </a:cubicBezTo>
                  <a:cubicBezTo>
                    <a:pt x="26150" y="15416"/>
                    <a:pt x="25351" y="11534"/>
                    <a:pt x="23866" y="7937"/>
                  </a:cubicBezTo>
                  <a:cubicBezTo>
                    <a:pt x="22381" y="4339"/>
                    <a:pt x="15987" y="0"/>
                    <a:pt x="15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5326093" y="3405300"/>
              <a:ext cx="276194" cy="358463"/>
            </a:xfrm>
            <a:custGeom>
              <a:avLst/>
              <a:gdLst/>
              <a:ahLst/>
              <a:cxnLst/>
              <a:rect l="l" t="t" r="r" b="b"/>
              <a:pathLst>
                <a:path w="5912" h="7673" extrusionOk="0">
                  <a:moveTo>
                    <a:pt x="1229" y="0"/>
                  </a:moveTo>
                  <a:lnTo>
                    <a:pt x="1" y="3198"/>
                  </a:lnTo>
                  <a:lnTo>
                    <a:pt x="918" y="7672"/>
                  </a:lnTo>
                  <a:lnTo>
                    <a:pt x="1715" y="7080"/>
                  </a:lnTo>
                  <a:lnTo>
                    <a:pt x="5911" y="4196"/>
                  </a:lnTo>
                  <a:cubicBezTo>
                    <a:pt x="5911" y="4196"/>
                    <a:pt x="3257" y="2283"/>
                    <a:pt x="2798" y="1712"/>
                  </a:cubicBezTo>
                  <a:cubicBezTo>
                    <a:pt x="2343" y="1142"/>
                    <a:pt x="1229" y="0"/>
                    <a:pt x="1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5344873" y="3409224"/>
              <a:ext cx="256432" cy="259516"/>
            </a:xfrm>
            <a:custGeom>
              <a:avLst/>
              <a:gdLst/>
              <a:ahLst/>
              <a:cxnLst/>
              <a:rect l="l" t="t" r="r" b="b"/>
              <a:pathLst>
                <a:path w="5489" h="5555" extrusionOk="0">
                  <a:moveTo>
                    <a:pt x="909" y="1"/>
                  </a:moveTo>
                  <a:lnTo>
                    <a:pt x="1" y="3135"/>
                  </a:lnTo>
                  <a:lnTo>
                    <a:pt x="342" y="5555"/>
                  </a:lnTo>
                  <a:lnTo>
                    <a:pt x="1627" y="4207"/>
                  </a:lnTo>
                  <a:cubicBezTo>
                    <a:pt x="1627" y="4207"/>
                    <a:pt x="1391" y="2707"/>
                    <a:pt x="1498" y="2494"/>
                  </a:cubicBezTo>
                  <a:cubicBezTo>
                    <a:pt x="1605" y="2279"/>
                    <a:pt x="2033" y="2130"/>
                    <a:pt x="2033" y="2130"/>
                  </a:cubicBezTo>
                  <a:lnTo>
                    <a:pt x="3638" y="3651"/>
                  </a:lnTo>
                  <a:lnTo>
                    <a:pt x="5489" y="4101"/>
                  </a:lnTo>
                  <a:cubicBezTo>
                    <a:pt x="5256" y="3929"/>
                    <a:pt x="2832" y="2171"/>
                    <a:pt x="2398" y="1628"/>
                  </a:cubicBezTo>
                  <a:cubicBezTo>
                    <a:pt x="2015" y="1149"/>
                    <a:pt x="1170" y="270"/>
                    <a:pt x="909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5420835" y="3138548"/>
              <a:ext cx="260123" cy="322865"/>
            </a:xfrm>
            <a:custGeom>
              <a:avLst/>
              <a:gdLst/>
              <a:ahLst/>
              <a:cxnLst/>
              <a:rect l="l" t="t" r="r" b="b"/>
              <a:pathLst>
                <a:path w="5568" h="6911" extrusionOk="0">
                  <a:moveTo>
                    <a:pt x="2970" y="0"/>
                  </a:moveTo>
                  <a:cubicBezTo>
                    <a:pt x="1200" y="542"/>
                    <a:pt x="1" y="4311"/>
                    <a:pt x="1" y="4312"/>
                  </a:cubicBezTo>
                  <a:lnTo>
                    <a:pt x="1941" y="5825"/>
                  </a:lnTo>
                  <a:lnTo>
                    <a:pt x="5368" y="6910"/>
                  </a:lnTo>
                  <a:cubicBezTo>
                    <a:pt x="5368" y="6910"/>
                    <a:pt x="5568" y="4654"/>
                    <a:pt x="5196" y="2969"/>
                  </a:cubicBezTo>
                  <a:cubicBezTo>
                    <a:pt x="4825" y="1285"/>
                    <a:pt x="2970" y="0"/>
                    <a:pt x="2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5420835" y="3138501"/>
              <a:ext cx="253302" cy="252555"/>
            </a:xfrm>
            <a:custGeom>
              <a:avLst/>
              <a:gdLst/>
              <a:ahLst/>
              <a:cxnLst/>
              <a:rect l="l" t="t" r="r" b="b"/>
              <a:pathLst>
                <a:path w="5422" h="5406" extrusionOk="0">
                  <a:moveTo>
                    <a:pt x="2970" y="0"/>
                  </a:moveTo>
                  <a:cubicBezTo>
                    <a:pt x="1200" y="542"/>
                    <a:pt x="1" y="4310"/>
                    <a:pt x="1" y="4310"/>
                  </a:cubicBezTo>
                  <a:lnTo>
                    <a:pt x="1347" y="5359"/>
                  </a:lnTo>
                  <a:cubicBezTo>
                    <a:pt x="1873" y="4585"/>
                    <a:pt x="2412" y="3581"/>
                    <a:pt x="2412" y="3581"/>
                  </a:cubicBezTo>
                  <a:lnTo>
                    <a:pt x="3083" y="1839"/>
                  </a:lnTo>
                  <a:cubicBezTo>
                    <a:pt x="3083" y="1839"/>
                    <a:pt x="2798" y="1112"/>
                    <a:pt x="3026" y="926"/>
                  </a:cubicBezTo>
                  <a:cubicBezTo>
                    <a:pt x="3102" y="865"/>
                    <a:pt x="3201" y="838"/>
                    <a:pt x="3307" y="838"/>
                  </a:cubicBezTo>
                  <a:cubicBezTo>
                    <a:pt x="3523" y="838"/>
                    <a:pt x="3768" y="949"/>
                    <a:pt x="3911" y="1111"/>
                  </a:cubicBezTo>
                  <a:cubicBezTo>
                    <a:pt x="4126" y="1354"/>
                    <a:pt x="4625" y="1925"/>
                    <a:pt x="4782" y="2738"/>
                  </a:cubicBezTo>
                  <a:cubicBezTo>
                    <a:pt x="4938" y="3552"/>
                    <a:pt x="4980" y="4109"/>
                    <a:pt x="5109" y="4352"/>
                  </a:cubicBezTo>
                  <a:cubicBezTo>
                    <a:pt x="5211" y="4543"/>
                    <a:pt x="5226" y="5402"/>
                    <a:pt x="5422" y="5406"/>
                  </a:cubicBezTo>
                  <a:cubicBezTo>
                    <a:pt x="5420" y="4660"/>
                    <a:pt x="5369" y="3752"/>
                    <a:pt x="5196" y="2969"/>
                  </a:cubicBezTo>
                  <a:cubicBezTo>
                    <a:pt x="4825" y="1286"/>
                    <a:pt x="2970" y="0"/>
                    <a:pt x="2970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5450032" y="3220396"/>
              <a:ext cx="234896" cy="240922"/>
            </a:xfrm>
            <a:custGeom>
              <a:avLst/>
              <a:gdLst/>
              <a:ahLst/>
              <a:cxnLst/>
              <a:rect l="l" t="t" r="r" b="b"/>
              <a:pathLst>
                <a:path w="5028" h="5157" extrusionOk="0">
                  <a:moveTo>
                    <a:pt x="2844" y="0"/>
                  </a:moveTo>
                  <a:cubicBezTo>
                    <a:pt x="2191" y="0"/>
                    <a:pt x="1536" y="442"/>
                    <a:pt x="1175" y="1017"/>
                  </a:cubicBezTo>
                  <a:cubicBezTo>
                    <a:pt x="545" y="2017"/>
                    <a:pt x="0" y="3046"/>
                    <a:pt x="0" y="3046"/>
                  </a:cubicBezTo>
                  <a:cubicBezTo>
                    <a:pt x="0" y="3046"/>
                    <a:pt x="175" y="3814"/>
                    <a:pt x="288" y="3957"/>
                  </a:cubicBezTo>
                  <a:cubicBezTo>
                    <a:pt x="404" y="4100"/>
                    <a:pt x="4743" y="5156"/>
                    <a:pt x="4743" y="5156"/>
                  </a:cubicBezTo>
                  <a:cubicBezTo>
                    <a:pt x="4743" y="5156"/>
                    <a:pt x="5028" y="2274"/>
                    <a:pt x="4172" y="846"/>
                  </a:cubicBezTo>
                  <a:cubicBezTo>
                    <a:pt x="3809" y="241"/>
                    <a:pt x="3327" y="0"/>
                    <a:pt x="2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5426861" y="3572826"/>
              <a:ext cx="414197" cy="690718"/>
            </a:xfrm>
            <a:custGeom>
              <a:avLst/>
              <a:gdLst/>
              <a:ahLst/>
              <a:cxnLst/>
              <a:rect l="l" t="t" r="r" b="b"/>
              <a:pathLst>
                <a:path w="8866" h="14785" extrusionOk="0">
                  <a:moveTo>
                    <a:pt x="5698" y="1"/>
                  </a:moveTo>
                  <a:cubicBezTo>
                    <a:pt x="5122" y="1"/>
                    <a:pt x="4706" y="765"/>
                    <a:pt x="4497" y="2438"/>
                  </a:cubicBezTo>
                  <a:cubicBezTo>
                    <a:pt x="4154" y="5178"/>
                    <a:pt x="0" y="5178"/>
                    <a:pt x="0" y="5178"/>
                  </a:cubicBezTo>
                  <a:cubicBezTo>
                    <a:pt x="0" y="5178"/>
                    <a:pt x="2270" y="7875"/>
                    <a:pt x="3555" y="9545"/>
                  </a:cubicBezTo>
                  <a:cubicBezTo>
                    <a:pt x="4839" y="11214"/>
                    <a:pt x="5139" y="13955"/>
                    <a:pt x="5739" y="14641"/>
                  </a:cubicBezTo>
                  <a:cubicBezTo>
                    <a:pt x="5823" y="14737"/>
                    <a:pt x="5934" y="14785"/>
                    <a:pt x="6064" y="14785"/>
                  </a:cubicBezTo>
                  <a:cubicBezTo>
                    <a:pt x="6849" y="14785"/>
                    <a:pt x="8307" y="13037"/>
                    <a:pt x="8564" y="10059"/>
                  </a:cubicBezTo>
                  <a:cubicBezTo>
                    <a:pt x="8865" y="6590"/>
                    <a:pt x="8223" y="2394"/>
                    <a:pt x="6980" y="896"/>
                  </a:cubicBezTo>
                  <a:cubicBezTo>
                    <a:pt x="6497" y="312"/>
                    <a:pt x="6065" y="1"/>
                    <a:pt x="56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4924704" y="3817948"/>
              <a:ext cx="682216" cy="585604"/>
            </a:xfrm>
            <a:custGeom>
              <a:avLst/>
              <a:gdLst/>
              <a:ahLst/>
              <a:cxnLst/>
              <a:rect l="l" t="t" r="r" b="b"/>
              <a:pathLst>
                <a:path w="14603" h="12535" extrusionOk="0">
                  <a:moveTo>
                    <a:pt x="4185" y="0"/>
                  </a:moveTo>
                  <a:cubicBezTo>
                    <a:pt x="3313" y="0"/>
                    <a:pt x="3459" y="1942"/>
                    <a:pt x="3254" y="2798"/>
                  </a:cubicBezTo>
                  <a:cubicBezTo>
                    <a:pt x="3041" y="3698"/>
                    <a:pt x="1971" y="2756"/>
                    <a:pt x="986" y="3870"/>
                  </a:cubicBezTo>
                  <a:cubicBezTo>
                    <a:pt x="0" y="4983"/>
                    <a:pt x="1500" y="7424"/>
                    <a:pt x="3469" y="8794"/>
                  </a:cubicBezTo>
                  <a:cubicBezTo>
                    <a:pt x="5440" y="10165"/>
                    <a:pt x="8095" y="12221"/>
                    <a:pt x="11135" y="12478"/>
                  </a:cubicBezTo>
                  <a:cubicBezTo>
                    <a:pt x="11590" y="12516"/>
                    <a:pt x="11974" y="12535"/>
                    <a:pt x="12298" y="12535"/>
                  </a:cubicBezTo>
                  <a:cubicBezTo>
                    <a:pt x="14134" y="12535"/>
                    <a:pt x="14049" y="11945"/>
                    <a:pt x="14304" y="11107"/>
                  </a:cubicBezTo>
                  <a:cubicBezTo>
                    <a:pt x="14603" y="10123"/>
                    <a:pt x="13619" y="7338"/>
                    <a:pt x="11820" y="5069"/>
                  </a:cubicBezTo>
                  <a:cubicBezTo>
                    <a:pt x="10021" y="2798"/>
                    <a:pt x="8866" y="273"/>
                    <a:pt x="8866" y="273"/>
                  </a:cubicBezTo>
                  <a:cubicBezTo>
                    <a:pt x="8323" y="653"/>
                    <a:pt x="7771" y="788"/>
                    <a:pt x="7238" y="788"/>
                  </a:cubicBezTo>
                  <a:cubicBezTo>
                    <a:pt x="6089" y="788"/>
                    <a:pt x="5028" y="162"/>
                    <a:pt x="4326" y="16"/>
                  </a:cubicBezTo>
                  <a:cubicBezTo>
                    <a:pt x="4276" y="5"/>
                    <a:pt x="4230" y="0"/>
                    <a:pt x="4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4732838" y="3380867"/>
              <a:ext cx="382009" cy="599946"/>
            </a:xfrm>
            <a:custGeom>
              <a:avLst/>
              <a:gdLst/>
              <a:ahLst/>
              <a:cxnLst/>
              <a:rect l="l" t="t" r="r" b="b"/>
              <a:pathLst>
                <a:path w="8177" h="12842" extrusionOk="0">
                  <a:moveTo>
                    <a:pt x="2708" y="1"/>
                  </a:moveTo>
                  <a:cubicBezTo>
                    <a:pt x="2490" y="1"/>
                    <a:pt x="2247" y="65"/>
                    <a:pt x="1969" y="208"/>
                  </a:cubicBezTo>
                  <a:cubicBezTo>
                    <a:pt x="727" y="850"/>
                    <a:pt x="0" y="1535"/>
                    <a:pt x="214" y="3293"/>
                  </a:cubicBezTo>
                  <a:cubicBezTo>
                    <a:pt x="331" y="4256"/>
                    <a:pt x="229" y="5391"/>
                    <a:pt x="227" y="6529"/>
                  </a:cubicBezTo>
                  <a:cubicBezTo>
                    <a:pt x="224" y="7462"/>
                    <a:pt x="289" y="8395"/>
                    <a:pt x="599" y="9244"/>
                  </a:cubicBezTo>
                  <a:cubicBezTo>
                    <a:pt x="1283" y="11129"/>
                    <a:pt x="2439" y="12755"/>
                    <a:pt x="3168" y="12841"/>
                  </a:cubicBezTo>
                  <a:cubicBezTo>
                    <a:pt x="3168" y="12841"/>
                    <a:pt x="4238" y="12369"/>
                    <a:pt x="5138" y="12198"/>
                  </a:cubicBezTo>
                  <a:cubicBezTo>
                    <a:pt x="6037" y="12028"/>
                    <a:pt x="6850" y="12028"/>
                    <a:pt x="6892" y="11341"/>
                  </a:cubicBezTo>
                  <a:cubicBezTo>
                    <a:pt x="6937" y="10657"/>
                    <a:pt x="6764" y="9459"/>
                    <a:pt x="7277" y="7830"/>
                  </a:cubicBezTo>
                  <a:cubicBezTo>
                    <a:pt x="7792" y="6204"/>
                    <a:pt x="8177" y="4620"/>
                    <a:pt x="7108" y="3550"/>
                  </a:cubicBezTo>
                  <a:cubicBezTo>
                    <a:pt x="6055" y="2497"/>
                    <a:pt x="5169" y="2893"/>
                    <a:pt x="4487" y="1764"/>
                  </a:cubicBezTo>
                  <a:cubicBezTo>
                    <a:pt x="4476" y="1746"/>
                    <a:pt x="4465" y="1726"/>
                    <a:pt x="4454" y="1706"/>
                  </a:cubicBezTo>
                  <a:cubicBezTo>
                    <a:pt x="3921" y="777"/>
                    <a:pt x="3466" y="1"/>
                    <a:pt x="2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4732698" y="3380867"/>
              <a:ext cx="209668" cy="305065"/>
            </a:xfrm>
            <a:custGeom>
              <a:avLst/>
              <a:gdLst/>
              <a:ahLst/>
              <a:cxnLst/>
              <a:rect l="l" t="t" r="r" b="b"/>
              <a:pathLst>
                <a:path w="4488" h="6530" extrusionOk="0">
                  <a:moveTo>
                    <a:pt x="2710" y="1"/>
                  </a:moveTo>
                  <a:cubicBezTo>
                    <a:pt x="2492" y="1"/>
                    <a:pt x="2248" y="65"/>
                    <a:pt x="1970" y="208"/>
                  </a:cubicBezTo>
                  <a:cubicBezTo>
                    <a:pt x="729" y="850"/>
                    <a:pt x="1" y="1535"/>
                    <a:pt x="216" y="3293"/>
                  </a:cubicBezTo>
                  <a:cubicBezTo>
                    <a:pt x="333" y="4256"/>
                    <a:pt x="231" y="5391"/>
                    <a:pt x="229" y="6529"/>
                  </a:cubicBezTo>
                  <a:cubicBezTo>
                    <a:pt x="397" y="5919"/>
                    <a:pt x="731" y="4670"/>
                    <a:pt x="858" y="3977"/>
                  </a:cubicBezTo>
                  <a:cubicBezTo>
                    <a:pt x="1029" y="3035"/>
                    <a:pt x="559" y="2479"/>
                    <a:pt x="1928" y="2136"/>
                  </a:cubicBezTo>
                  <a:cubicBezTo>
                    <a:pt x="2969" y="1877"/>
                    <a:pt x="3863" y="1763"/>
                    <a:pt x="4401" y="1763"/>
                  </a:cubicBezTo>
                  <a:cubicBezTo>
                    <a:pt x="4431" y="1763"/>
                    <a:pt x="4460" y="1764"/>
                    <a:pt x="4488" y="1764"/>
                  </a:cubicBezTo>
                  <a:cubicBezTo>
                    <a:pt x="4477" y="1746"/>
                    <a:pt x="4464" y="1725"/>
                    <a:pt x="4456" y="1706"/>
                  </a:cubicBezTo>
                  <a:cubicBezTo>
                    <a:pt x="3923" y="777"/>
                    <a:pt x="3468" y="1"/>
                    <a:pt x="27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5370941" y="3595203"/>
              <a:ext cx="238072" cy="190047"/>
            </a:xfrm>
            <a:custGeom>
              <a:avLst/>
              <a:gdLst/>
              <a:ahLst/>
              <a:cxnLst/>
              <a:rect l="l" t="t" r="r" b="b"/>
              <a:pathLst>
                <a:path w="5096" h="4068" extrusionOk="0">
                  <a:moveTo>
                    <a:pt x="3252" y="0"/>
                  </a:moveTo>
                  <a:cubicBezTo>
                    <a:pt x="2818" y="0"/>
                    <a:pt x="2321" y="131"/>
                    <a:pt x="1799" y="459"/>
                  </a:cubicBezTo>
                  <a:cubicBezTo>
                    <a:pt x="300" y="1401"/>
                    <a:pt x="0" y="3371"/>
                    <a:pt x="1285" y="3928"/>
                  </a:cubicBezTo>
                  <a:cubicBezTo>
                    <a:pt x="1513" y="4027"/>
                    <a:pt x="1750" y="4068"/>
                    <a:pt x="1985" y="4068"/>
                  </a:cubicBezTo>
                  <a:cubicBezTo>
                    <a:pt x="3069" y="4068"/>
                    <a:pt x="4110" y="3200"/>
                    <a:pt x="4110" y="3200"/>
                  </a:cubicBezTo>
                  <a:cubicBezTo>
                    <a:pt x="5095" y="2429"/>
                    <a:pt x="5009" y="1658"/>
                    <a:pt x="4797" y="930"/>
                  </a:cubicBezTo>
                  <a:cubicBezTo>
                    <a:pt x="4657" y="456"/>
                    <a:pt x="4063" y="0"/>
                    <a:pt x="3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5482828" y="3261787"/>
              <a:ext cx="166875" cy="318707"/>
            </a:xfrm>
            <a:custGeom>
              <a:avLst/>
              <a:gdLst/>
              <a:ahLst/>
              <a:cxnLst/>
              <a:rect l="l" t="t" r="r" b="b"/>
              <a:pathLst>
                <a:path w="3572" h="6822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29" y="319"/>
                    <a:pt x="1" y="2160"/>
                    <a:pt x="87" y="3615"/>
                  </a:cubicBezTo>
                  <a:cubicBezTo>
                    <a:pt x="111" y="4020"/>
                    <a:pt x="350" y="4435"/>
                    <a:pt x="681" y="4825"/>
                  </a:cubicBezTo>
                  <a:cubicBezTo>
                    <a:pt x="1549" y="5828"/>
                    <a:pt x="3040" y="6654"/>
                    <a:pt x="3040" y="6654"/>
                  </a:cubicBezTo>
                  <a:cubicBezTo>
                    <a:pt x="3144" y="6771"/>
                    <a:pt x="3237" y="6821"/>
                    <a:pt x="3312" y="6821"/>
                  </a:cubicBezTo>
                  <a:cubicBezTo>
                    <a:pt x="3486" y="6821"/>
                    <a:pt x="3572" y="6555"/>
                    <a:pt x="3509" y="6227"/>
                  </a:cubicBezTo>
                  <a:cubicBezTo>
                    <a:pt x="3445" y="5862"/>
                    <a:pt x="3377" y="4772"/>
                    <a:pt x="3353" y="3420"/>
                  </a:cubicBezTo>
                  <a:cubicBezTo>
                    <a:pt x="3344" y="3030"/>
                    <a:pt x="3340" y="2622"/>
                    <a:pt x="3340" y="2201"/>
                  </a:cubicBezTo>
                  <a:cubicBezTo>
                    <a:pt x="3340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5482874" y="3261740"/>
              <a:ext cx="156737" cy="225412"/>
            </a:xfrm>
            <a:custGeom>
              <a:avLst/>
              <a:gdLst/>
              <a:ahLst/>
              <a:cxnLst/>
              <a:rect l="l" t="t" r="r" b="b"/>
              <a:pathLst>
                <a:path w="3355" h="4825" extrusionOk="0">
                  <a:moveTo>
                    <a:pt x="2197" y="0"/>
                  </a:moveTo>
                  <a:cubicBezTo>
                    <a:pt x="2041" y="0"/>
                    <a:pt x="1866" y="22"/>
                    <a:pt x="1671" y="62"/>
                  </a:cubicBezTo>
                  <a:cubicBezTo>
                    <a:pt x="430" y="319"/>
                    <a:pt x="1" y="2160"/>
                    <a:pt x="87" y="3615"/>
                  </a:cubicBezTo>
                  <a:cubicBezTo>
                    <a:pt x="112" y="4019"/>
                    <a:pt x="350" y="4435"/>
                    <a:pt x="682" y="4825"/>
                  </a:cubicBezTo>
                  <a:cubicBezTo>
                    <a:pt x="528" y="4453"/>
                    <a:pt x="225" y="3505"/>
                    <a:pt x="786" y="2787"/>
                  </a:cubicBezTo>
                  <a:cubicBezTo>
                    <a:pt x="1313" y="2114"/>
                    <a:pt x="1622" y="1549"/>
                    <a:pt x="1976" y="1549"/>
                  </a:cubicBezTo>
                  <a:cubicBezTo>
                    <a:pt x="2103" y="1549"/>
                    <a:pt x="2235" y="1621"/>
                    <a:pt x="2385" y="1787"/>
                  </a:cubicBezTo>
                  <a:cubicBezTo>
                    <a:pt x="2763" y="2202"/>
                    <a:pt x="3142" y="2957"/>
                    <a:pt x="3354" y="3420"/>
                  </a:cubicBezTo>
                  <a:cubicBezTo>
                    <a:pt x="3346" y="3030"/>
                    <a:pt x="3342" y="2621"/>
                    <a:pt x="3341" y="2201"/>
                  </a:cubicBezTo>
                  <a:cubicBezTo>
                    <a:pt x="3341" y="615"/>
                    <a:pt x="3036" y="0"/>
                    <a:pt x="2197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5081718" y="3583010"/>
              <a:ext cx="300207" cy="181778"/>
            </a:xfrm>
            <a:custGeom>
              <a:avLst/>
              <a:gdLst/>
              <a:ahLst/>
              <a:cxnLst/>
              <a:rect l="l" t="t" r="r" b="b"/>
              <a:pathLst>
                <a:path w="6426" h="3891" extrusionOk="0">
                  <a:moveTo>
                    <a:pt x="3093" y="0"/>
                  </a:moveTo>
                  <a:cubicBezTo>
                    <a:pt x="2829" y="0"/>
                    <a:pt x="2591" y="50"/>
                    <a:pt x="2401" y="164"/>
                  </a:cubicBezTo>
                  <a:cubicBezTo>
                    <a:pt x="1438" y="742"/>
                    <a:pt x="277" y="1257"/>
                    <a:pt x="0" y="2874"/>
                  </a:cubicBezTo>
                  <a:lnTo>
                    <a:pt x="839" y="3012"/>
                  </a:lnTo>
                  <a:cubicBezTo>
                    <a:pt x="891" y="2776"/>
                    <a:pt x="999" y="2525"/>
                    <a:pt x="1181" y="2263"/>
                  </a:cubicBezTo>
                  <a:cubicBezTo>
                    <a:pt x="1649" y="1584"/>
                    <a:pt x="2169" y="1392"/>
                    <a:pt x="2655" y="1392"/>
                  </a:cubicBezTo>
                  <a:cubicBezTo>
                    <a:pt x="3059" y="1392"/>
                    <a:pt x="3440" y="1524"/>
                    <a:pt x="3750" y="1620"/>
                  </a:cubicBezTo>
                  <a:cubicBezTo>
                    <a:pt x="4436" y="1835"/>
                    <a:pt x="5249" y="2305"/>
                    <a:pt x="5378" y="3119"/>
                  </a:cubicBezTo>
                  <a:cubicBezTo>
                    <a:pt x="5415" y="3352"/>
                    <a:pt x="5400" y="3565"/>
                    <a:pt x="5357" y="3759"/>
                  </a:cubicBezTo>
                  <a:lnTo>
                    <a:pt x="6149" y="3891"/>
                  </a:lnTo>
                  <a:cubicBezTo>
                    <a:pt x="6146" y="3889"/>
                    <a:pt x="6426" y="2326"/>
                    <a:pt x="5997" y="1491"/>
                  </a:cubicBezTo>
                  <a:cubicBezTo>
                    <a:pt x="5654" y="821"/>
                    <a:pt x="4165" y="0"/>
                    <a:pt x="3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5081765" y="2980506"/>
              <a:ext cx="640590" cy="771820"/>
            </a:xfrm>
            <a:custGeom>
              <a:avLst/>
              <a:gdLst/>
              <a:ahLst/>
              <a:cxnLst/>
              <a:rect l="l" t="t" r="r" b="b"/>
              <a:pathLst>
                <a:path w="13712" h="16521" extrusionOk="0">
                  <a:moveTo>
                    <a:pt x="12742" y="1"/>
                  </a:moveTo>
                  <a:cubicBezTo>
                    <a:pt x="8889" y="902"/>
                    <a:pt x="6833" y="4326"/>
                    <a:pt x="6833" y="4326"/>
                  </a:cubicBezTo>
                  <a:cubicBezTo>
                    <a:pt x="6706" y="2784"/>
                    <a:pt x="4767" y="1928"/>
                    <a:pt x="4767" y="1928"/>
                  </a:cubicBezTo>
                  <a:cubicBezTo>
                    <a:pt x="3298" y="2100"/>
                    <a:pt x="3101" y="3812"/>
                    <a:pt x="3101" y="3812"/>
                  </a:cubicBezTo>
                  <a:cubicBezTo>
                    <a:pt x="4123" y="4283"/>
                    <a:pt x="3741" y="5182"/>
                    <a:pt x="3741" y="5182"/>
                  </a:cubicBezTo>
                  <a:cubicBezTo>
                    <a:pt x="735" y="9081"/>
                    <a:pt x="0" y="15771"/>
                    <a:pt x="0" y="15771"/>
                  </a:cubicBezTo>
                  <a:cubicBezTo>
                    <a:pt x="430" y="14340"/>
                    <a:pt x="1402" y="13630"/>
                    <a:pt x="2794" y="13630"/>
                  </a:cubicBezTo>
                  <a:cubicBezTo>
                    <a:pt x="3265" y="13630"/>
                    <a:pt x="3785" y="13712"/>
                    <a:pt x="4348" y="13874"/>
                  </a:cubicBezTo>
                  <a:cubicBezTo>
                    <a:pt x="4864" y="14022"/>
                    <a:pt x="5238" y="14260"/>
                    <a:pt x="5505" y="14533"/>
                  </a:cubicBezTo>
                  <a:cubicBezTo>
                    <a:pt x="6155" y="15195"/>
                    <a:pt x="6200" y="16084"/>
                    <a:pt x="6175" y="16520"/>
                  </a:cubicBezTo>
                  <a:cubicBezTo>
                    <a:pt x="6320" y="15201"/>
                    <a:pt x="7053" y="9272"/>
                    <a:pt x="8759" y="6124"/>
                  </a:cubicBezTo>
                  <a:cubicBezTo>
                    <a:pt x="10686" y="2571"/>
                    <a:pt x="13681" y="1799"/>
                    <a:pt x="13681" y="1799"/>
                  </a:cubicBezTo>
                  <a:cubicBezTo>
                    <a:pt x="13711" y="1601"/>
                    <a:pt x="13704" y="1418"/>
                    <a:pt x="13670" y="1254"/>
                  </a:cubicBezTo>
                  <a:cubicBezTo>
                    <a:pt x="13639" y="1094"/>
                    <a:pt x="13584" y="950"/>
                    <a:pt x="13516" y="822"/>
                  </a:cubicBezTo>
                  <a:cubicBezTo>
                    <a:pt x="13447" y="686"/>
                    <a:pt x="13362" y="570"/>
                    <a:pt x="13276" y="468"/>
                  </a:cubicBezTo>
                  <a:cubicBezTo>
                    <a:pt x="13019" y="163"/>
                    <a:pt x="12742" y="1"/>
                    <a:pt x="127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5081578" y="2980459"/>
              <a:ext cx="610224" cy="736688"/>
            </a:xfrm>
            <a:custGeom>
              <a:avLst/>
              <a:gdLst/>
              <a:ahLst/>
              <a:cxnLst/>
              <a:rect l="l" t="t" r="r" b="b"/>
              <a:pathLst>
                <a:path w="13062" h="15769" extrusionOk="0">
                  <a:moveTo>
                    <a:pt x="12745" y="1"/>
                  </a:moveTo>
                  <a:cubicBezTo>
                    <a:pt x="8892" y="901"/>
                    <a:pt x="6836" y="4326"/>
                    <a:pt x="6836" y="4326"/>
                  </a:cubicBezTo>
                  <a:cubicBezTo>
                    <a:pt x="6828" y="4240"/>
                    <a:pt x="6814" y="4157"/>
                    <a:pt x="6796" y="4075"/>
                  </a:cubicBezTo>
                  <a:cubicBezTo>
                    <a:pt x="6792" y="4054"/>
                    <a:pt x="6787" y="4034"/>
                    <a:pt x="6782" y="4014"/>
                  </a:cubicBezTo>
                  <a:cubicBezTo>
                    <a:pt x="6741" y="3852"/>
                    <a:pt x="6682" y="3700"/>
                    <a:pt x="6608" y="3556"/>
                  </a:cubicBezTo>
                  <a:lnTo>
                    <a:pt x="6581" y="3507"/>
                  </a:lnTo>
                  <a:cubicBezTo>
                    <a:pt x="6504" y="3365"/>
                    <a:pt x="6414" y="3231"/>
                    <a:pt x="6315" y="3108"/>
                  </a:cubicBezTo>
                  <a:cubicBezTo>
                    <a:pt x="6302" y="3092"/>
                    <a:pt x="6291" y="3077"/>
                    <a:pt x="6278" y="3063"/>
                  </a:cubicBezTo>
                  <a:cubicBezTo>
                    <a:pt x="6230" y="3005"/>
                    <a:pt x="6181" y="2949"/>
                    <a:pt x="6132" y="2897"/>
                  </a:cubicBezTo>
                  <a:lnTo>
                    <a:pt x="6120" y="2886"/>
                  </a:lnTo>
                  <a:cubicBezTo>
                    <a:pt x="6069" y="2833"/>
                    <a:pt x="6017" y="2783"/>
                    <a:pt x="5964" y="2733"/>
                  </a:cubicBezTo>
                  <a:cubicBezTo>
                    <a:pt x="5946" y="2717"/>
                    <a:pt x="5928" y="2702"/>
                    <a:pt x="5911" y="2685"/>
                  </a:cubicBezTo>
                  <a:cubicBezTo>
                    <a:pt x="5868" y="2648"/>
                    <a:pt x="5825" y="2610"/>
                    <a:pt x="5783" y="2576"/>
                  </a:cubicBezTo>
                  <a:cubicBezTo>
                    <a:pt x="5758" y="2556"/>
                    <a:pt x="5733" y="2535"/>
                    <a:pt x="5709" y="2515"/>
                  </a:cubicBezTo>
                  <a:cubicBezTo>
                    <a:pt x="5673" y="2487"/>
                    <a:pt x="5638" y="2460"/>
                    <a:pt x="5602" y="2433"/>
                  </a:cubicBezTo>
                  <a:cubicBezTo>
                    <a:pt x="5575" y="2413"/>
                    <a:pt x="5547" y="2393"/>
                    <a:pt x="5521" y="2374"/>
                  </a:cubicBezTo>
                  <a:cubicBezTo>
                    <a:pt x="5500" y="2358"/>
                    <a:pt x="5480" y="2345"/>
                    <a:pt x="5459" y="2330"/>
                  </a:cubicBezTo>
                  <a:cubicBezTo>
                    <a:pt x="5395" y="2285"/>
                    <a:pt x="5333" y="2244"/>
                    <a:pt x="5274" y="2207"/>
                  </a:cubicBezTo>
                  <a:cubicBezTo>
                    <a:pt x="5274" y="2207"/>
                    <a:pt x="5273" y="2207"/>
                    <a:pt x="5273" y="2206"/>
                  </a:cubicBezTo>
                  <a:cubicBezTo>
                    <a:pt x="4982" y="2023"/>
                    <a:pt x="4767" y="1926"/>
                    <a:pt x="4767" y="1926"/>
                  </a:cubicBezTo>
                  <a:cubicBezTo>
                    <a:pt x="3298" y="2099"/>
                    <a:pt x="3101" y="3811"/>
                    <a:pt x="3101" y="3811"/>
                  </a:cubicBezTo>
                  <a:cubicBezTo>
                    <a:pt x="4123" y="4283"/>
                    <a:pt x="3741" y="5180"/>
                    <a:pt x="3741" y="5180"/>
                  </a:cubicBezTo>
                  <a:cubicBezTo>
                    <a:pt x="736" y="9078"/>
                    <a:pt x="0" y="15769"/>
                    <a:pt x="0" y="15769"/>
                  </a:cubicBezTo>
                  <a:cubicBezTo>
                    <a:pt x="259" y="14910"/>
                    <a:pt x="713" y="14313"/>
                    <a:pt x="1334" y="13972"/>
                  </a:cubicBezTo>
                  <a:cubicBezTo>
                    <a:pt x="1465" y="12660"/>
                    <a:pt x="2105" y="9905"/>
                    <a:pt x="2720" y="8549"/>
                  </a:cubicBezTo>
                  <a:cubicBezTo>
                    <a:pt x="3720" y="6351"/>
                    <a:pt x="4690" y="5652"/>
                    <a:pt x="4561" y="5009"/>
                  </a:cubicBezTo>
                  <a:cubicBezTo>
                    <a:pt x="4433" y="4367"/>
                    <a:pt x="3876" y="3552"/>
                    <a:pt x="3876" y="3552"/>
                  </a:cubicBezTo>
                  <a:cubicBezTo>
                    <a:pt x="3876" y="3552"/>
                    <a:pt x="3963" y="2696"/>
                    <a:pt x="4990" y="2526"/>
                  </a:cubicBezTo>
                  <a:cubicBezTo>
                    <a:pt x="4990" y="2526"/>
                    <a:pt x="6831" y="3667"/>
                    <a:pt x="6659" y="5238"/>
                  </a:cubicBezTo>
                  <a:cubicBezTo>
                    <a:pt x="6659" y="5238"/>
                    <a:pt x="8896" y="1165"/>
                    <a:pt x="13061" y="244"/>
                  </a:cubicBezTo>
                  <a:cubicBezTo>
                    <a:pt x="12889" y="84"/>
                    <a:pt x="12745" y="1"/>
                    <a:pt x="12745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5338940" y="3039042"/>
              <a:ext cx="383411" cy="713283"/>
            </a:xfrm>
            <a:custGeom>
              <a:avLst/>
              <a:gdLst/>
              <a:ahLst/>
              <a:cxnLst/>
              <a:rect l="l" t="t" r="r" b="b"/>
              <a:pathLst>
                <a:path w="8207" h="15268" extrusionOk="0">
                  <a:moveTo>
                    <a:pt x="8163" y="1"/>
                  </a:moveTo>
                  <a:cubicBezTo>
                    <a:pt x="6577" y="525"/>
                    <a:pt x="3589" y="2197"/>
                    <a:pt x="2011" y="5385"/>
                  </a:cubicBezTo>
                  <a:cubicBezTo>
                    <a:pt x="709" y="8025"/>
                    <a:pt x="185" y="11612"/>
                    <a:pt x="0" y="13280"/>
                  </a:cubicBezTo>
                  <a:cubicBezTo>
                    <a:pt x="650" y="13942"/>
                    <a:pt x="695" y="14831"/>
                    <a:pt x="670" y="15267"/>
                  </a:cubicBezTo>
                  <a:cubicBezTo>
                    <a:pt x="815" y="13948"/>
                    <a:pt x="1548" y="8019"/>
                    <a:pt x="3254" y="4871"/>
                  </a:cubicBezTo>
                  <a:cubicBezTo>
                    <a:pt x="5181" y="1318"/>
                    <a:pt x="8176" y="546"/>
                    <a:pt x="8176" y="546"/>
                  </a:cubicBezTo>
                  <a:cubicBezTo>
                    <a:pt x="8206" y="348"/>
                    <a:pt x="8199" y="165"/>
                    <a:pt x="8163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4510000" y="3021196"/>
              <a:ext cx="484133" cy="221394"/>
            </a:xfrm>
            <a:custGeom>
              <a:avLst/>
              <a:gdLst/>
              <a:ahLst/>
              <a:cxnLst/>
              <a:rect l="l" t="t" r="r" b="b"/>
              <a:pathLst>
                <a:path w="10363" h="4739" extrusionOk="0">
                  <a:moveTo>
                    <a:pt x="10362" y="0"/>
                  </a:moveTo>
                  <a:lnTo>
                    <a:pt x="10362" y="0"/>
                  </a:lnTo>
                  <a:cubicBezTo>
                    <a:pt x="10362" y="0"/>
                    <a:pt x="3598" y="600"/>
                    <a:pt x="58" y="2714"/>
                  </a:cubicBezTo>
                  <a:cubicBezTo>
                    <a:pt x="58" y="2714"/>
                    <a:pt x="0" y="2910"/>
                    <a:pt x="2" y="3187"/>
                  </a:cubicBezTo>
                  <a:cubicBezTo>
                    <a:pt x="5" y="3355"/>
                    <a:pt x="28" y="3553"/>
                    <a:pt x="104" y="3756"/>
                  </a:cubicBezTo>
                  <a:cubicBezTo>
                    <a:pt x="116" y="3788"/>
                    <a:pt x="129" y="3821"/>
                    <a:pt x="144" y="3855"/>
                  </a:cubicBezTo>
                  <a:cubicBezTo>
                    <a:pt x="515" y="4681"/>
                    <a:pt x="942" y="4739"/>
                    <a:pt x="942" y="4739"/>
                  </a:cubicBezTo>
                  <a:cubicBezTo>
                    <a:pt x="942" y="4739"/>
                    <a:pt x="6559" y="2509"/>
                    <a:pt x="9411" y="2509"/>
                  </a:cubicBezTo>
                  <a:cubicBezTo>
                    <a:pt x="9463" y="2509"/>
                    <a:pt x="9514" y="2510"/>
                    <a:pt x="9564" y="2511"/>
                  </a:cubicBezTo>
                  <a:lnTo>
                    <a:pt x="103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4511915" y="3021196"/>
              <a:ext cx="482218" cy="129875"/>
            </a:xfrm>
            <a:custGeom>
              <a:avLst/>
              <a:gdLst/>
              <a:ahLst/>
              <a:cxnLst/>
              <a:rect l="l" t="t" r="r" b="b"/>
              <a:pathLst>
                <a:path w="10322" h="2780" extrusionOk="0">
                  <a:moveTo>
                    <a:pt x="10321" y="0"/>
                  </a:moveTo>
                  <a:lnTo>
                    <a:pt x="10321" y="0"/>
                  </a:lnTo>
                  <a:cubicBezTo>
                    <a:pt x="10321" y="0"/>
                    <a:pt x="3556" y="600"/>
                    <a:pt x="16" y="2713"/>
                  </a:cubicBezTo>
                  <a:cubicBezTo>
                    <a:pt x="16" y="2713"/>
                    <a:pt x="16" y="2713"/>
                    <a:pt x="16" y="2713"/>
                  </a:cubicBezTo>
                  <a:cubicBezTo>
                    <a:pt x="16" y="2713"/>
                    <a:pt x="9" y="2738"/>
                    <a:pt x="0" y="2780"/>
                  </a:cubicBezTo>
                  <a:cubicBezTo>
                    <a:pt x="920" y="2344"/>
                    <a:pt x="4972" y="559"/>
                    <a:pt x="10239" y="260"/>
                  </a:cubicBezTo>
                  <a:lnTo>
                    <a:pt x="1032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4522380" y="3082301"/>
              <a:ext cx="452272" cy="160288"/>
            </a:xfrm>
            <a:custGeom>
              <a:avLst/>
              <a:gdLst/>
              <a:ahLst/>
              <a:cxnLst/>
              <a:rect l="l" t="t" r="r" b="b"/>
              <a:pathLst>
                <a:path w="9681" h="3431" extrusionOk="0">
                  <a:moveTo>
                    <a:pt x="9681" y="0"/>
                  </a:moveTo>
                  <a:lnTo>
                    <a:pt x="9681" y="0"/>
                  </a:lnTo>
                  <a:cubicBezTo>
                    <a:pt x="4541" y="7"/>
                    <a:pt x="968" y="2139"/>
                    <a:pt x="1" y="2788"/>
                  </a:cubicBezTo>
                  <a:cubicBezTo>
                    <a:pt x="337" y="3385"/>
                    <a:pt x="676" y="3431"/>
                    <a:pt x="676" y="3431"/>
                  </a:cubicBezTo>
                  <a:cubicBezTo>
                    <a:pt x="676" y="3431"/>
                    <a:pt x="6289" y="1202"/>
                    <a:pt x="9142" y="1202"/>
                  </a:cubicBezTo>
                  <a:cubicBezTo>
                    <a:pt x="9195" y="1202"/>
                    <a:pt x="9247" y="1203"/>
                    <a:pt x="9298" y="1204"/>
                  </a:cubicBezTo>
                  <a:lnTo>
                    <a:pt x="96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4598061" y="2825733"/>
              <a:ext cx="354726" cy="715899"/>
            </a:xfrm>
            <a:custGeom>
              <a:avLst/>
              <a:gdLst/>
              <a:ahLst/>
              <a:cxnLst/>
              <a:rect l="l" t="t" r="r" b="b"/>
              <a:pathLst>
                <a:path w="7593" h="15324" extrusionOk="0">
                  <a:moveTo>
                    <a:pt x="1449" y="0"/>
                  </a:moveTo>
                  <a:cubicBezTo>
                    <a:pt x="1263" y="0"/>
                    <a:pt x="1025" y="51"/>
                    <a:pt x="741" y="214"/>
                  </a:cubicBezTo>
                  <a:cubicBezTo>
                    <a:pt x="0" y="644"/>
                    <a:pt x="141" y="1728"/>
                    <a:pt x="141" y="1728"/>
                  </a:cubicBezTo>
                  <a:cubicBezTo>
                    <a:pt x="141" y="1728"/>
                    <a:pt x="1684" y="3271"/>
                    <a:pt x="1970" y="4870"/>
                  </a:cubicBezTo>
                  <a:cubicBezTo>
                    <a:pt x="2255" y="6467"/>
                    <a:pt x="1654" y="8750"/>
                    <a:pt x="1626" y="10979"/>
                  </a:cubicBezTo>
                  <a:cubicBezTo>
                    <a:pt x="1599" y="13203"/>
                    <a:pt x="2338" y="15324"/>
                    <a:pt x="2338" y="15324"/>
                  </a:cubicBezTo>
                  <a:lnTo>
                    <a:pt x="2460" y="15242"/>
                  </a:lnTo>
                  <a:lnTo>
                    <a:pt x="3067" y="14842"/>
                  </a:lnTo>
                  <a:lnTo>
                    <a:pt x="3070" y="14840"/>
                  </a:lnTo>
                  <a:cubicBezTo>
                    <a:pt x="3054" y="14579"/>
                    <a:pt x="3063" y="14345"/>
                    <a:pt x="3094" y="14131"/>
                  </a:cubicBezTo>
                  <a:cubicBezTo>
                    <a:pt x="3116" y="13985"/>
                    <a:pt x="3146" y="13850"/>
                    <a:pt x="3189" y="13722"/>
                  </a:cubicBezTo>
                  <a:cubicBezTo>
                    <a:pt x="3221" y="13617"/>
                    <a:pt x="3261" y="13516"/>
                    <a:pt x="3313" y="13423"/>
                  </a:cubicBezTo>
                  <a:cubicBezTo>
                    <a:pt x="3348" y="13347"/>
                    <a:pt x="3390" y="13274"/>
                    <a:pt x="3436" y="13206"/>
                  </a:cubicBezTo>
                  <a:cubicBezTo>
                    <a:pt x="3505" y="13102"/>
                    <a:pt x="3582" y="13006"/>
                    <a:pt x="3669" y="12914"/>
                  </a:cubicBezTo>
                  <a:cubicBezTo>
                    <a:pt x="3970" y="12594"/>
                    <a:pt x="4373" y="12339"/>
                    <a:pt x="4852" y="12091"/>
                  </a:cubicBezTo>
                  <a:cubicBezTo>
                    <a:pt x="5132" y="11948"/>
                    <a:pt x="5375" y="11884"/>
                    <a:pt x="5592" y="11884"/>
                  </a:cubicBezTo>
                  <a:cubicBezTo>
                    <a:pt x="5623" y="11884"/>
                    <a:pt x="5653" y="11885"/>
                    <a:pt x="5684" y="11887"/>
                  </a:cubicBezTo>
                  <a:cubicBezTo>
                    <a:pt x="5709" y="11890"/>
                    <a:pt x="5736" y="11892"/>
                    <a:pt x="5760" y="11896"/>
                  </a:cubicBezTo>
                  <a:cubicBezTo>
                    <a:pt x="5831" y="11907"/>
                    <a:pt x="5899" y="11925"/>
                    <a:pt x="5963" y="11952"/>
                  </a:cubicBezTo>
                  <a:cubicBezTo>
                    <a:pt x="5987" y="11958"/>
                    <a:pt x="6008" y="11969"/>
                    <a:pt x="6030" y="11978"/>
                  </a:cubicBezTo>
                  <a:cubicBezTo>
                    <a:pt x="6119" y="12017"/>
                    <a:pt x="6203" y="12071"/>
                    <a:pt x="6282" y="12133"/>
                  </a:cubicBezTo>
                  <a:cubicBezTo>
                    <a:pt x="6320" y="12161"/>
                    <a:pt x="6354" y="12192"/>
                    <a:pt x="6390" y="12225"/>
                  </a:cubicBezTo>
                  <a:cubicBezTo>
                    <a:pt x="6400" y="12234"/>
                    <a:pt x="6409" y="12244"/>
                    <a:pt x="6419" y="12252"/>
                  </a:cubicBezTo>
                  <a:cubicBezTo>
                    <a:pt x="6440" y="12271"/>
                    <a:pt x="6461" y="12292"/>
                    <a:pt x="6480" y="12314"/>
                  </a:cubicBezTo>
                  <a:cubicBezTo>
                    <a:pt x="6557" y="12391"/>
                    <a:pt x="6628" y="12480"/>
                    <a:pt x="6698" y="12573"/>
                  </a:cubicBezTo>
                  <a:cubicBezTo>
                    <a:pt x="6731" y="12617"/>
                    <a:pt x="6764" y="12663"/>
                    <a:pt x="6798" y="12710"/>
                  </a:cubicBezTo>
                  <a:cubicBezTo>
                    <a:pt x="6804" y="12719"/>
                    <a:pt x="6811" y="12728"/>
                    <a:pt x="6816" y="12737"/>
                  </a:cubicBezTo>
                  <a:lnTo>
                    <a:pt x="7592" y="12405"/>
                  </a:lnTo>
                  <a:cubicBezTo>
                    <a:pt x="7588" y="12396"/>
                    <a:pt x="7585" y="12388"/>
                    <a:pt x="7578" y="12380"/>
                  </a:cubicBezTo>
                  <a:cubicBezTo>
                    <a:pt x="7470" y="12158"/>
                    <a:pt x="6656" y="10432"/>
                    <a:pt x="6335" y="8039"/>
                  </a:cubicBezTo>
                  <a:cubicBezTo>
                    <a:pt x="5994" y="5469"/>
                    <a:pt x="7364" y="2728"/>
                    <a:pt x="7364" y="2728"/>
                  </a:cubicBezTo>
                  <a:lnTo>
                    <a:pt x="5765" y="471"/>
                  </a:lnTo>
                  <a:cubicBezTo>
                    <a:pt x="4564" y="1245"/>
                    <a:pt x="4166" y="3242"/>
                    <a:pt x="4166" y="3242"/>
                  </a:cubicBezTo>
                  <a:cubicBezTo>
                    <a:pt x="3709" y="1301"/>
                    <a:pt x="1910" y="131"/>
                    <a:pt x="1910" y="131"/>
                  </a:cubicBezTo>
                  <a:cubicBezTo>
                    <a:pt x="1910" y="131"/>
                    <a:pt x="1748" y="0"/>
                    <a:pt x="1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4821740" y="2925520"/>
              <a:ext cx="131043" cy="489413"/>
            </a:xfrm>
            <a:custGeom>
              <a:avLst/>
              <a:gdLst/>
              <a:ahLst/>
              <a:cxnLst/>
              <a:rect l="l" t="t" r="r" b="b"/>
              <a:pathLst>
                <a:path w="2805" h="10476" extrusionOk="0">
                  <a:moveTo>
                    <a:pt x="2157" y="0"/>
                  </a:moveTo>
                  <a:lnTo>
                    <a:pt x="1841" y="20"/>
                  </a:lnTo>
                  <a:cubicBezTo>
                    <a:pt x="1841" y="21"/>
                    <a:pt x="728" y="2226"/>
                    <a:pt x="365" y="4346"/>
                  </a:cubicBezTo>
                  <a:cubicBezTo>
                    <a:pt x="1" y="6465"/>
                    <a:pt x="1242" y="9570"/>
                    <a:pt x="1242" y="9570"/>
                  </a:cubicBezTo>
                  <a:lnTo>
                    <a:pt x="2320" y="10476"/>
                  </a:lnTo>
                  <a:lnTo>
                    <a:pt x="2804" y="10269"/>
                  </a:lnTo>
                  <a:cubicBezTo>
                    <a:pt x="2800" y="10260"/>
                    <a:pt x="2795" y="10252"/>
                    <a:pt x="2792" y="10244"/>
                  </a:cubicBezTo>
                  <a:cubicBezTo>
                    <a:pt x="2684" y="10021"/>
                    <a:pt x="1868" y="8296"/>
                    <a:pt x="1548" y="5903"/>
                  </a:cubicBezTo>
                  <a:cubicBezTo>
                    <a:pt x="1208" y="3334"/>
                    <a:pt x="2577" y="592"/>
                    <a:pt x="2577" y="592"/>
                  </a:cubicBezTo>
                  <a:lnTo>
                    <a:pt x="2157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4643843" y="2825687"/>
              <a:ext cx="228869" cy="183880"/>
            </a:xfrm>
            <a:custGeom>
              <a:avLst/>
              <a:gdLst/>
              <a:ahLst/>
              <a:cxnLst/>
              <a:rect l="l" t="t" r="r" b="b"/>
              <a:pathLst>
                <a:path w="4899" h="3936" extrusionOk="0">
                  <a:moveTo>
                    <a:pt x="470" y="1"/>
                  </a:moveTo>
                  <a:cubicBezTo>
                    <a:pt x="339" y="1"/>
                    <a:pt x="182" y="26"/>
                    <a:pt x="0" y="98"/>
                  </a:cubicBezTo>
                  <a:cubicBezTo>
                    <a:pt x="322" y="292"/>
                    <a:pt x="1735" y="1172"/>
                    <a:pt x="2245" y="1986"/>
                  </a:cubicBezTo>
                  <a:cubicBezTo>
                    <a:pt x="2667" y="2658"/>
                    <a:pt x="3230" y="3935"/>
                    <a:pt x="3230" y="3935"/>
                  </a:cubicBezTo>
                  <a:cubicBezTo>
                    <a:pt x="3230" y="3935"/>
                    <a:pt x="3716" y="1463"/>
                    <a:pt x="4899" y="632"/>
                  </a:cubicBezTo>
                  <a:lnTo>
                    <a:pt x="4786" y="471"/>
                  </a:lnTo>
                  <a:cubicBezTo>
                    <a:pt x="3586" y="1244"/>
                    <a:pt x="3187" y="3242"/>
                    <a:pt x="3187" y="3242"/>
                  </a:cubicBezTo>
                  <a:cubicBezTo>
                    <a:pt x="2730" y="1301"/>
                    <a:pt x="931" y="131"/>
                    <a:pt x="931" y="131"/>
                  </a:cubicBezTo>
                  <a:cubicBezTo>
                    <a:pt x="931" y="131"/>
                    <a:pt x="769" y="1"/>
                    <a:pt x="47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4848602" y="2843813"/>
              <a:ext cx="105161" cy="109506"/>
            </a:xfrm>
            <a:custGeom>
              <a:avLst/>
              <a:gdLst/>
              <a:ahLst/>
              <a:cxnLst/>
              <a:rect l="l" t="t" r="r" b="b"/>
              <a:pathLst>
                <a:path w="2251" h="2344" extrusionOk="0">
                  <a:moveTo>
                    <a:pt x="734" y="1"/>
                  </a:moveTo>
                  <a:cubicBezTo>
                    <a:pt x="535" y="1"/>
                    <a:pt x="403" y="84"/>
                    <a:pt x="403" y="84"/>
                  </a:cubicBezTo>
                  <a:cubicBezTo>
                    <a:pt x="0" y="1603"/>
                    <a:pt x="1668" y="2343"/>
                    <a:pt x="1976" y="2343"/>
                  </a:cubicBezTo>
                  <a:cubicBezTo>
                    <a:pt x="1986" y="2343"/>
                    <a:pt x="1995" y="2342"/>
                    <a:pt x="2002" y="2341"/>
                  </a:cubicBezTo>
                  <a:cubicBezTo>
                    <a:pt x="2223" y="2292"/>
                    <a:pt x="2251" y="2027"/>
                    <a:pt x="2208" y="1641"/>
                  </a:cubicBezTo>
                  <a:cubicBezTo>
                    <a:pt x="2166" y="1256"/>
                    <a:pt x="1759" y="635"/>
                    <a:pt x="1288" y="228"/>
                  </a:cubicBezTo>
                  <a:cubicBezTo>
                    <a:pt x="1083" y="51"/>
                    <a:pt x="888" y="1"/>
                    <a:pt x="7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4879202" y="2857688"/>
              <a:ext cx="60966" cy="73019"/>
            </a:xfrm>
            <a:custGeom>
              <a:avLst/>
              <a:gdLst/>
              <a:ahLst/>
              <a:cxnLst/>
              <a:rect l="l" t="t" r="r" b="b"/>
              <a:pathLst>
                <a:path w="1305" h="1563" extrusionOk="0">
                  <a:moveTo>
                    <a:pt x="213" y="0"/>
                  </a:moveTo>
                  <a:cubicBezTo>
                    <a:pt x="0" y="0"/>
                    <a:pt x="104" y="346"/>
                    <a:pt x="104" y="346"/>
                  </a:cubicBezTo>
                  <a:cubicBezTo>
                    <a:pt x="163" y="902"/>
                    <a:pt x="504" y="1230"/>
                    <a:pt x="789" y="1461"/>
                  </a:cubicBezTo>
                  <a:cubicBezTo>
                    <a:pt x="880" y="1532"/>
                    <a:pt x="965" y="1563"/>
                    <a:pt x="1039" y="1563"/>
                  </a:cubicBezTo>
                  <a:cubicBezTo>
                    <a:pt x="1200" y="1563"/>
                    <a:pt x="1305" y="1417"/>
                    <a:pt x="1276" y="1231"/>
                  </a:cubicBezTo>
                  <a:cubicBezTo>
                    <a:pt x="1233" y="960"/>
                    <a:pt x="734" y="189"/>
                    <a:pt x="348" y="32"/>
                  </a:cubicBezTo>
                  <a:cubicBezTo>
                    <a:pt x="293" y="10"/>
                    <a:pt x="249" y="0"/>
                    <a:pt x="21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>
              <a:off x="4603620" y="2888801"/>
              <a:ext cx="151832" cy="652830"/>
            </a:xfrm>
            <a:custGeom>
              <a:avLst/>
              <a:gdLst/>
              <a:ahLst/>
              <a:cxnLst/>
              <a:rect l="l" t="t" r="r" b="b"/>
              <a:pathLst>
                <a:path w="3250" h="13974" extrusionOk="0">
                  <a:moveTo>
                    <a:pt x="16" y="1"/>
                  </a:moveTo>
                  <a:cubicBezTo>
                    <a:pt x="1" y="220"/>
                    <a:pt x="21" y="378"/>
                    <a:pt x="21" y="378"/>
                  </a:cubicBezTo>
                  <a:cubicBezTo>
                    <a:pt x="21" y="378"/>
                    <a:pt x="1564" y="1921"/>
                    <a:pt x="1849" y="3520"/>
                  </a:cubicBezTo>
                  <a:cubicBezTo>
                    <a:pt x="2135" y="5117"/>
                    <a:pt x="1535" y="7400"/>
                    <a:pt x="1506" y="9629"/>
                  </a:cubicBezTo>
                  <a:cubicBezTo>
                    <a:pt x="1478" y="11853"/>
                    <a:pt x="2218" y="13974"/>
                    <a:pt x="2218" y="13974"/>
                  </a:cubicBezTo>
                  <a:lnTo>
                    <a:pt x="2340" y="13892"/>
                  </a:lnTo>
                  <a:lnTo>
                    <a:pt x="2947" y="13492"/>
                  </a:lnTo>
                  <a:lnTo>
                    <a:pt x="2949" y="13490"/>
                  </a:lnTo>
                  <a:cubicBezTo>
                    <a:pt x="2934" y="13229"/>
                    <a:pt x="2943" y="12994"/>
                    <a:pt x="2974" y="12781"/>
                  </a:cubicBezTo>
                  <a:cubicBezTo>
                    <a:pt x="2995" y="12634"/>
                    <a:pt x="3026" y="12499"/>
                    <a:pt x="3068" y="12372"/>
                  </a:cubicBezTo>
                  <a:cubicBezTo>
                    <a:pt x="3102" y="12265"/>
                    <a:pt x="3142" y="12166"/>
                    <a:pt x="3192" y="12073"/>
                  </a:cubicBezTo>
                  <a:cubicBezTo>
                    <a:pt x="3209" y="12038"/>
                    <a:pt x="3231" y="12007"/>
                    <a:pt x="3249" y="11975"/>
                  </a:cubicBezTo>
                  <a:cubicBezTo>
                    <a:pt x="3204" y="11574"/>
                    <a:pt x="3163" y="11284"/>
                    <a:pt x="3163" y="11284"/>
                  </a:cubicBezTo>
                  <a:cubicBezTo>
                    <a:pt x="3163" y="11284"/>
                    <a:pt x="2527" y="9435"/>
                    <a:pt x="2535" y="6031"/>
                  </a:cubicBezTo>
                  <a:cubicBezTo>
                    <a:pt x="2536" y="5116"/>
                    <a:pt x="2819" y="4462"/>
                    <a:pt x="2848" y="3718"/>
                  </a:cubicBezTo>
                  <a:cubicBezTo>
                    <a:pt x="2875" y="3003"/>
                    <a:pt x="2074" y="1012"/>
                    <a:pt x="16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>
              <a:off x="4686122" y="3342373"/>
              <a:ext cx="266663" cy="195419"/>
            </a:xfrm>
            <a:custGeom>
              <a:avLst/>
              <a:gdLst/>
              <a:ahLst/>
              <a:cxnLst/>
              <a:rect l="l" t="t" r="r" b="b"/>
              <a:pathLst>
                <a:path w="5708" h="4183" extrusionOk="0">
                  <a:moveTo>
                    <a:pt x="3714" y="1"/>
                  </a:moveTo>
                  <a:cubicBezTo>
                    <a:pt x="2977" y="1"/>
                    <a:pt x="1648" y="195"/>
                    <a:pt x="857" y="1489"/>
                  </a:cubicBezTo>
                  <a:cubicBezTo>
                    <a:pt x="0" y="2888"/>
                    <a:pt x="427" y="4116"/>
                    <a:pt x="427" y="4116"/>
                  </a:cubicBezTo>
                  <a:cubicBezTo>
                    <a:pt x="456" y="4139"/>
                    <a:pt x="507" y="4163"/>
                    <a:pt x="575" y="4183"/>
                  </a:cubicBezTo>
                  <a:lnTo>
                    <a:pt x="1182" y="3783"/>
                  </a:lnTo>
                  <a:cubicBezTo>
                    <a:pt x="1169" y="3520"/>
                    <a:pt x="1178" y="3286"/>
                    <a:pt x="1209" y="3072"/>
                  </a:cubicBezTo>
                  <a:cubicBezTo>
                    <a:pt x="1228" y="2926"/>
                    <a:pt x="1260" y="2789"/>
                    <a:pt x="1304" y="2663"/>
                  </a:cubicBezTo>
                  <a:cubicBezTo>
                    <a:pt x="1336" y="2558"/>
                    <a:pt x="1376" y="2457"/>
                    <a:pt x="1428" y="2364"/>
                  </a:cubicBezTo>
                  <a:cubicBezTo>
                    <a:pt x="1463" y="2288"/>
                    <a:pt x="1505" y="2215"/>
                    <a:pt x="1551" y="2147"/>
                  </a:cubicBezTo>
                  <a:cubicBezTo>
                    <a:pt x="1620" y="2043"/>
                    <a:pt x="1697" y="1947"/>
                    <a:pt x="1784" y="1855"/>
                  </a:cubicBezTo>
                  <a:cubicBezTo>
                    <a:pt x="2085" y="1535"/>
                    <a:pt x="2488" y="1280"/>
                    <a:pt x="2967" y="1032"/>
                  </a:cubicBezTo>
                  <a:cubicBezTo>
                    <a:pt x="3247" y="889"/>
                    <a:pt x="3490" y="825"/>
                    <a:pt x="3707" y="825"/>
                  </a:cubicBezTo>
                  <a:cubicBezTo>
                    <a:pt x="3738" y="825"/>
                    <a:pt x="3768" y="826"/>
                    <a:pt x="3799" y="828"/>
                  </a:cubicBezTo>
                  <a:cubicBezTo>
                    <a:pt x="3824" y="831"/>
                    <a:pt x="3851" y="833"/>
                    <a:pt x="3875" y="837"/>
                  </a:cubicBezTo>
                  <a:cubicBezTo>
                    <a:pt x="3946" y="848"/>
                    <a:pt x="4014" y="866"/>
                    <a:pt x="4078" y="893"/>
                  </a:cubicBezTo>
                  <a:cubicBezTo>
                    <a:pt x="4102" y="899"/>
                    <a:pt x="4123" y="910"/>
                    <a:pt x="4145" y="919"/>
                  </a:cubicBezTo>
                  <a:cubicBezTo>
                    <a:pt x="4234" y="958"/>
                    <a:pt x="4318" y="1012"/>
                    <a:pt x="4397" y="1074"/>
                  </a:cubicBezTo>
                  <a:cubicBezTo>
                    <a:pt x="4435" y="1102"/>
                    <a:pt x="4469" y="1133"/>
                    <a:pt x="4505" y="1166"/>
                  </a:cubicBezTo>
                  <a:cubicBezTo>
                    <a:pt x="4515" y="1175"/>
                    <a:pt x="4524" y="1185"/>
                    <a:pt x="4534" y="1193"/>
                  </a:cubicBezTo>
                  <a:cubicBezTo>
                    <a:pt x="4555" y="1212"/>
                    <a:pt x="4576" y="1233"/>
                    <a:pt x="4595" y="1255"/>
                  </a:cubicBezTo>
                  <a:cubicBezTo>
                    <a:pt x="4672" y="1332"/>
                    <a:pt x="4743" y="1421"/>
                    <a:pt x="4813" y="1514"/>
                  </a:cubicBezTo>
                  <a:cubicBezTo>
                    <a:pt x="4846" y="1558"/>
                    <a:pt x="4879" y="1604"/>
                    <a:pt x="4913" y="1651"/>
                  </a:cubicBezTo>
                  <a:cubicBezTo>
                    <a:pt x="4919" y="1660"/>
                    <a:pt x="4926" y="1669"/>
                    <a:pt x="4931" y="1678"/>
                  </a:cubicBezTo>
                  <a:lnTo>
                    <a:pt x="5707" y="1346"/>
                  </a:lnTo>
                  <a:cubicBezTo>
                    <a:pt x="5703" y="1337"/>
                    <a:pt x="5700" y="1329"/>
                    <a:pt x="5696" y="1320"/>
                  </a:cubicBezTo>
                  <a:cubicBezTo>
                    <a:pt x="5213" y="367"/>
                    <a:pt x="4560" y="31"/>
                    <a:pt x="3882" y="4"/>
                  </a:cubicBezTo>
                  <a:cubicBezTo>
                    <a:pt x="3830" y="2"/>
                    <a:pt x="3774" y="1"/>
                    <a:pt x="37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9"/>
            <p:cNvSpPr/>
            <p:nvPr/>
          </p:nvSpPr>
          <p:spPr>
            <a:xfrm>
              <a:off x="5111804" y="3647993"/>
              <a:ext cx="222796" cy="171920"/>
            </a:xfrm>
            <a:custGeom>
              <a:avLst/>
              <a:gdLst/>
              <a:ahLst/>
              <a:cxnLst/>
              <a:rect l="l" t="t" r="r" b="b"/>
              <a:pathLst>
                <a:path w="4769" h="3680" extrusionOk="0">
                  <a:moveTo>
                    <a:pt x="2009" y="1"/>
                  </a:moveTo>
                  <a:cubicBezTo>
                    <a:pt x="1522" y="1"/>
                    <a:pt x="1003" y="193"/>
                    <a:pt x="535" y="872"/>
                  </a:cubicBezTo>
                  <a:cubicBezTo>
                    <a:pt x="356" y="1133"/>
                    <a:pt x="243" y="1381"/>
                    <a:pt x="194" y="1617"/>
                  </a:cubicBezTo>
                  <a:cubicBezTo>
                    <a:pt x="0" y="2502"/>
                    <a:pt x="660" y="3189"/>
                    <a:pt x="1777" y="3526"/>
                  </a:cubicBezTo>
                  <a:cubicBezTo>
                    <a:pt x="2149" y="3638"/>
                    <a:pt x="2483" y="3680"/>
                    <a:pt x="2772" y="3680"/>
                  </a:cubicBezTo>
                  <a:cubicBezTo>
                    <a:pt x="3582" y="3680"/>
                    <a:pt x="4047" y="3355"/>
                    <a:pt x="4047" y="3355"/>
                  </a:cubicBezTo>
                  <a:cubicBezTo>
                    <a:pt x="4293" y="3200"/>
                    <a:pt x="4605" y="2849"/>
                    <a:pt x="4713" y="2362"/>
                  </a:cubicBezTo>
                  <a:cubicBezTo>
                    <a:pt x="4756" y="2172"/>
                    <a:pt x="4769" y="1957"/>
                    <a:pt x="4732" y="1728"/>
                  </a:cubicBezTo>
                  <a:cubicBezTo>
                    <a:pt x="4603" y="914"/>
                    <a:pt x="3790" y="443"/>
                    <a:pt x="3104" y="230"/>
                  </a:cubicBezTo>
                  <a:cubicBezTo>
                    <a:pt x="2793" y="133"/>
                    <a:pt x="2412" y="1"/>
                    <a:pt x="2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9"/>
            <p:cNvSpPr/>
            <p:nvPr/>
          </p:nvSpPr>
          <p:spPr>
            <a:xfrm>
              <a:off x="5120867" y="3647946"/>
              <a:ext cx="213733" cy="111001"/>
            </a:xfrm>
            <a:custGeom>
              <a:avLst/>
              <a:gdLst/>
              <a:ahLst/>
              <a:cxnLst/>
              <a:rect l="l" t="t" r="r" b="b"/>
              <a:pathLst>
                <a:path w="4575" h="2376" extrusionOk="0">
                  <a:moveTo>
                    <a:pt x="1815" y="0"/>
                  </a:moveTo>
                  <a:cubicBezTo>
                    <a:pt x="1328" y="0"/>
                    <a:pt x="809" y="193"/>
                    <a:pt x="341" y="872"/>
                  </a:cubicBezTo>
                  <a:cubicBezTo>
                    <a:pt x="163" y="1133"/>
                    <a:pt x="50" y="1381"/>
                    <a:pt x="0" y="1617"/>
                  </a:cubicBezTo>
                  <a:lnTo>
                    <a:pt x="0" y="1621"/>
                  </a:lnTo>
                  <a:cubicBezTo>
                    <a:pt x="0" y="1621"/>
                    <a:pt x="808" y="1179"/>
                    <a:pt x="1827" y="1179"/>
                  </a:cubicBezTo>
                  <a:cubicBezTo>
                    <a:pt x="2011" y="1179"/>
                    <a:pt x="2202" y="1193"/>
                    <a:pt x="2397" y="1228"/>
                  </a:cubicBezTo>
                  <a:cubicBezTo>
                    <a:pt x="3320" y="1392"/>
                    <a:pt x="4333" y="2375"/>
                    <a:pt x="4498" y="2375"/>
                  </a:cubicBezTo>
                  <a:cubicBezTo>
                    <a:pt x="4506" y="2375"/>
                    <a:pt x="4512" y="2373"/>
                    <a:pt x="4516" y="2367"/>
                  </a:cubicBezTo>
                  <a:cubicBezTo>
                    <a:pt x="4516" y="2365"/>
                    <a:pt x="4519" y="2365"/>
                    <a:pt x="4519" y="2363"/>
                  </a:cubicBezTo>
                  <a:cubicBezTo>
                    <a:pt x="4562" y="2173"/>
                    <a:pt x="4575" y="1958"/>
                    <a:pt x="4539" y="1727"/>
                  </a:cubicBezTo>
                  <a:cubicBezTo>
                    <a:pt x="4410" y="914"/>
                    <a:pt x="3596" y="442"/>
                    <a:pt x="2910" y="230"/>
                  </a:cubicBezTo>
                  <a:cubicBezTo>
                    <a:pt x="2599" y="133"/>
                    <a:pt x="2218" y="0"/>
                    <a:pt x="1815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9"/>
            <p:cNvSpPr/>
            <p:nvPr/>
          </p:nvSpPr>
          <p:spPr>
            <a:xfrm>
              <a:off x="4899383" y="2626300"/>
              <a:ext cx="542203" cy="907254"/>
            </a:xfrm>
            <a:custGeom>
              <a:avLst/>
              <a:gdLst/>
              <a:ahLst/>
              <a:cxnLst/>
              <a:rect l="l" t="t" r="r" b="b"/>
              <a:pathLst>
                <a:path w="11606" h="19420" extrusionOk="0">
                  <a:moveTo>
                    <a:pt x="4667" y="1"/>
                  </a:moveTo>
                  <a:cubicBezTo>
                    <a:pt x="4616" y="1"/>
                    <a:pt x="4566" y="8"/>
                    <a:pt x="4518" y="18"/>
                  </a:cubicBezTo>
                  <a:cubicBezTo>
                    <a:pt x="4388" y="46"/>
                    <a:pt x="4268" y="107"/>
                    <a:pt x="4165" y="180"/>
                  </a:cubicBezTo>
                  <a:cubicBezTo>
                    <a:pt x="3902" y="365"/>
                    <a:pt x="3740" y="629"/>
                    <a:pt x="3740" y="629"/>
                  </a:cubicBezTo>
                  <a:lnTo>
                    <a:pt x="4112" y="3912"/>
                  </a:lnTo>
                  <a:cubicBezTo>
                    <a:pt x="3570" y="2286"/>
                    <a:pt x="1887" y="1257"/>
                    <a:pt x="1887" y="1257"/>
                  </a:cubicBezTo>
                  <a:cubicBezTo>
                    <a:pt x="1887" y="1257"/>
                    <a:pt x="1806" y="1203"/>
                    <a:pt x="1656" y="1203"/>
                  </a:cubicBezTo>
                  <a:cubicBezTo>
                    <a:pt x="1563" y="1203"/>
                    <a:pt x="1442" y="1224"/>
                    <a:pt x="1297" y="1294"/>
                  </a:cubicBezTo>
                  <a:cubicBezTo>
                    <a:pt x="1200" y="1342"/>
                    <a:pt x="1092" y="1412"/>
                    <a:pt x="972" y="1513"/>
                  </a:cubicBezTo>
                  <a:cubicBezTo>
                    <a:pt x="822" y="1640"/>
                    <a:pt x="717" y="1783"/>
                    <a:pt x="644" y="1922"/>
                  </a:cubicBezTo>
                  <a:cubicBezTo>
                    <a:pt x="439" y="2311"/>
                    <a:pt x="485" y="2683"/>
                    <a:pt x="485" y="2683"/>
                  </a:cubicBezTo>
                  <a:cubicBezTo>
                    <a:pt x="485" y="2683"/>
                    <a:pt x="1543" y="2941"/>
                    <a:pt x="2341" y="4426"/>
                  </a:cubicBezTo>
                  <a:cubicBezTo>
                    <a:pt x="3140" y="5908"/>
                    <a:pt x="2228" y="6709"/>
                    <a:pt x="1114" y="9078"/>
                  </a:cubicBezTo>
                  <a:cubicBezTo>
                    <a:pt x="1" y="11449"/>
                    <a:pt x="58" y="14960"/>
                    <a:pt x="1142" y="16672"/>
                  </a:cubicBezTo>
                  <a:cubicBezTo>
                    <a:pt x="1957" y="17960"/>
                    <a:pt x="3805" y="18988"/>
                    <a:pt x="4674" y="19420"/>
                  </a:cubicBezTo>
                  <a:cubicBezTo>
                    <a:pt x="5234" y="17279"/>
                    <a:pt x="6163" y="14682"/>
                    <a:pt x="7643" y="12761"/>
                  </a:cubicBezTo>
                  <a:cubicBezTo>
                    <a:pt x="7643" y="12761"/>
                    <a:pt x="8026" y="11864"/>
                    <a:pt x="7004" y="11392"/>
                  </a:cubicBezTo>
                  <a:cubicBezTo>
                    <a:pt x="7004" y="11392"/>
                    <a:pt x="7200" y="9680"/>
                    <a:pt x="8670" y="9507"/>
                  </a:cubicBezTo>
                  <a:cubicBezTo>
                    <a:pt x="8670" y="9507"/>
                    <a:pt x="10608" y="10364"/>
                    <a:pt x="10736" y="11906"/>
                  </a:cubicBezTo>
                  <a:cubicBezTo>
                    <a:pt x="10736" y="11906"/>
                    <a:pt x="11030" y="11415"/>
                    <a:pt x="11605" y="10759"/>
                  </a:cubicBezTo>
                  <a:cubicBezTo>
                    <a:pt x="11501" y="10059"/>
                    <a:pt x="11311" y="8954"/>
                    <a:pt x="10992" y="7709"/>
                  </a:cubicBezTo>
                  <a:cubicBezTo>
                    <a:pt x="10449" y="5598"/>
                    <a:pt x="8193" y="4169"/>
                    <a:pt x="8193" y="4169"/>
                  </a:cubicBezTo>
                  <a:cubicBezTo>
                    <a:pt x="8193" y="4169"/>
                    <a:pt x="7795" y="2970"/>
                    <a:pt x="7708" y="2370"/>
                  </a:cubicBezTo>
                  <a:cubicBezTo>
                    <a:pt x="7622" y="1772"/>
                    <a:pt x="8165" y="1115"/>
                    <a:pt x="8165" y="1115"/>
                  </a:cubicBezTo>
                  <a:cubicBezTo>
                    <a:pt x="8165" y="1115"/>
                    <a:pt x="8140" y="837"/>
                    <a:pt x="7886" y="467"/>
                  </a:cubicBezTo>
                  <a:cubicBezTo>
                    <a:pt x="7859" y="428"/>
                    <a:pt x="7828" y="387"/>
                    <a:pt x="7795" y="344"/>
                  </a:cubicBezTo>
                  <a:cubicBezTo>
                    <a:pt x="7751" y="290"/>
                    <a:pt x="7704" y="245"/>
                    <a:pt x="7653" y="209"/>
                  </a:cubicBezTo>
                  <a:cubicBezTo>
                    <a:pt x="7554" y="131"/>
                    <a:pt x="7441" y="87"/>
                    <a:pt x="7337" y="63"/>
                  </a:cubicBezTo>
                  <a:cubicBezTo>
                    <a:pt x="7247" y="43"/>
                    <a:pt x="7161" y="37"/>
                    <a:pt x="7086" y="37"/>
                  </a:cubicBezTo>
                  <a:cubicBezTo>
                    <a:pt x="6949" y="37"/>
                    <a:pt x="6853" y="59"/>
                    <a:pt x="6853" y="59"/>
                  </a:cubicBezTo>
                  <a:cubicBezTo>
                    <a:pt x="5795" y="888"/>
                    <a:pt x="5939" y="2600"/>
                    <a:pt x="5939" y="2600"/>
                  </a:cubicBezTo>
                  <a:cubicBezTo>
                    <a:pt x="5625" y="1829"/>
                    <a:pt x="5567" y="430"/>
                    <a:pt x="5567" y="430"/>
                  </a:cubicBezTo>
                  <a:cubicBezTo>
                    <a:pt x="5567" y="430"/>
                    <a:pt x="5478" y="303"/>
                    <a:pt x="5300" y="189"/>
                  </a:cubicBezTo>
                  <a:cubicBezTo>
                    <a:pt x="5159" y="97"/>
                    <a:pt x="4963" y="14"/>
                    <a:pt x="4711" y="3"/>
                  </a:cubicBezTo>
                  <a:cubicBezTo>
                    <a:pt x="4696" y="1"/>
                    <a:pt x="4681" y="1"/>
                    <a:pt x="4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9"/>
            <p:cNvSpPr/>
            <p:nvPr/>
          </p:nvSpPr>
          <p:spPr>
            <a:xfrm>
              <a:off x="5223503" y="2663486"/>
              <a:ext cx="218077" cy="473715"/>
            </a:xfrm>
            <a:custGeom>
              <a:avLst/>
              <a:gdLst/>
              <a:ahLst/>
              <a:cxnLst/>
              <a:rect l="l" t="t" r="r" b="b"/>
              <a:pathLst>
                <a:path w="4668" h="10140" extrusionOk="0">
                  <a:moveTo>
                    <a:pt x="1131" y="1"/>
                  </a:moveTo>
                  <a:cubicBezTo>
                    <a:pt x="849" y="239"/>
                    <a:pt x="524" y="581"/>
                    <a:pt x="343" y="1003"/>
                  </a:cubicBezTo>
                  <a:cubicBezTo>
                    <a:pt x="0" y="1803"/>
                    <a:pt x="314" y="3401"/>
                    <a:pt x="542" y="3716"/>
                  </a:cubicBezTo>
                  <a:cubicBezTo>
                    <a:pt x="770" y="4031"/>
                    <a:pt x="2656" y="4631"/>
                    <a:pt x="3397" y="6087"/>
                  </a:cubicBezTo>
                  <a:cubicBezTo>
                    <a:pt x="3962" y="7193"/>
                    <a:pt x="4404" y="9189"/>
                    <a:pt x="4515" y="10140"/>
                  </a:cubicBezTo>
                  <a:cubicBezTo>
                    <a:pt x="4564" y="10082"/>
                    <a:pt x="4613" y="10022"/>
                    <a:pt x="4667" y="9963"/>
                  </a:cubicBezTo>
                  <a:cubicBezTo>
                    <a:pt x="4563" y="9263"/>
                    <a:pt x="4373" y="8158"/>
                    <a:pt x="4054" y="6913"/>
                  </a:cubicBezTo>
                  <a:cubicBezTo>
                    <a:pt x="3511" y="4802"/>
                    <a:pt x="1255" y="3373"/>
                    <a:pt x="1255" y="3373"/>
                  </a:cubicBezTo>
                  <a:cubicBezTo>
                    <a:pt x="1255" y="3373"/>
                    <a:pt x="857" y="2174"/>
                    <a:pt x="770" y="1574"/>
                  </a:cubicBezTo>
                  <a:cubicBezTo>
                    <a:pt x="684" y="976"/>
                    <a:pt x="1227" y="319"/>
                    <a:pt x="1227" y="319"/>
                  </a:cubicBezTo>
                  <a:cubicBezTo>
                    <a:pt x="1227" y="319"/>
                    <a:pt x="1216" y="194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9"/>
            <p:cNvSpPr/>
            <p:nvPr/>
          </p:nvSpPr>
          <p:spPr>
            <a:xfrm>
              <a:off x="4900084" y="2735570"/>
              <a:ext cx="168744" cy="666519"/>
            </a:xfrm>
            <a:custGeom>
              <a:avLst/>
              <a:gdLst/>
              <a:ahLst/>
              <a:cxnLst/>
              <a:rect l="l" t="t" r="r" b="b"/>
              <a:pathLst>
                <a:path w="3612" h="14267" extrusionOk="0">
                  <a:moveTo>
                    <a:pt x="489" y="0"/>
                  </a:moveTo>
                  <a:cubicBezTo>
                    <a:pt x="453" y="202"/>
                    <a:pt x="472" y="347"/>
                    <a:pt x="472" y="347"/>
                  </a:cubicBezTo>
                  <a:cubicBezTo>
                    <a:pt x="472" y="347"/>
                    <a:pt x="1529" y="605"/>
                    <a:pt x="2328" y="2090"/>
                  </a:cubicBezTo>
                  <a:cubicBezTo>
                    <a:pt x="3126" y="3572"/>
                    <a:pt x="2215" y="4373"/>
                    <a:pt x="1100" y="6741"/>
                  </a:cubicBezTo>
                  <a:cubicBezTo>
                    <a:pt x="1" y="9081"/>
                    <a:pt x="45" y="12530"/>
                    <a:pt x="1088" y="14266"/>
                  </a:cubicBezTo>
                  <a:cubicBezTo>
                    <a:pt x="1656" y="14207"/>
                    <a:pt x="2070" y="14021"/>
                    <a:pt x="2070" y="14021"/>
                  </a:cubicBezTo>
                  <a:cubicBezTo>
                    <a:pt x="2070" y="14021"/>
                    <a:pt x="530" y="12166"/>
                    <a:pt x="787" y="9911"/>
                  </a:cubicBezTo>
                  <a:cubicBezTo>
                    <a:pt x="1044" y="7656"/>
                    <a:pt x="1528" y="6484"/>
                    <a:pt x="2185" y="5486"/>
                  </a:cubicBezTo>
                  <a:cubicBezTo>
                    <a:pt x="2842" y="4487"/>
                    <a:pt x="3612" y="3716"/>
                    <a:pt x="3413" y="2717"/>
                  </a:cubicBezTo>
                  <a:cubicBezTo>
                    <a:pt x="3228" y="1793"/>
                    <a:pt x="1652" y="309"/>
                    <a:pt x="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9"/>
            <p:cNvSpPr/>
            <p:nvPr/>
          </p:nvSpPr>
          <p:spPr>
            <a:xfrm>
              <a:off x="4907559" y="3030306"/>
              <a:ext cx="522909" cy="503428"/>
            </a:xfrm>
            <a:custGeom>
              <a:avLst/>
              <a:gdLst/>
              <a:ahLst/>
              <a:cxnLst/>
              <a:rect l="l" t="t" r="r" b="b"/>
              <a:pathLst>
                <a:path w="11193" h="10776" extrusionOk="0">
                  <a:moveTo>
                    <a:pt x="8491" y="0"/>
                  </a:moveTo>
                  <a:cubicBezTo>
                    <a:pt x="8250" y="0"/>
                    <a:pt x="7988" y="36"/>
                    <a:pt x="7706" y="119"/>
                  </a:cubicBezTo>
                  <a:cubicBezTo>
                    <a:pt x="6249" y="548"/>
                    <a:pt x="6165" y="2404"/>
                    <a:pt x="6165" y="3545"/>
                  </a:cubicBezTo>
                  <a:cubicBezTo>
                    <a:pt x="6165" y="4687"/>
                    <a:pt x="5308" y="6286"/>
                    <a:pt x="4766" y="7171"/>
                  </a:cubicBezTo>
                  <a:cubicBezTo>
                    <a:pt x="4506" y="7595"/>
                    <a:pt x="3983" y="7796"/>
                    <a:pt x="3408" y="7796"/>
                  </a:cubicBezTo>
                  <a:cubicBezTo>
                    <a:pt x="2785" y="7796"/>
                    <a:pt x="2101" y="7559"/>
                    <a:pt x="1625" y="7114"/>
                  </a:cubicBezTo>
                  <a:cubicBezTo>
                    <a:pt x="919" y="6451"/>
                    <a:pt x="490" y="4253"/>
                    <a:pt x="192" y="3269"/>
                  </a:cubicBezTo>
                  <a:lnTo>
                    <a:pt x="192" y="3269"/>
                  </a:lnTo>
                  <a:cubicBezTo>
                    <a:pt x="0" y="5078"/>
                    <a:pt x="271" y="6925"/>
                    <a:pt x="968" y="8026"/>
                  </a:cubicBezTo>
                  <a:cubicBezTo>
                    <a:pt x="1783" y="9314"/>
                    <a:pt x="3630" y="10342"/>
                    <a:pt x="4500" y="10775"/>
                  </a:cubicBezTo>
                  <a:cubicBezTo>
                    <a:pt x="5059" y="8633"/>
                    <a:pt x="5989" y="6036"/>
                    <a:pt x="7470" y="4116"/>
                  </a:cubicBezTo>
                  <a:cubicBezTo>
                    <a:pt x="7470" y="4116"/>
                    <a:pt x="7852" y="3217"/>
                    <a:pt x="6830" y="2746"/>
                  </a:cubicBezTo>
                  <a:cubicBezTo>
                    <a:pt x="6830" y="2746"/>
                    <a:pt x="7027" y="1034"/>
                    <a:pt x="8496" y="862"/>
                  </a:cubicBezTo>
                  <a:cubicBezTo>
                    <a:pt x="8496" y="862"/>
                    <a:pt x="10435" y="1718"/>
                    <a:pt x="10562" y="3260"/>
                  </a:cubicBezTo>
                  <a:cubicBezTo>
                    <a:pt x="10562" y="3260"/>
                    <a:pt x="10777" y="2905"/>
                    <a:pt x="11193" y="2397"/>
                  </a:cubicBezTo>
                  <a:cubicBezTo>
                    <a:pt x="11024" y="1992"/>
                    <a:pt x="10643" y="1449"/>
                    <a:pt x="10390" y="1034"/>
                  </a:cubicBezTo>
                  <a:cubicBezTo>
                    <a:pt x="10136" y="619"/>
                    <a:pt x="9493" y="0"/>
                    <a:pt x="8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9"/>
            <p:cNvSpPr/>
            <p:nvPr/>
          </p:nvSpPr>
          <p:spPr>
            <a:xfrm>
              <a:off x="5074057" y="2634802"/>
              <a:ext cx="40784" cy="197708"/>
            </a:xfrm>
            <a:custGeom>
              <a:avLst/>
              <a:gdLst/>
              <a:ahLst/>
              <a:cxnLst/>
              <a:rect l="l" t="t" r="r" b="b"/>
              <a:pathLst>
                <a:path w="873" h="4232" extrusionOk="0">
                  <a:moveTo>
                    <a:pt x="426" y="1"/>
                  </a:moveTo>
                  <a:cubicBezTo>
                    <a:pt x="163" y="185"/>
                    <a:pt x="1" y="448"/>
                    <a:pt x="1" y="448"/>
                  </a:cubicBezTo>
                  <a:lnTo>
                    <a:pt x="373" y="3731"/>
                  </a:lnTo>
                  <a:lnTo>
                    <a:pt x="873" y="4231"/>
                  </a:lnTo>
                  <a:cubicBezTo>
                    <a:pt x="873" y="4231"/>
                    <a:pt x="486" y="1260"/>
                    <a:pt x="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9"/>
            <p:cNvSpPr/>
            <p:nvPr/>
          </p:nvSpPr>
          <p:spPr>
            <a:xfrm>
              <a:off x="5170060" y="2628029"/>
              <a:ext cx="72132" cy="119830"/>
            </a:xfrm>
            <a:custGeom>
              <a:avLst/>
              <a:gdLst/>
              <a:ahLst/>
              <a:cxnLst/>
              <a:rect l="l" t="t" r="r" b="b"/>
              <a:pathLst>
                <a:path w="1544" h="2565" extrusionOk="0">
                  <a:moveTo>
                    <a:pt x="1291" y="0"/>
                  </a:moveTo>
                  <a:cubicBezTo>
                    <a:pt x="1155" y="0"/>
                    <a:pt x="1059" y="23"/>
                    <a:pt x="1059" y="23"/>
                  </a:cubicBezTo>
                  <a:cubicBezTo>
                    <a:pt x="1" y="852"/>
                    <a:pt x="145" y="2564"/>
                    <a:pt x="145" y="2564"/>
                  </a:cubicBezTo>
                  <a:cubicBezTo>
                    <a:pt x="145" y="2564"/>
                    <a:pt x="454" y="919"/>
                    <a:pt x="1543" y="27"/>
                  </a:cubicBezTo>
                  <a:cubicBezTo>
                    <a:pt x="1453" y="7"/>
                    <a:pt x="1366" y="0"/>
                    <a:pt x="1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9"/>
            <p:cNvSpPr/>
            <p:nvPr/>
          </p:nvSpPr>
          <p:spPr>
            <a:xfrm>
              <a:off x="5001786" y="3905682"/>
              <a:ext cx="78999" cy="70076"/>
            </a:xfrm>
            <a:custGeom>
              <a:avLst/>
              <a:gdLst/>
              <a:ahLst/>
              <a:cxnLst/>
              <a:rect l="l" t="t" r="r" b="b"/>
              <a:pathLst>
                <a:path w="1691" h="1500" extrusionOk="0">
                  <a:moveTo>
                    <a:pt x="835" y="0"/>
                  </a:moveTo>
                  <a:lnTo>
                    <a:pt x="0" y="621"/>
                  </a:lnTo>
                  <a:cubicBezTo>
                    <a:pt x="0" y="621"/>
                    <a:pt x="386" y="621"/>
                    <a:pt x="600" y="857"/>
                  </a:cubicBezTo>
                  <a:cubicBezTo>
                    <a:pt x="815" y="1092"/>
                    <a:pt x="1070" y="1499"/>
                    <a:pt x="1070" y="1499"/>
                  </a:cubicBezTo>
                  <a:lnTo>
                    <a:pt x="1691" y="1200"/>
                  </a:lnTo>
                  <a:cubicBezTo>
                    <a:pt x="1691" y="1200"/>
                    <a:pt x="1134" y="665"/>
                    <a:pt x="1092" y="493"/>
                  </a:cubicBezTo>
                  <a:cubicBezTo>
                    <a:pt x="1049" y="322"/>
                    <a:pt x="835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9"/>
            <p:cNvSpPr/>
            <p:nvPr/>
          </p:nvSpPr>
          <p:spPr>
            <a:xfrm>
              <a:off x="5213833" y="3803466"/>
              <a:ext cx="37047" cy="62274"/>
            </a:xfrm>
            <a:custGeom>
              <a:avLst/>
              <a:gdLst/>
              <a:ahLst/>
              <a:cxnLst/>
              <a:rect l="l" t="t" r="r" b="b"/>
              <a:pathLst>
                <a:path w="793" h="1333" extrusionOk="0">
                  <a:moveTo>
                    <a:pt x="464" y="0"/>
                  </a:moveTo>
                  <a:cubicBezTo>
                    <a:pt x="323" y="0"/>
                    <a:pt x="107" y="113"/>
                    <a:pt x="107" y="113"/>
                  </a:cubicBezTo>
                  <a:cubicBezTo>
                    <a:pt x="107" y="177"/>
                    <a:pt x="129" y="541"/>
                    <a:pt x="129" y="776"/>
                  </a:cubicBezTo>
                  <a:cubicBezTo>
                    <a:pt x="129" y="1011"/>
                    <a:pt x="0" y="1204"/>
                    <a:pt x="0" y="1204"/>
                  </a:cubicBezTo>
                  <a:lnTo>
                    <a:pt x="792" y="1332"/>
                  </a:lnTo>
                  <a:cubicBezTo>
                    <a:pt x="792" y="1332"/>
                    <a:pt x="514" y="476"/>
                    <a:pt x="577" y="155"/>
                  </a:cubicBezTo>
                  <a:cubicBezTo>
                    <a:pt x="601" y="37"/>
                    <a:pt x="545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9"/>
            <p:cNvSpPr/>
            <p:nvPr/>
          </p:nvSpPr>
          <p:spPr>
            <a:xfrm>
              <a:off x="5526881" y="3743716"/>
              <a:ext cx="74141" cy="66199"/>
            </a:xfrm>
            <a:custGeom>
              <a:avLst/>
              <a:gdLst/>
              <a:ahLst/>
              <a:cxnLst/>
              <a:rect l="l" t="t" r="r" b="b"/>
              <a:pathLst>
                <a:path w="1587" h="1417" extrusionOk="0">
                  <a:moveTo>
                    <a:pt x="580" y="0"/>
                  </a:moveTo>
                  <a:cubicBezTo>
                    <a:pt x="580" y="0"/>
                    <a:pt x="236" y="173"/>
                    <a:pt x="301" y="215"/>
                  </a:cubicBezTo>
                  <a:cubicBezTo>
                    <a:pt x="365" y="257"/>
                    <a:pt x="493" y="708"/>
                    <a:pt x="451" y="879"/>
                  </a:cubicBezTo>
                  <a:cubicBezTo>
                    <a:pt x="407" y="1049"/>
                    <a:pt x="87" y="1285"/>
                    <a:pt x="1" y="1349"/>
                  </a:cubicBezTo>
                  <a:cubicBezTo>
                    <a:pt x="1" y="1349"/>
                    <a:pt x="308" y="1417"/>
                    <a:pt x="465" y="1417"/>
                  </a:cubicBezTo>
                  <a:cubicBezTo>
                    <a:pt x="484" y="1417"/>
                    <a:pt x="501" y="1416"/>
                    <a:pt x="515" y="1413"/>
                  </a:cubicBezTo>
                  <a:cubicBezTo>
                    <a:pt x="643" y="1393"/>
                    <a:pt x="1586" y="493"/>
                    <a:pt x="1586" y="493"/>
                  </a:cubicBezTo>
                  <a:lnTo>
                    <a:pt x="1586" y="493"/>
                  </a:lnTo>
                  <a:cubicBezTo>
                    <a:pt x="1586" y="493"/>
                    <a:pt x="1296" y="556"/>
                    <a:pt x="1064" y="556"/>
                  </a:cubicBezTo>
                  <a:cubicBezTo>
                    <a:pt x="994" y="556"/>
                    <a:pt x="929" y="550"/>
                    <a:pt x="879" y="535"/>
                  </a:cubicBezTo>
                  <a:cubicBezTo>
                    <a:pt x="666" y="471"/>
                    <a:pt x="580" y="0"/>
                    <a:pt x="5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9"/>
            <p:cNvSpPr/>
            <p:nvPr/>
          </p:nvSpPr>
          <p:spPr>
            <a:xfrm>
              <a:off x="5623912" y="3554420"/>
              <a:ext cx="52090" cy="58303"/>
            </a:xfrm>
            <a:custGeom>
              <a:avLst/>
              <a:gdLst/>
              <a:ahLst/>
              <a:cxnLst/>
              <a:rect l="l" t="t" r="r" b="b"/>
              <a:pathLst>
                <a:path w="1115" h="1248" extrusionOk="0">
                  <a:moveTo>
                    <a:pt x="247" y="1"/>
                  </a:moveTo>
                  <a:cubicBezTo>
                    <a:pt x="125" y="1"/>
                    <a:pt x="1" y="70"/>
                    <a:pt x="1" y="70"/>
                  </a:cubicBezTo>
                  <a:lnTo>
                    <a:pt x="173" y="433"/>
                  </a:lnTo>
                  <a:cubicBezTo>
                    <a:pt x="173" y="433"/>
                    <a:pt x="430" y="498"/>
                    <a:pt x="579" y="819"/>
                  </a:cubicBezTo>
                  <a:cubicBezTo>
                    <a:pt x="729" y="1141"/>
                    <a:pt x="900" y="1248"/>
                    <a:pt x="900" y="1248"/>
                  </a:cubicBezTo>
                  <a:lnTo>
                    <a:pt x="1115" y="819"/>
                  </a:lnTo>
                  <a:cubicBezTo>
                    <a:pt x="1115" y="819"/>
                    <a:pt x="558" y="391"/>
                    <a:pt x="451" y="134"/>
                  </a:cubicBezTo>
                  <a:cubicBezTo>
                    <a:pt x="409" y="31"/>
                    <a:pt x="328" y="1"/>
                    <a:pt x="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9"/>
            <p:cNvSpPr/>
            <p:nvPr/>
          </p:nvSpPr>
          <p:spPr>
            <a:xfrm>
              <a:off x="4826365" y="3498920"/>
              <a:ext cx="140012" cy="345476"/>
            </a:xfrm>
            <a:custGeom>
              <a:avLst/>
              <a:gdLst/>
              <a:ahLst/>
              <a:cxnLst/>
              <a:rect l="l" t="t" r="r" b="b"/>
              <a:pathLst>
                <a:path w="2997" h="7395" extrusionOk="0">
                  <a:moveTo>
                    <a:pt x="217" y="1"/>
                  </a:moveTo>
                  <a:lnTo>
                    <a:pt x="0" y="44"/>
                  </a:lnTo>
                  <a:cubicBezTo>
                    <a:pt x="11" y="92"/>
                    <a:pt x="997" y="4892"/>
                    <a:pt x="2817" y="7395"/>
                  </a:cubicBezTo>
                  <a:lnTo>
                    <a:pt x="2996" y="7266"/>
                  </a:lnTo>
                  <a:cubicBezTo>
                    <a:pt x="1205" y="4802"/>
                    <a:pt x="227" y="48"/>
                    <a:pt x="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9"/>
            <p:cNvSpPr/>
            <p:nvPr/>
          </p:nvSpPr>
          <p:spPr>
            <a:xfrm>
              <a:off x="4943951" y="3825049"/>
              <a:ext cx="33496" cy="36299"/>
            </a:xfrm>
            <a:custGeom>
              <a:avLst/>
              <a:gdLst/>
              <a:ahLst/>
              <a:cxnLst/>
              <a:rect l="l" t="t" r="r" b="b"/>
              <a:pathLst>
                <a:path w="717" h="777" extrusionOk="0">
                  <a:moveTo>
                    <a:pt x="629" y="0"/>
                  </a:moveTo>
                  <a:lnTo>
                    <a:pt x="1" y="463"/>
                  </a:lnTo>
                  <a:lnTo>
                    <a:pt x="717" y="77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9"/>
            <p:cNvSpPr/>
            <p:nvPr/>
          </p:nvSpPr>
          <p:spPr>
            <a:xfrm>
              <a:off x="5124931" y="3924322"/>
              <a:ext cx="209294" cy="235877"/>
            </a:xfrm>
            <a:custGeom>
              <a:avLst/>
              <a:gdLst/>
              <a:ahLst/>
              <a:cxnLst/>
              <a:rect l="l" t="t" r="r" b="b"/>
              <a:pathLst>
                <a:path w="4480" h="5049" extrusionOk="0">
                  <a:moveTo>
                    <a:pt x="3094" y="0"/>
                  </a:moveTo>
                  <a:lnTo>
                    <a:pt x="2900" y="107"/>
                  </a:lnTo>
                  <a:cubicBezTo>
                    <a:pt x="2912" y="131"/>
                    <a:pt x="4244" y="2576"/>
                    <a:pt x="3831" y="4397"/>
                  </a:cubicBezTo>
                  <a:cubicBezTo>
                    <a:pt x="3775" y="4635"/>
                    <a:pt x="3671" y="4773"/>
                    <a:pt x="3509" y="4814"/>
                  </a:cubicBezTo>
                  <a:cubicBezTo>
                    <a:pt x="3469" y="4824"/>
                    <a:pt x="3426" y="4829"/>
                    <a:pt x="3381" y="4829"/>
                  </a:cubicBezTo>
                  <a:cubicBezTo>
                    <a:pt x="2534" y="4829"/>
                    <a:pt x="796" y="3086"/>
                    <a:pt x="166" y="2377"/>
                  </a:cubicBezTo>
                  <a:lnTo>
                    <a:pt x="1" y="2524"/>
                  </a:lnTo>
                  <a:cubicBezTo>
                    <a:pt x="242" y="2793"/>
                    <a:pt x="2279" y="5049"/>
                    <a:pt x="3391" y="5049"/>
                  </a:cubicBezTo>
                  <a:cubicBezTo>
                    <a:pt x="3451" y="5049"/>
                    <a:pt x="3509" y="5041"/>
                    <a:pt x="3564" y="5029"/>
                  </a:cubicBezTo>
                  <a:cubicBezTo>
                    <a:pt x="3811" y="4966"/>
                    <a:pt x="3974" y="4769"/>
                    <a:pt x="4047" y="4445"/>
                  </a:cubicBezTo>
                  <a:cubicBezTo>
                    <a:pt x="4480" y="2542"/>
                    <a:pt x="3151" y="103"/>
                    <a:pt x="3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9"/>
            <p:cNvSpPr/>
            <p:nvPr/>
          </p:nvSpPr>
          <p:spPr>
            <a:xfrm>
              <a:off x="5249431" y="3899609"/>
              <a:ext cx="33777" cy="36253"/>
            </a:xfrm>
            <a:custGeom>
              <a:avLst/>
              <a:gdLst/>
              <a:ahLst/>
              <a:cxnLst/>
              <a:rect l="l" t="t" r="r" b="b"/>
              <a:pathLst>
                <a:path w="723" h="776" extrusionOk="0">
                  <a:moveTo>
                    <a:pt x="100" y="0"/>
                  </a:moveTo>
                  <a:lnTo>
                    <a:pt x="0" y="776"/>
                  </a:lnTo>
                  <a:lnTo>
                    <a:pt x="722" y="474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9"/>
            <p:cNvSpPr/>
            <p:nvPr/>
          </p:nvSpPr>
          <p:spPr>
            <a:xfrm>
              <a:off x="5549866" y="3331628"/>
              <a:ext cx="53772" cy="151271"/>
            </a:xfrm>
            <a:custGeom>
              <a:avLst/>
              <a:gdLst/>
              <a:ahLst/>
              <a:cxnLst/>
              <a:rect l="l" t="t" r="r" b="b"/>
              <a:pathLst>
                <a:path w="1151" h="3238" extrusionOk="0">
                  <a:moveTo>
                    <a:pt x="217" y="1"/>
                  </a:moveTo>
                  <a:lnTo>
                    <a:pt x="0" y="42"/>
                  </a:lnTo>
                  <a:cubicBezTo>
                    <a:pt x="16" y="124"/>
                    <a:pt x="395" y="2081"/>
                    <a:pt x="951" y="3237"/>
                  </a:cubicBezTo>
                  <a:lnTo>
                    <a:pt x="1151" y="3142"/>
                  </a:lnTo>
                  <a:cubicBezTo>
                    <a:pt x="607" y="2012"/>
                    <a:pt x="221" y="19"/>
                    <a:pt x="2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9"/>
            <p:cNvSpPr/>
            <p:nvPr/>
          </p:nvSpPr>
          <p:spPr>
            <a:xfrm>
              <a:off x="5581773" y="3471591"/>
              <a:ext cx="33450" cy="36299"/>
            </a:xfrm>
            <a:custGeom>
              <a:avLst/>
              <a:gdLst/>
              <a:ahLst/>
              <a:cxnLst/>
              <a:rect l="l" t="t" r="r" b="b"/>
              <a:pathLst>
                <a:path w="716" h="777" extrusionOk="0">
                  <a:moveTo>
                    <a:pt x="716" y="0"/>
                  </a:moveTo>
                  <a:lnTo>
                    <a:pt x="0" y="316"/>
                  </a:lnTo>
                  <a:lnTo>
                    <a:pt x="630" y="777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5578924" y="3701157"/>
              <a:ext cx="174069" cy="187991"/>
            </a:xfrm>
            <a:custGeom>
              <a:avLst/>
              <a:gdLst/>
              <a:ahLst/>
              <a:cxnLst/>
              <a:rect l="l" t="t" r="r" b="b"/>
              <a:pathLst>
                <a:path w="3726" h="4024" extrusionOk="0">
                  <a:moveTo>
                    <a:pt x="2973" y="0"/>
                  </a:moveTo>
                  <a:lnTo>
                    <a:pt x="2763" y="67"/>
                  </a:lnTo>
                  <a:cubicBezTo>
                    <a:pt x="2770" y="90"/>
                    <a:pt x="3485" y="2357"/>
                    <a:pt x="2916" y="3340"/>
                  </a:cubicBezTo>
                  <a:cubicBezTo>
                    <a:pt x="2787" y="3564"/>
                    <a:pt x="2604" y="3697"/>
                    <a:pt x="2361" y="3750"/>
                  </a:cubicBezTo>
                  <a:cubicBezTo>
                    <a:pt x="2190" y="3786"/>
                    <a:pt x="2030" y="3803"/>
                    <a:pt x="1881" y="3803"/>
                  </a:cubicBezTo>
                  <a:cubicBezTo>
                    <a:pt x="729" y="3803"/>
                    <a:pt x="222" y="2827"/>
                    <a:pt x="198" y="2781"/>
                  </a:cubicBezTo>
                  <a:lnTo>
                    <a:pt x="0" y="2880"/>
                  </a:lnTo>
                  <a:cubicBezTo>
                    <a:pt x="6" y="2892"/>
                    <a:pt x="589" y="4023"/>
                    <a:pt x="1887" y="4023"/>
                  </a:cubicBezTo>
                  <a:cubicBezTo>
                    <a:pt x="2049" y="4023"/>
                    <a:pt x="2223" y="4006"/>
                    <a:pt x="2407" y="3967"/>
                  </a:cubicBezTo>
                  <a:cubicBezTo>
                    <a:pt x="2711" y="3901"/>
                    <a:pt x="2947" y="3729"/>
                    <a:pt x="3107" y="3453"/>
                  </a:cubicBezTo>
                  <a:cubicBezTo>
                    <a:pt x="3725" y="2386"/>
                    <a:pt x="3004" y="96"/>
                    <a:pt x="2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9"/>
            <p:cNvSpPr/>
            <p:nvPr/>
          </p:nvSpPr>
          <p:spPr>
            <a:xfrm>
              <a:off x="5567572" y="3806222"/>
              <a:ext cx="33730" cy="36253"/>
            </a:xfrm>
            <a:custGeom>
              <a:avLst/>
              <a:gdLst/>
              <a:ahLst/>
              <a:cxnLst/>
              <a:rect l="l" t="t" r="r" b="b"/>
              <a:pathLst>
                <a:path w="722" h="776" extrusionOk="0">
                  <a:moveTo>
                    <a:pt x="98" y="0"/>
                  </a:moveTo>
                  <a:lnTo>
                    <a:pt x="1" y="776"/>
                  </a:lnTo>
                  <a:lnTo>
                    <a:pt x="722" y="47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9"/>
            <p:cNvSpPr/>
            <p:nvPr/>
          </p:nvSpPr>
          <p:spPr>
            <a:xfrm>
              <a:off x="5330765" y="3329806"/>
              <a:ext cx="33496" cy="36393"/>
            </a:xfrm>
            <a:custGeom>
              <a:avLst/>
              <a:gdLst/>
              <a:ahLst/>
              <a:cxnLst/>
              <a:rect l="l" t="t" r="r" b="b"/>
              <a:pathLst>
                <a:path w="717" h="779" extrusionOk="0">
                  <a:moveTo>
                    <a:pt x="716" y="1"/>
                  </a:moveTo>
                  <a:lnTo>
                    <a:pt x="1" y="314"/>
                  </a:lnTo>
                  <a:lnTo>
                    <a:pt x="630" y="778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9"/>
            <p:cNvSpPr/>
            <p:nvPr/>
          </p:nvSpPr>
          <p:spPr>
            <a:xfrm>
              <a:off x="5281012" y="3348212"/>
              <a:ext cx="71151" cy="202801"/>
            </a:xfrm>
            <a:custGeom>
              <a:avLst/>
              <a:gdLst/>
              <a:ahLst/>
              <a:cxnLst/>
              <a:rect l="l" t="t" r="r" b="b"/>
              <a:pathLst>
                <a:path w="1523" h="4341" extrusionOk="0">
                  <a:moveTo>
                    <a:pt x="1325" y="0"/>
                  </a:moveTo>
                  <a:cubicBezTo>
                    <a:pt x="145" y="2301"/>
                    <a:pt x="1" y="4306"/>
                    <a:pt x="0" y="4326"/>
                  </a:cubicBezTo>
                  <a:lnTo>
                    <a:pt x="221" y="4340"/>
                  </a:lnTo>
                  <a:cubicBezTo>
                    <a:pt x="222" y="4321"/>
                    <a:pt x="365" y="2359"/>
                    <a:pt x="1522" y="101"/>
                  </a:cubicBezTo>
                  <a:lnTo>
                    <a:pt x="1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9"/>
            <p:cNvSpPr/>
            <p:nvPr/>
          </p:nvSpPr>
          <p:spPr>
            <a:xfrm>
              <a:off x="5270500" y="2925100"/>
              <a:ext cx="33216" cy="36440"/>
            </a:xfrm>
            <a:custGeom>
              <a:avLst/>
              <a:gdLst/>
              <a:ahLst/>
              <a:cxnLst/>
              <a:rect l="l" t="t" r="r" b="b"/>
              <a:pathLst>
                <a:path w="711" h="780" extrusionOk="0">
                  <a:moveTo>
                    <a:pt x="72" y="0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711" y="45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9"/>
            <p:cNvSpPr/>
            <p:nvPr/>
          </p:nvSpPr>
          <p:spPr>
            <a:xfrm>
              <a:off x="5045139" y="2939348"/>
              <a:ext cx="228729" cy="334451"/>
            </a:xfrm>
            <a:custGeom>
              <a:avLst/>
              <a:gdLst/>
              <a:ahLst/>
              <a:cxnLst/>
              <a:rect l="l" t="t" r="r" b="b"/>
              <a:pathLst>
                <a:path w="4896" h="7159" extrusionOk="0">
                  <a:moveTo>
                    <a:pt x="4895" y="1"/>
                  </a:moveTo>
                  <a:cubicBezTo>
                    <a:pt x="3453" y="11"/>
                    <a:pt x="2355" y="482"/>
                    <a:pt x="1628" y="1402"/>
                  </a:cubicBezTo>
                  <a:cubicBezTo>
                    <a:pt x="1" y="3463"/>
                    <a:pt x="793" y="7007"/>
                    <a:pt x="828" y="7158"/>
                  </a:cubicBezTo>
                  <a:lnTo>
                    <a:pt x="1041" y="7109"/>
                  </a:lnTo>
                  <a:cubicBezTo>
                    <a:pt x="1033" y="7073"/>
                    <a:pt x="238" y="3518"/>
                    <a:pt x="1800" y="1540"/>
                  </a:cubicBezTo>
                  <a:cubicBezTo>
                    <a:pt x="2484" y="675"/>
                    <a:pt x="3525" y="232"/>
                    <a:pt x="4896" y="222"/>
                  </a:cubicBezTo>
                  <a:lnTo>
                    <a:pt x="48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9"/>
            <p:cNvSpPr/>
            <p:nvPr/>
          </p:nvSpPr>
          <p:spPr>
            <a:xfrm>
              <a:off x="5203228" y="2669092"/>
              <a:ext cx="32235" cy="36486"/>
            </a:xfrm>
            <a:custGeom>
              <a:avLst/>
              <a:gdLst/>
              <a:ahLst/>
              <a:cxnLst/>
              <a:rect l="l" t="t" r="r" b="b"/>
              <a:pathLst>
                <a:path w="690" h="781" extrusionOk="0">
                  <a:moveTo>
                    <a:pt x="662" y="1"/>
                  </a:moveTo>
                  <a:lnTo>
                    <a:pt x="0" y="414"/>
                  </a:lnTo>
                  <a:lnTo>
                    <a:pt x="689" y="780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9"/>
            <p:cNvSpPr/>
            <p:nvPr/>
          </p:nvSpPr>
          <p:spPr>
            <a:xfrm>
              <a:off x="5191689" y="2689835"/>
              <a:ext cx="32656" cy="103479"/>
            </a:xfrm>
            <a:custGeom>
              <a:avLst/>
              <a:gdLst/>
              <a:ahLst/>
              <a:cxnLst/>
              <a:rect l="l" t="t" r="r" b="b"/>
              <a:pathLst>
                <a:path w="699" h="2215" extrusionOk="0">
                  <a:moveTo>
                    <a:pt x="506" y="0"/>
                  </a:moveTo>
                  <a:cubicBezTo>
                    <a:pt x="0" y="880"/>
                    <a:pt x="206" y="2161"/>
                    <a:pt x="215" y="2214"/>
                  </a:cubicBezTo>
                  <a:lnTo>
                    <a:pt x="433" y="2178"/>
                  </a:lnTo>
                  <a:cubicBezTo>
                    <a:pt x="430" y="2166"/>
                    <a:pt x="231" y="923"/>
                    <a:pt x="699" y="110"/>
                  </a:cubicBezTo>
                  <a:lnTo>
                    <a:pt x="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9"/>
            <p:cNvSpPr/>
            <p:nvPr/>
          </p:nvSpPr>
          <p:spPr>
            <a:xfrm>
              <a:off x="5110729" y="2683808"/>
              <a:ext cx="35459" cy="35178"/>
            </a:xfrm>
            <a:custGeom>
              <a:avLst/>
              <a:gdLst/>
              <a:ahLst/>
              <a:cxnLst/>
              <a:rect l="l" t="t" r="r" b="b"/>
              <a:pathLst>
                <a:path w="759" h="753" extrusionOk="0">
                  <a:moveTo>
                    <a:pt x="216" y="1"/>
                  </a:moveTo>
                  <a:lnTo>
                    <a:pt x="0" y="752"/>
                  </a:lnTo>
                  <a:lnTo>
                    <a:pt x="758" y="5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9"/>
            <p:cNvSpPr/>
            <p:nvPr/>
          </p:nvSpPr>
          <p:spPr>
            <a:xfrm>
              <a:off x="5120680" y="2711511"/>
              <a:ext cx="24293" cy="85213"/>
            </a:xfrm>
            <a:custGeom>
              <a:avLst/>
              <a:gdLst/>
              <a:ahLst/>
              <a:cxnLst/>
              <a:rect l="l" t="t" r="r" b="b"/>
              <a:pathLst>
                <a:path w="520" h="1824" extrusionOk="0">
                  <a:moveTo>
                    <a:pt x="219" y="1"/>
                  </a:moveTo>
                  <a:lnTo>
                    <a:pt x="0" y="39"/>
                  </a:lnTo>
                  <a:cubicBezTo>
                    <a:pt x="118" y="714"/>
                    <a:pt x="293" y="1747"/>
                    <a:pt x="299" y="1823"/>
                  </a:cubicBezTo>
                  <a:lnTo>
                    <a:pt x="410" y="1819"/>
                  </a:lnTo>
                  <a:lnTo>
                    <a:pt x="520" y="1819"/>
                  </a:lnTo>
                  <a:cubicBezTo>
                    <a:pt x="520" y="1754"/>
                    <a:pt x="333" y="653"/>
                    <a:pt x="2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9"/>
            <p:cNvSpPr/>
            <p:nvPr/>
          </p:nvSpPr>
          <p:spPr>
            <a:xfrm>
              <a:off x="4970486" y="2732861"/>
              <a:ext cx="36533" cy="32609"/>
            </a:xfrm>
            <a:custGeom>
              <a:avLst/>
              <a:gdLst/>
              <a:ahLst/>
              <a:cxnLst/>
              <a:rect l="l" t="t" r="r" b="b"/>
              <a:pathLst>
                <a:path w="782" h="698" extrusionOk="0">
                  <a:moveTo>
                    <a:pt x="1" y="1"/>
                  </a:moveTo>
                  <a:lnTo>
                    <a:pt x="355" y="698"/>
                  </a:lnTo>
                  <a:lnTo>
                    <a:pt x="781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9"/>
            <p:cNvSpPr/>
            <p:nvPr/>
          </p:nvSpPr>
          <p:spPr>
            <a:xfrm>
              <a:off x="4991602" y="2742718"/>
              <a:ext cx="83578" cy="92641"/>
            </a:xfrm>
            <a:custGeom>
              <a:avLst/>
              <a:gdLst/>
              <a:ahLst/>
              <a:cxnLst/>
              <a:rect l="l" t="t" r="r" b="b"/>
              <a:pathLst>
                <a:path w="1789" h="1983" extrusionOk="0">
                  <a:moveTo>
                    <a:pt x="96" y="0"/>
                  </a:moveTo>
                  <a:lnTo>
                    <a:pt x="0" y="200"/>
                  </a:lnTo>
                  <a:cubicBezTo>
                    <a:pt x="586" y="483"/>
                    <a:pt x="1594" y="1968"/>
                    <a:pt x="1604" y="1982"/>
                  </a:cubicBezTo>
                  <a:lnTo>
                    <a:pt x="1788" y="1860"/>
                  </a:lnTo>
                  <a:cubicBezTo>
                    <a:pt x="1745" y="1796"/>
                    <a:pt x="736" y="309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9"/>
            <p:cNvSpPr/>
            <p:nvPr/>
          </p:nvSpPr>
          <p:spPr>
            <a:xfrm>
              <a:off x="5309976" y="3149854"/>
              <a:ext cx="33590" cy="36299"/>
            </a:xfrm>
            <a:custGeom>
              <a:avLst/>
              <a:gdLst/>
              <a:ahLst/>
              <a:cxnLst/>
              <a:rect l="l" t="t" r="r" b="b"/>
              <a:pathLst>
                <a:path w="719" h="777" extrusionOk="0">
                  <a:moveTo>
                    <a:pt x="0" y="0"/>
                  </a:moveTo>
                  <a:lnTo>
                    <a:pt x="90" y="777"/>
                  </a:lnTo>
                  <a:lnTo>
                    <a:pt x="718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9"/>
            <p:cNvSpPr/>
            <p:nvPr/>
          </p:nvSpPr>
          <p:spPr>
            <a:xfrm>
              <a:off x="5321655" y="3167512"/>
              <a:ext cx="34384" cy="87922"/>
            </a:xfrm>
            <a:custGeom>
              <a:avLst/>
              <a:gdLst/>
              <a:ahLst/>
              <a:cxnLst/>
              <a:rect l="l" t="t" r="r" b="b"/>
              <a:pathLst>
                <a:path w="736" h="1882" extrusionOk="0">
                  <a:moveTo>
                    <a:pt x="180" y="1"/>
                  </a:moveTo>
                  <a:lnTo>
                    <a:pt x="0" y="129"/>
                  </a:lnTo>
                  <a:cubicBezTo>
                    <a:pt x="501" y="832"/>
                    <a:pt x="346" y="1835"/>
                    <a:pt x="345" y="1846"/>
                  </a:cubicBezTo>
                  <a:lnTo>
                    <a:pt x="563" y="1882"/>
                  </a:lnTo>
                  <a:cubicBezTo>
                    <a:pt x="571" y="1837"/>
                    <a:pt x="736" y="779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9"/>
            <p:cNvSpPr/>
            <p:nvPr/>
          </p:nvSpPr>
          <p:spPr>
            <a:xfrm>
              <a:off x="5549212" y="3071510"/>
              <a:ext cx="36113" cy="34244"/>
            </a:xfrm>
            <a:custGeom>
              <a:avLst/>
              <a:gdLst/>
              <a:ahLst/>
              <a:cxnLst/>
              <a:rect l="l" t="t" r="r" b="b"/>
              <a:pathLst>
                <a:path w="773" h="733" extrusionOk="0">
                  <a:moveTo>
                    <a:pt x="772" y="1"/>
                  </a:moveTo>
                  <a:lnTo>
                    <a:pt x="1" y="125"/>
                  </a:lnTo>
                  <a:lnTo>
                    <a:pt x="494" y="732"/>
                  </a:lnTo>
                  <a:lnTo>
                    <a:pt x="7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9"/>
            <p:cNvSpPr/>
            <p:nvPr/>
          </p:nvSpPr>
          <p:spPr>
            <a:xfrm>
              <a:off x="5433588" y="3079171"/>
              <a:ext cx="137069" cy="144264"/>
            </a:xfrm>
            <a:custGeom>
              <a:avLst/>
              <a:gdLst/>
              <a:ahLst/>
              <a:cxnLst/>
              <a:rect l="l" t="t" r="r" b="b"/>
              <a:pathLst>
                <a:path w="2934" h="3088" extrusionOk="0">
                  <a:moveTo>
                    <a:pt x="2817" y="0"/>
                  </a:moveTo>
                  <a:cubicBezTo>
                    <a:pt x="1400" y="881"/>
                    <a:pt x="57" y="2881"/>
                    <a:pt x="0" y="2965"/>
                  </a:cubicBezTo>
                  <a:lnTo>
                    <a:pt x="184" y="3088"/>
                  </a:lnTo>
                  <a:cubicBezTo>
                    <a:pt x="198" y="3067"/>
                    <a:pt x="1557" y="1042"/>
                    <a:pt x="2933" y="187"/>
                  </a:cubicBezTo>
                  <a:lnTo>
                    <a:pt x="2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8" name="Google Shape;2178;p79"/>
          <p:cNvGrpSpPr/>
          <p:nvPr/>
        </p:nvGrpSpPr>
        <p:grpSpPr>
          <a:xfrm>
            <a:off x="7813533" y="155324"/>
            <a:ext cx="1171800" cy="1861921"/>
            <a:chOff x="6475050" y="2654425"/>
            <a:chExt cx="1171800" cy="1861921"/>
          </a:xfrm>
        </p:grpSpPr>
        <p:sp>
          <p:nvSpPr>
            <p:cNvPr id="2179" name="Google Shape;2179;p79"/>
            <p:cNvSpPr/>
            <p:nvPr/>
          </p:nvSpPr>
          <p:spPr>
            <a:xfrm>
              <a:off x="6477771" y="3132746"/>
              <a:ext cx="177391" cy="195258"/>
            </a:xfrm>
            <a:custGeom>
              <a:avLst/>
              <a:gdLst/>
              <a:ahLst/>
              <a:cxnLst/>
              <a:rect l="l" t="t" r="r" b="b"/>
              <a:pathLst>
                <a:path w="5997" h="6601" extrusionOk="0">
                  <a:moveTo>
                    <a:pt x="2239" y="0"/>
                  </a:moveTo>
                  <a:cubicBezTo>
                    <a:pt x="2006" y="0"/>
                    <a:pt x="1781" y="137"/>
                    <a:pt x="1684" y="372"/>
                  </a:cubicBezTo>
                  <a:lnTo>
                    <a:pt x="1391" y="1086"/>
                  </a:lnTo>
                  <a:lnTo>
                    <a:pt x="1220" y="1495"/>
                  </a:lnTo>
                  <a:cubicBezTo>
                    <a:pt x="1111" y="1756"/>
                    <a:pt x="1198" y="2055"/>
                    <a:pt x="1427" y="2214"/>
                  </a:cubicBezTo>
                  <a:lnTo>
                    <a:pt x="3327" y="3479"/>
                  </a:lnTo>
                  <a:lnTo>
                    <a:pt x="4099" y="4243"/>
                  </a:lnTo>
                  <a:lnTo>
                    <a:pt x="2473" y="4149"/>
                  </a:lnTo>
                  <a:lnTo>
                    <a:pt x="721" y="4045"/>
                  </a:lnTo>
                  <a:cubicBezTo>
                    <a:pt x="709" y="4044"/>
                    <a:pt x="696" y="4044"/>
                    <a:pt x="684" y="4044"/>
                  </a:cubicBezTo>
                  <a:cubicBezTo>
                    <a:pt x="371" y="4044"/>
                    <a:pt x="108" y="4289"/>
                    <a:pt x="90" y="4606"/>
                  </a:cubicBezTo>
                  <a:lnTo>
                    <a:pt x="37" y="5498"/>
                  </a:lnTo>
                  <a:lnTo>
                    <a:pt x="22" y="5787"/>
                  </a:lnTo>
                  <a:cubicBezTo>
                    <a:pt x="0" y="6117"/>
                    <a:pt x="252" y="6401"/>
                    <a:pt x="583" y="6419"/>
                  </a:cubicBezTo>
                  <a:lnTo>
                    <a:pt x="3717" y="6600"/>
                  </a:lnTo>
                  <a:lnTo>
                    <a:pt x="4954" y="6028"/>
                  </a:lnTo>
                  <a:lnTo>
                    <a:pt x="5997" y="2286"/>
                  </a:lnTo>
                  <a:lnTo>
                    <a:pt x="2557" y="94"/>
                  </a:lnTo>
                  <a:cubicBezTo>
                    <a:pt x="2458" y="30"/>
                    <a:pt x="2347" y="0"/>
                    <a:pt x="2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9"/>
            <p:cNvSpPr/>
            <p:nvPr/>
          </p:nvSpPr>
          <p:spPr>
            <a:xfrm>
              <a:off x="6510574" y="3164869"/>
              <a:ext cx="109919" cy="70785"/>
            </a:xfrm>
            <a:custGeom>
              <a:avLst/>
              <a:gdLst/>
              <a:ahLst/>
              <a:cxnLst/>
              <a:rect l="l" t="t" r="r" b="b"/>
              <a:pathLst>
                <a:path w="3716" h="2393" extrusionOk="0">
                  <a:moveTo>
                    <a:pt x="281" y="0"/>
                  </a:moveTo>
                  <a:lnTo>
                    <a:pt x="110" y="409"/>
                  </a:lnTo>
                  <a:cubicBezTo>
                    <a:pt x="1" y="668"/>
                    <a:pt x="89" y="968"/>
                    <a:pt x="318" y="1127"/>
                  </a:cubicBezTo>
                  <a:lnTo>
                    <a:pt x="2218" y="2392"/>
                  </a:lnTo>
                  <a:lnTo>
                    <a:pt x="3716" y="231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6477771" y="3295371"/>
              <a:ext cx="111960" cy="32627"/>
            </a:xfrm>
            <a:custGeom>
              <a:avLst/>
              <a:gdLst/>
              <a:ahLst/>
              <a:cxnLst/>
              <a:rect l="l" t="t" r="r" b="b"/>
              <a:pathLst>
                <a:path w="3785" h="1103" extrusionOk="0">
                  <a:moveTo>
                    <a:pt x="37" y="1"/>
                  </a:moveTo>
                  <a:lnTo>
                    <a:pt x="22" y="290"/>
                  </a:lnTo>
                  <a:cubicBezTo>
                    <a:pt x="0" y="619"/>
                    <a:pt x="252" y="903"/>
                    <a:pt x="583" y="921"/>
                  </a:cubicBezTo>
                  <a:lnTo>
                    <a:pt x="3717" y="1102"/>
                  </a:lnTo>
                  <a:lnTo>
                    <a:pt x="3785" y="22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510456" y="3135585"/>
              <a:ext cx="36206" cy="55610"/>
            </a:xfrm>
            <a:custGeom>
              <a:avLst/>
              <a:gdLst/>
              <a:ahLst/>
              <a:cxnLst/>
              <a:rect l="l" t="t" r="r" b="b"/>
              <a:pathLst>
                <a:path w="1224" h="1880" extrusionOk="0">
                  <a:moveTo>
                    <a:pt x="912" y="1"/>
                  </a:moveTo>
                  <a:cubicBezTo>
                    <a:pt x="692" y="1"/>
                    <a:pt x="394" y="321"/>
                    <a:pt x="209" y="776"/>
                  </a:cubicBezTo>
                  <a:cubicBezTo>
                    <a:pt x="1" y="1286"/>
                    <a:pt x="13" y="1774"/>
                    <a:pt x="236" y="1865"/>
                  </a:cubicBezTo>
                  <a:cubicBezTo>
                    <a:pt x="260" y="1875"/>
                    <a:pt x="286" y="1879"/>
                    <a:pt x="312" y="1879"/>
                  </a:cubicBezTo>
                  <a:cubicBezTo>
                    <a:pt x="532" y="1879"/>
                    <a:pt x="830" y="1560"/>
                    <a:pt x="1015" y="1104"/>
                  </a:cubicBezTo>
                  <a:cubicBezTo>
                    <a:pt x="1224" y="594"/>
                    <a:pt x="1210" y="107"/>
                    <a:pt x="988" y="15"/>
                  </a:cubicBezTo>
                  <a:cubicBezTo>
                    <a:pt x="964" y="5"/>
                    <a:pt x="939" y="1"/>
                    <a:pt x="9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6475050" y="3259018"/>
              <a:ext cx="26178" cy="59101"/>
            </a:xfrm>
            <a:custGeom>
              <a:avLst/>
              <a:gdLst/>
              <a:ahLst/>
              <a:cxnLst/>
              <a:rect l="l" t="t" r="r" b="b"/>
              <a:pathLst>
                <a:path w="885" h="1998" extrusionOk="0">
                  <a:moveTo>
                    <a:pt x="434" y="1"/>
                  </a:moveTo>
                  <a:cubicBezTo>
                    <a:pt x="433" y="1"/>
                    <a:pt x="433" y="1"/>
                    <a:pt x="432" y="1"/>
                  </a:cubicBezTo>
                  <a:cubicBezTo>
                    <a:pt x="191" y="3"/>
                    <a:pt x="1" y="452"/>
                    <a:pt x="7" y="1004"/>
                  </a:cubicBezTo>
                  <a:cubicBezTo>
                    <a:pt x="13" y="1553"/>
                    <a:pt x="211" y="1997"/>
                    <a:pt x="451" y="1997"/>
                  </a:cubicBezTo>
                  <a:cubicBezTo>
                    <a:pt x="452" y="1997"/>
                    <a:pt x="452" y="1997"/>
                    <a:pt x="453" y="1997"/>
                  </a:cubicBezTo>
                  <a:cubicBezTo>
                    <a:pt x="694" y="1995"/>
                    <a:pt x="884" y="1545"/>
                    <a:pt x="878" y="994"/>
                  </a:cubicBezTo>
                  <a:cubicBezTo>
                    <a:pt x="871" y="445"/>
                    <a:pt x="674" y="1"/>
                    <a:pt x="4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6513503" y="3139904"/>
              <a:ext cx="30970" cy="48777"/>
            </a:xfrm>
            <a:custGeom>
              <a:avLst/>
              <a:gdLst/>
              <a:ahLst/>
              <a:cxnLst/>
              <a:rect l="l" t="t" r="r" b="b"/>
              <a:pathLst>
                <a:path w="1047" h="1649" extrusionOk="0">
                  <a:moveTo>
                    <a:pt x="792" y="0"/>
                  </a:moveTo>
                  <a:cubicBezTo>
                    <a:pt x="604" y="0"/>
                    <a:pt x="347" y="284"/>
                    <a:pt x="183" y="686"/>
                  </a:cubicBezTo>
                  <a:cubicBezTo>
                    <a:pt x="1" y="1134"/>
                    <a:pt x="5" y="1560"/>
                    <a:pt x="193" y="1637"/>
                  </a:cubicBezTo>
                  <a:cubicBezTo>
                    <a:pt x="213" y="1645"/>
                    <a:pt x="234" y="1649"/>
                    <a:pt x="256" y="1649"/>
                  </a:cubicBezTo>
                  <a:cubicBezTo>
                    <a:pt x="443" y="1649"/>
                    <a:pt x="701" y="1365"/>
                    <a:pt x="865" y="963"/>
                  </a:cubicBezTo>
                  <a:cubicBezTo>
                    <a:pt x="1047" y="515"/>
                    <a:pt x="1044" y="89"/>
                    <a:pt x="854" y="12"/>
                  </a:cubicBezTo>
                  <a:cubicBezTo>
                    <a:pt x="835" y="4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6476174" y="3262597"/>
              <a:ext cx="23901" cy="51942"/>
            </a:xfrm>
            <a:custGeom>
              <a:avLst/>
              <a:gdLst/>
              <a:ahLst/>
              <a:cxnLst/>
              <a:rect l="l" t="t" r="r" b="b"/>
              <a:pathLst>
                <a:path w="808" h="1756" extrusionOk="0">
                  <a:moveTo>
                    <a:pt x="395" y="0"/>
                  </a:moveTo>
                  <a:cubicBezTo>
                    <a:pt x="395" y="0"/>
                    <a:pt x="394" y="0"/>
                    <a:pt x="394" y="0"/>
                  </a:cubicBezTo>
                  <a:cubicBezTo>
                    <a:pt x="175" y="3"/>
                    <a:pt x="1" y="398"/>
                    <a:pt x="7" y="883"/>
                  </a:cubicBezTo>
                  <a:cubicBezTo>
                    <a:pt x="12" y="1366"/>
                    <a:pt x="193" y="1756"/>
                    <a:pt x="413" y="1756"/>
                  </a:cubicBezTo>
                  <a:cubicBezTo>
                    <a:pt x="413" y="1756"/>
                    <a:pt x="414" y="1756"/>
                    <a:pt x="414" y="1756"/>
                  </a:cubicBezTo>
                  <a:cubicBezTo>
                    <a:pt x="634" y="1753"/>
                    <a:pt x="807" y="1358"/>
                    <a:pt x="801" y="873"/>
                  </a:cubicBezTo>
                  <a:cubicBezTo>
                    <a:pt x="796" y="390"/>
                    <a:pt x="615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6629422" y="4035790"/>
              <a:ext cx="174492" cy="275538"/>
            </a:xfrm>
            <a:custGeom>
              <a:avLst/>
              <a:gdLst/>
              <a:ahLst/>
              <a:cxnLst/>
              <a:rect l="l" t="t" r="r" b="b"/>
              <a:pathLst>
                <a:path w="5899" h="9315" extrusionOk="0">
                  <a:moveTo>
                    <a:pt x="932" y="0"/>
                  </a:moveTo>
                  <a:lnTo>
                    <a:pt x="608" y="2387"/>
                  </a:lnTo>
                  <a:lnTo>
                    <a:pt x="1" y="6885"/>
                  </a:lnTo>
                  <a:cubicBezTo>
                    <a:pt x="1" y="6885"/>
                    <a:pt x="73" y="9315"/>
                    <a:pt x="2939" y="9315"/>
                  </a:cubicBezTo>
                  <a:cubicBezTo>
                    <a:pt x="3260" y="9315"/>
                    <a:pt x="3617" y="9284"/>
                    <a:pt x="4013" y="9216"/>
                  </a:cubicBezTo>
                  <a:cubicBezTo>
                    <a:pt x="4423" y="9149"/>
                    <a:pt x="4751" y="8833"/>
                    <a:pt x="4854" y="8430"/>
                  </a:cubicBezTo>
                  <a:lnTo>
                    <a:pt x="4992" y="7895"/>
                  </a:lnTo>
                  <a:lnTo>
                    <a:pt x="5899" y="4371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647377" y="4035790"/>
              <a:ext cx="156537" cy="233534"/>
            </a:xfrm>
            <a:custGeom>
              <a:avLst/>
              <a:gdLst/>
              <a:ahLst/>
              <a:cxnLst/>
              <a:rect l="l" t="t" r="r" b="b"/>
              <a:pathLst>
                <a:path w="5292" h="7895" extrusionOk="0">
                  <a:moveTo>
                    <a:pt x="325" y="0"/>
                  </a:moveTo>
                  <a:lnTo>
                    <a:pt x="1" y="2387"/>
                  </a:lnTo>
                  <a:lnTo>
                    <a:pt x="4385" y="7895"/>
                  </a:lnTo>
                  <a:lnTo>
                    <a:pt x="5292" y="4371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536515" y="3248606"/>
              <a:ext cx="1034146" cy="1267740"/>
            </a:xfrm>
            <a:custGeom>
              <a:avLst/>
              <a:gdLst/>
              <a:ahLst/>
              <a:cxnLst/>
              <a:rect l="l" t="t" r="r" b="b"/>
              <a:pathLst>
                <a:path w="34961" h="42858" extrusionOk="0">
                  <a:moveTo>
                    <a:pt x="17824" y="0"/>
                  </a:moveTo>
                  <a:cubicBezTo>
                    <a:pt x="17540" y="0"/>
                    <a:pt x="17257" y="9"/>
                    <a:pt x="16978" y="29"/>
                  </a:cubicBezTo>
                  <a:cubicBezTo>
                    <a:pt x="14686" y="190"/>
                    <a:pt x="11403" y="1308"/>
                    <a:pt x="9781" y="1903"/>
                  </a:cubicBezTo>
                  <a:cubicBezTo>
                    <a:pt x="7351" y="3882"/>
                    <a:pt x="3208" y="5682"/>
                    <a:pt x="2155" y="6827"/>
                  </a:cubicBezTo>
                  <a:cubicBezTo>
                    <a:pt x="853" y="8238"/>
                    <a:pt x="221" y="9691"/>
                    <a:pt x="71" y="12890"/>
                  </a:cubicBezTo>
                  <a:cubicBezTo>
                    <a:pt x="0" y="14429"/>
                    <a:pt x="40" y="16370"/>
                    <a:pt x="166" y="18912"/>
                  </a:cubicBezTo>
                  <a:cubicBezTo>
                    <a:pt x="241" y="20399"/>
                    <a:pt x="1042" y="22289"/>
                    <a:pt x="2107" y="24214"/>
                  </a:cubicBezTo>
                  <a:cubicBezTo>
                    <a:pt x="3697" y="27067"/>
                    <a:pt x="5883" y="29999"/>
                    <a:pt x="7189" y="31830"/>
                  </a:cubicBezTo>
                  <a:cubicBezTo>
                    <a:pt x="8053" y="33041"/>
                    <a:pt x="8787" y="34169"/>
                    <a:pt x="9450" y="35200"/>
                  </a:cubicBezTo>
                  <a:cubicBezTo>
                    <a:pt x="12575" y="40072"/>
                    <a:pt x="14102" y="42857"/>
                    <a:pt x="20150" y="42857"/>
                  </a:cubicBezTo>
                  <a:cubicBezTo>
                    <a:pt x="20158" y="42857"/>
                    <a:pt x="20166" y="42857"/>
                    <a:pt x="20173" y="42857"/>
                  </a:cubicBezTo>
                  <a:cubicBezTo>
                    <a:pt x="23381" y="42849"/>
                    <a:pt x="30235" y="36023"/>
                    <a:pt x="33171" y="26337"/>
                  </a:cubicBezTo>
                  <a:cubicBezTo>
                    <a:pt x="34425" y="22205"/>
                    <a:pt x="34961" y="17550"/>
                    <a:pt x="34200" y="12686"/>
                  </a:cubicBezTo>
                  <a:cubicBezTo>
                    <a:pt x="34133" y="12249"/>
                    <a:pt x="34055" y="11806"/>
                    <a:pt x="33963" y="11361"/>
                  </a:cubicBezTo>
                  <a:cubicBezTo>
                    <a:pt x="33769" y="10406"/>
                    <a:pt x="33418" y="9521"/>
                    <a:pt x="32965" y="8705"/>
                  </a:cubicBezTo>
                  <a:cubicBezTo>
                    <a:pt x="30440" y="4179"/>
                    <a:pt x="24656" y="1757"/>
                    <a:pt x="23761" y="960"/>
                  </a:cubicBezTo>
                  <a:cubicBezTo>
                    <a:pt x="23752" y="956"/>
                    <a:pt x="23749" y="952"/>
                    <a:pt x="23749" y="952"/>
                  </a:cubicBezTo>
                  <a:cubicBezTo>
                    <a:pt x="23749" y="952"/>
                    <a:pt x="23745" y="952"/>
                    <a:pt x="23741" y="948"/>
                  </a:cubicBezTo>
                  <a:cubicBezTo>
                    <a:pt x="23562" y="894"/>
                    <a:pt x="20650" y="0"/>
                    <a:pt x="17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6538645" y="3248606"/>
              <a:ext cx="972975" cy="383238"/>
            </a:xfrm>
            <a:custGeom>
              <a:avLst/>
              <a:gdLst/>
              <a:ahLst/>
              <a:cxnLst/>
              <a:rect l="l" t="t" r="r" b="b"/>
              <a:pathLst>
                <a:path w="32893" h="12956" extrusionOk="0">
                  <a:moveTo>
                    <a:pt x="17753" y="0"/>
                  </a:moveTo>
                  <a:cubicBezTo>
                    <a:pt x="17470" y="0"/>
                    <a:pt x="17187" y="9"/>
                    <a:pt x="16907" y="29"/>
                  </a:cubicBezTo>
                  <a:cubicBezTo>
                    <a:pt x="14615" y="190"/>
                    <a:pt x="11332" y="1308"/>
                    <a:pt x="9711" y="1903"/>
                  </a:cubicBezTo>
                  <a:cubicBezTo>
                    <a:pt x="7280" y="3882"/>
                    <a:pt x="3137" y="5682"/>
                    <a:pt x="2084" y="6827"/>
                  </a:cubicBezTo>
                  <a:cubicBezTo>
                    <a:pt x="782" y="8238"/>
                    <a:pt x="150" y="9691"/>
                    <a:pt x="0" y="12890"/>
                  </a:cubicBezTo>
                  <a:cubicBezTo>
                    <a:pt x="159" y="12931"/>
                    <a:pt x="325" y="12955"/>
                    <a:pt x="496" y="12955"/>
                  </a:cubicBezTo>
                  <a:cubicBezTo>
                    <a:pt x="850" y="12955"/>
                    <a:pt x="1223" y="12851"/>
                    <a:pt x="1587" y="12575"/>
                  </a:cubicBezTo>
                  <a:cubicBezTo>
                    <a:pt x="3055" y="11462"/>
                    <a:pt x="6748" y="6371"/>
                    <a:pt x="8823" y="5614"/>
                  </a:cubicBezTo>
                  <a:cubicBezTo>
                    <a:pt x="10751" y="4911"/>
                    <a:pt x="15703" y="3321"/>
                    <a:pt x="17821" y="3321"/>
                  </a:cubicBezTo>
                  <a:cubicBezTo>
                    <a:pt x="17982" y="3321"/>
                    <a:pt x="18127" y="3330"/>
                    <a:pt x="18252" y="3350"/>
                  </a:cubicBezTo>
                  <a:cubicBezTo>
                    <a:pt x="22457" y="4001"/>
                    <a:pt x="23843" y="7241"/>
                    <a:pt x="28881" y="8160"/>
                  </a:cubicBezTo>
                  <a:cubicBezTo>
                    <a:pt x="29823" y="8332"/>
                    <a:pt x="31712" y="8646"/>
                    <a:pt x="32893" y="8705"/>
                  </a:cubicBezTo>
                  <a:cubicBezTo>
                    <a:pt x="30368" y="4179"/>
                    <a:pt x="24584" y="1757"/>
                    <a:pt x="23690" y="960"/>
                  </a:cubicBezTo>
                  <a:cubicBezTo>
                    <a:pt x="23682" y="956"/>
                    <a:pt x="23678" y="952"/>
                    <a:pt x="23678" y="952"/>
                  </a:cubicBezTo>
                  <a:cubicBezTo>
                    <a:pt x="23678" y="952"/>
                    <a:pt x="23674" y="952"/>
                    <a:pt x="23670" y="948"/>
                  </a:cubicBezTo>
                  <a:cubicBezTo>
                    <a:pt x="23491" y="894"/>
                    <a:pt x="20579" y="0"/>
                    <a:pt x="1775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7392825" y="3176227"/>
              <a:ext cx="252317" cy="266279"/>
            </a:xfrm>
            <a:custGeom>
              <a:avLst/>
              <a:gdLst/>
              <a:ahLst/>
              <a:cxnLst/>
              <a:rect l="l" t="t" r="r" b="b"/>
              <a:pathLst>
                <a:path w="8530" h="9002" extrusionOk="0">
                  <a:moveTo>
                    <a:pt x="6074" y="1"/>
                  </a:moveTo>
                  <a:cubicBezTo>
                    <a:pt x="5966" y="1"/>
                    <a:pt x="5855" y="21"/>
                    <a:pt x="5747" y="63"/>
                  </a:cubicBezTo>
                  <a:lnTo>
                    <a:pt x="1" y="2321"/>
                  </a:lnTo>
                  <a:lnTo>
                    <a:pt x="1083" y="8393"/>
                  </a:lnTo>
                  <a:lnTo>
                    <a:pt x="3055" y="9001"/>
                  </a:lnTo>
                  <a:lnTo>
                    <a:pt x="7716" y="8090"/>
                  </a:lnTo>
                  <a:cubicBezTo>
                    <a:pt x="8210" y="7994"/>
                    <a:pt x="8530" y="7517"/>
                    <a:pt x="8429" y="7029"/>
                  </a:cubicBezTo>
                  <a:lnTo>
                    <a:pt x="8347" y="6599"/>
                  </a:lnTo>
                  <a:lnTo>
                    <a:pt x="8086" y="5273"/>
                  </a:lnTo>
                  <a:cubicBezTo>
                    <a:pt x="8002" y="4840"/>
                    <a:pt x="7625" y="4541"/>
                    <a:pt x="7202" y="4541"/>
                  </a:cubicBezTo>
                  <a:cubicBezTo>
                    <a:pt x="7144" y="4541"/>
                    <a:pt x="7084" y="4546"/>
                    <a:pt x="7024" y="4559"/>
                  </a:cubicBezTo>
                  <a:lnTo>
                    <a:pt x="4420" y="5068"/>
                  </a:lnTo>
                  <a:lnTo>
                    <a:pt x="2001" y="5541"/>
                  </a:lnTo>
                  <a:lnTo>
                    <a:pt x="2001" y="5541"/>
                  </a:lnTo>
                  <a:lnTo>
                    <a:pt x="3619" y="4866"/>
                  </a:lnTo>
                  <a:lnTo>
                    <a:pt x="6807" y="3540"/>
                  </a:lnTo>
                  <a:cubicBezTo>
                    <a:pt x="7194" y="3371"/>
                    <a:pt x="7411" y="2951"/>
                    <a:pt x="7323" y="2534"/>
                  </a:cubicBezTo>
                  <a:lnTo>
                    <a:pt x="7190" y="1874"/>
                  </a:lnTo>
                  <a:lnTo>
                    <a:pt x="6961" y="730"/>
                  </a:lnTo>
                  <a:cubicBezTo>
                    <a:pt x="6873" y="292"/>
                    <a:pt x="6489" y="1"/>
                    <a:pt x="6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6825945" y="2925723"/>
              <a:ext cx="741571" cy="379127"/>
            </a:xfrm>
            <a:custGeom>
              <a:avLst/>
              <a:gdLst/>
              <a:ahLst/>
              <a:cxnLst/>
              <a:rect l="l" t="t" r="r" b="b"/>
              <a:pathLst>
                <a:path w="25070" h="12817" extrusionOk="0">
                  <a:moveTo>
                    <a:pt x="22205" y="1"/>
                  </a:moveTo>
                  <a:cubicBezTo>
                    <a:pt x="22205" y="1"/>
                    <a:pt x="17008" y="950"/>
                    <a:pt x="15541" y="1458"/>
                  </a:cubicBezTo>
                  <a:cubicBezTo>
                    <a:pt x="14515" y="1808"/>
                    <a:pt x="12749" y="2252"/>
                    <a:pt x="10906" y="2891"/>
                  </a:cubicBezTo>
                  <a:cubicBezTo>
                    <a:pt x="10661" y="2975"/>
                    <a:pt x="10406" y="3017"/>
                    <a:pt x="10150" y="3017"/>
                  </a:cubicBezTo>
                  <a:cubicBezTo>
                    <a:pt x="9922" y="3017"/>
                    <a:pt x="9695" y="2984"/>
                    <a:pt x="9475" y="2915"/>
                  </a:cubicBezTo>
                  <a:lnTo>
                    <a:pt x="8545" y="2626"/>
                  </a:lnTo>
                  <a:lnTo>
                    <a:pt x="5000" y="1528"/>
                  </a:lnTo>
                  <a:lnTo>
                    <a:pt x="4775" y="1458"/>
                  </a:lnTo>
                  <a:cubicBezTo>
                    <a:pt x="4775" y="1458"/>
                    <a:pt x="4631" y="1897"/>
                    <a:pt x="4428" y="2536"/>
                  </a:cubicBezTo>
                  <a:cubicBezTo>
                    <a:pt x="3930" y="4104"/>
                    <a:pt x="3087" y="6845"/>
                    <a:pt x="3171" y="7156"/>
                  </a:cubicBezTo>
                  <a:cubicBezTo>
                    <a:pt x="3217" y="7322"/>
                    <a:pt x="3608" y="7448"/>
                    <a:pt x="4081" y="7526"/>
                  </a:cubicBezTo>
                  <a:cubicBezTo>
                    <a:pt x="3241" y="9007"/>
                    <a:pt x="3712" y="9850"/>
                    <a:pt x="3712" y="9850"/>
                  </a:cubicBezTo>
                  <a:cubicBezTo>
                    <a:pt x="3712" y="9850"/>
                    <a:pt x="2608" y="10716"/>
                    <a:pt x="1114" y="11915"/>
                  </a:cubicBezTo>
                  <a:cubicBezTo>
                    <a:pt x="763" y="12202"/>
                    <a:pt x="387" y="12500"/>
                    <a:pt x="1" y="12817"/>
                  </a:cubicBezTo>
                  <a:cubicBezTo>
                    <a:pt x="339" y="12690"/>
                    <a:pt x="747" y="12546"/>
                    <a:pt x="1203" y="12390"/>
                  </a:cubicBezTo>
                  <a:cubicBezTo>
                    <a:pt x="2107" y="12082"/>
                    <a:pt x="3200" y="11736"/>
                    <a:pt x="4298" y="11461"/>
                  </a:cubicBezTo>
                  <a:cubicBezTo>
                    <a:pt x="4758" y="11341"/>
                    <a:pt x="5220" y="11234"/>
                    <a:pt x="5668" y="11151"/>
                  </a:cubicBezTo>
                  <a:cubicBezTo>
                    <a:pt x="6206" y="11049"/>
                    <a:pt x="6722" y="10978"/>
                    <a:pt x="7195" y="10941"/>
                  </a:cubicBezTo>
                  <a:cubicBezTo>
                    <a:pt x="7469" y="10922"/>
                    <a:pt x="7747" y="10913"/>
                    <a:pt x="8025" y="10913"/>
                  </a:cubicBezTo>
                  <a:cubicBezTo>
                    <a:pt x="9640" y="10913"/>
                    <a:pt x="11285" y="11204"/>
                    <a:pt x="12433" y="11464"/>
                  </a:cubicBezTo>
                  <a:cubicBezTo>
                    <a:pt x="12928" y="11575"/>
                    <a:pt x="13330" y="11687"/>
                    <a:pt x="13597" y="11760"/>
                  </a:cubicBezTo>
                  <a:cubicBezTo>
                    <a:pt x="13801" y="11815"/>
                    <a:pt x="13926" y="11852"/>
                    <a:pt x="13957" y="11861"/>
                  </a:cubicBezTo>
                  <a:cubicBezTo>
                    <a:pt x="13721" y="11645"/>
                    <a:pt x="13543" y="11234"/>
                    <a:pt x="13469" y="10724"/>
                  </a:cubicBezTo>
                  <a:cubicBezTo>
                    <a:pt x="13465" y="10699"/>
                    <a:pt x="13462" y="10675"/>
                    <a:pt x="13462" y="10650"/>
                  </a:cubicBezTo>
                  <a:cubicBezTo>
                    <a:pt x="13450" y="10565"/>
                    <a:pt x="13441" y="10475"/>
                    <a:pt x="13434" y="10382"/>
                  </a:cubicBezTo>
                  <a:cubicBezTo>
                    <a:pt x="13437" y="10380"/>
                    <a:pt x="13434" y="10370"/>
                    <a:pt x="13434" y="10367"/>
                  </a:cubicBezTo>
                  <a:cubicBezTo>
                    <a:pt x="13353" y="8667"/>
                    <a:pt x="14347" y="6190"/>
                    <a:pt x="17783" y="5584"/>
                  </a:cubicBezTo>
                  <a:cubicBezTo>
                    <a:pt x="17811" y="5579"/>
                    <a:pt x="17840" y="5577"/>
                    <a:pt x="17871" y="5577"/>
                  </a:cubicBezTo>
                  <a:cubicBezTo>
                    <a:pt x="18647" y="5577"/>
                    <a:pt x="20301" y="7098"/>
                    <a:pt x="21102" y="7877"/>
                  </a:cubicBezTo>
                  <a:cubicBezTo>
                    <a:pt x="21253" y="8025"/>
                    <a:pt x="21452" y="8100"/>
                    <a:pt x="21652" y="8100"/>
                  </a:cubicBezTo>
                  <a:cubicBezTo>
                    <a:pt x="21806" y="8100"/>
                    <a:pt x="21961" y="8055"/>
                    <a:pt x="22095" y="7964"/>
                  </a:cubicBezTo>
                  <a:lnTo>
                    <a:pt x="22537" y="7665"/>
                  </a:lnTo>
                  <a:lnTo>
                    <a:pt x="24596" y="6265"/>
                  </a:lnTo>
                  <a:cubicBezTo>
                    <a:pt x="25069" y="5942"/>
                    <a:pt x="25054" y="5244"/>
                    <a:pt x="24574" y="4941"/>
                  </a:cubicBezTo>
                  <a:cubicBezTo>
                    <a:pt x="23534" y="4289"/>
                    <a:pt x="22058" y="3331"/>
                    <a:pt x="21916" y="3002"/>
                  </a:cubicBezTo>
                  <a:cubicBezTo>
                    <a:pt x="21906" y="2986"/>
                    <a:pt x="21904" y="2967"/>
                    <a:pt x="21904" y="2949"/>
                  </a:cubicBezTo>
                  <a:cubicBezTo>
                    <a:pt x="21848" y="2567"/>
                    <a:pt x="22888" y="2045"/>
                    <a:pt x="23456" y="1787"/>
                  </a:cubicBezTo>
                  <a:cubicBezTo>
                    <a:pt x="23699" y="1682"/>
                    <a:pt x="23845" y="1422"/>
                    <a:pt x="23803" y="1157"/>
                  </a:cubicBezTo>
                  <a:cubicBezTo>
                    <a:pt x="23778" y="997"/>
                    <a:pt x="23730" y="862"/>
                    <a:pt x="23662" y="745"/>
                  </a:cubicBezTo>
                  <a:cubicBezTo>
                    <a:pt x="23253" y="1"/>
                    <a:pt x="22205" y="1"/>
                    <a:pt x="222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745845" y="2655726"/>
              <a:ext cx="479640" cy="645229"/>
            </a:xfrm>
            <a:custGeom>
              <a:avLst/>
              <a:gdLst/>
              <a:ahLst/>
              <a:cxnLst/>
              <a:rect l="l" t="t" r="r" b="b"/>
              <a:pathLst>
                <a:path w="16215" h="21813" extrusionOk="0">
                  <a:moveTo>
                    <a:pt x="7566" y="1"/>
                  </a:moveTo>
                  <a:cubicBezTo>
                    <a:pt x="7374" y="1"/>
                    <a:pt x="7208" y="137"/>
                    <a:pt x="7171" y="330"/>
                  </a:cubicBezTo>
                  <a:cubicBezTo>
                    <a:pt x="6940" y="1550"/>
                    <a:pt x="6127" y="5470"/>
                    <a:pt x="5232" y="5470"/>
                  </a:cubicBezTo>
                  <a:cubicBezTo>
                    <a:pt x="5166" y="5470"/>
                    <a:pt x="5099" y="5449"/>
                    <a:pt x="5033" y="5404"/>
                  </a:cubicBezTo>
                  <a:cubicBezTo>
                    <a:pt x="4792" y="5242"/>
                    <a:pt x="4653" y="4918"/>
                    <a:pt x="4586" y="4512"/>
                  </a:cubicBezTo>
                  <a:cubicBezTo>
                    <a:pt x="4400" y="3387"/>
                    <a:pt x="4753" y="1619"/>
                    <a:pt x="4949" y="775"/>
                  </a:cubicBezTo>
                  <a:cubicBezTo>
                    <a:pt x="5008" y="523"/>
                    <a:pt x="4827" y="277"/>
                    <a:pt x="4570" y="255"/>
                  </a:cubicBezTo>
                  <a:lnTo>
                    <a:pt x="4121" y="214"/>
                  </a:lnTo>
                  <a:lnTo>
                    <a:pt x="2593" y="77"/>
                  </a:lnTo>
                  <a:cubicBezTo>
                    <a:pt x="2580" y="75"/>
                    <a:pt x="2567" y="75"/>
                    <a:pt x="2554" y="75"/>
                  </a:cubicBezTo>
                  <a:cubicBezTo>
                    <a:pt x="2349" y="75"/>
                    <a:pt x="2172" y="223"/>
                    <a:pt x="2136" y="427"/>
                  </a:cubicBezTo>
                  <a:lnTo>
                    <a:pt x="1603" y="3458"/>
                  </a:lnTo>
                  <a:cubicBezTo>
                    <a:pt x="1201" y="5758"/>
                    <a:pt x="522" y="14071"/>
                    <a:pt x="120" y="19255"/>
                  </a:cubicBezTo>
                  <a:cubicBezTo>
                    <a:pt x="0" y="20799"/>
                    <a:pt x="963" y="21813"/>
                    <a:pt x="2842" y="21813"/>
                  </a:cubicBezTo>
                  <a:cubicBezTo>
                    <a:pt x="3753" y="21813"/>
                    <a:pt x="4881" y="21574"/>
                    <a:pt x="6204" y="21042"/>
                  </a:cubicBezTo>
                  <a:cubicBezTo>
                    <a:pt x="6602" y="20880"/>
                    <a:pt x="7021" y="20695"/>
                    <a:pt x="7459" y="20478"/>
                  </a:cubicBezTo>
                  <a:cubicBezTo>
                    <a:pt x="6457" y="18134"/>
                    <a:pt x="6930" y="14958"/>
                    <a:pt x="7100" y="14304"/>
                  </a:cubicBezTo>
                  <a:cubicBezTo>
                    <a:pt x="7573" y="12504"/>
                    <a:pt x="8244" y="10327"/>
                    <a:pt x="10258" y="10327"/>
                  </a:cubicBezTo>
                  <a:cubicBezTo>
                    <a:pt x="10950" y="10327"/>
                    <a:pt x="11801" y="10584"/>
                    <a:pt x="12857" y="11203"/>
                  </a:cubicBezTo>
                  <a:cubicBezTo>
                    <a:pt x="13309" y="11469"/>
                    <a:pt x="13719" y="11581"/>
                    <a:pt x="14084" y="11581"/>
                  </a:cubicBezTo>
                  <a:cubicBezTo>
                    <a:pt x="14894" y="11581"/>
                    <a:pt x="15481" y="11026"/>
                    <a:pt x="15804" y="10362"/>
                  </a:cubicBezTo>
                  <a:cubicBezTo>
                    <a:pt x="16175" y="9616"/>
                    <a:pt x="16215" y="8729"/>
                    <a:pt x="15872" y="8346"/>
                  </a:cubicBezTo>
                  <a:cubicBezTo>
                    <a:pt x="15466" y="7893"/>
                    <a:pt x="14846" y="7459"/>
                    <a:pt x="14294" y="6941"/>
                  </a:cubicBezTo>
                  <a:cubicBezTo>
                    <a:pt x="13903" y="6579"/>
                    <a:pt x="13548" y="6176"/>
                    <a:pt x="13331" y="5691"/>
                  </a:cubicBezTo>
                  <a:cubicBezTo>
                    <a:pt x="12341" y="3477"/>
                    <a:pt x="12412" y="754"/>
                    <a:pt x="12412" y="750"/>
                  </a:cubicBezTo>
                  <a:cubicBezTo>
                    <a:pt x="12419" y="636"/>
                    <a:pt x="12107" y="530"/>
                    <a:pt x="11697" y="494"/>
                  </a:cubicBezTo>
                  <a:cubicBezTo>
                    <a:pt x="11645" y="487"/>
                    <a:pt x="11594" y="487"/>
                    <a:pt x="11538" y="483"/>
                  </a:cubicBezTo>
                  <a:cubicBezTo>
                    <a:pt x="11499" y="482"/>
                    <a:pt x="11461" y="481"/>
                    <a:pt x="11423" y="481"/>
                  </a:cubicBezTo>
                  <a:cubicBezTo>
                    <a:pt x="11014" y="481"/>
                    <a:pt x="10694" y="555"/>
                    <a:pt x="10650" y="661"/>
                  </a:cubicBezTo>
                  <a:cubicBezTo>
                    <a:pt x="10650" y="661"/>
                    <a:pt x="10750" y="3916"/>
                    <a:pt x="10406" y="4443"/>
                  </a:cubicBezTo>
                  <a:cubicBezTo>
                    <a:pt x="10249" y="4685"/>
                    <a:pt x="10126" y="4792"/>
                    <a:pt x="10020" y="4792"/>
                  </a:cubicBezTo>
                  <a:cubicBezTo>
                    <a:pt x="9885" y="4792"/>
                    <a:pt x="9780" y="4614"/>
                    <a:pt x="9676" y="4314"/>
                  </a:cubicBezTo>
                  <a:cubicBezTo>
                    <a:pt x="9531" y="3887"/>
                    <a:pt x="9574" y="1496"/>
                    <a:pt x="9598" y="558"/>
                  </a:cubicBezTo>
                  <a:cubicBezTo>
                    <a:pt x="9603" y="344"/>
                    <a:pt x="9440" y="167"/>
                    <a:pt x="9228" y="148"/>
                  </a:cubicBezTo>
                  <a:lnTo>
                    <a:pt x="8947" y="124"/>
                  </a:lnTo>
                  <a:lnTo>
                    <a:pt x="7605" y="3"/>
                  </a:lnTo>
                  <a:cubicBezTo>
                    <a:pt x="7592" y="1"/>
                    <a:pt x="7579" y="1"/>
                    <a:pt x="7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>
              <a:off x="6835647" y="2921523"/>
              <a:ext cx="377707" cy="356616"/>
            </a:xfrm>
            <a:custGeom>
              <a:avLst/>
              <a:gdLst/>
              <a:ahLst/>
              <a:cxnLst/>
              <a:rect l="l" t="t" r="r" b="b"/>
              <a:pathLst>
                <a:path w="12769" h="12056" extrusionOk="0">
                  <a:moveTo>
                    <a:pt x="7287" y="1"/>
                  </a:moveTo>
                  <a:cubicBezTo>
                    <a:pt x="6583" y="1"/>
                    <a:pt x="5838" y="190"/>
                    <a:pt x="5185" y="757"/>
                  </a:cubicBezTo>
                  <a:cubicBezTo>
                    <a:pt x="3738" y="2015"/>
                    <a:pt x="3291" y="4682"/>
                    <a:pt x="3251" y="6398"/>
                  </a:cubicBezTo>
                  <a:cubicBezTo>
                    <a:pt x="3216" y="8115"/>
                    <a:pt x="3265" y="9922"/>
                    <a:pt x="2147" y="10048"/>
                  </a:cubicBezTo>
                  <a:cubicBezTo>
                    <a:pt x="1026" y="10174"/>
                    <a:pt x="1" y="10075"/>
                    <a:pt x="44" y="10336"/>
                  </a:cubicBezTo>
                  <a:cubicBezTo>
                    <a:pt x="77" y="10544"/>
                    <a:pt x="2285" y="11631"/>
                    <a:pt x="3169" y="12056"/>
                  </a:cubicBezTo>
                  <a:cubicBezTo>
                    <a:pt x="3249" y="12024"/>
                    <a:pt x="3330" y="11991"/>
                    <a:pt x="3411" y="11956"/>
                  </a:cubicBezTo>
                  <a:cubicBezTo>
                    <a:pt x="3955" y="11726"/>
                    <a:pt x="4257" y="11133"/>
                    <a:pt x="4108" y="10562"/>
                  </a:cubicBezTo>
                  <a:cubicBezTo>
                    <a:pt x="3537" y="8378"/>
                    <a:pt x="3916" y="5888"/>
                    <a:pt x="4064" y="5318"/>
                  </a:cubicBezTo>
                  <a:cubicBezTo>
                    <a:pt x="4537" y="3518"/>
                    <a:pt x="5208" y="1341"/>
                    <a:pt x="7222" y="1341"/>
                  </a:cubicBezTo>
                  <a:cubicBezTo>
                    <a:pt x="7914" y="1341"/>
                    <a:pt x="8765" y="1598"/>
                    <a:pt x="9821" y="2217"/>
                  </a:cubicBezTo>
                  <a:cubicBezTo>
                    <a:pt x="10273" y="2483"/>
                    <a:pt x="10683" y="2595"/>
                    <a:pt x="11048" y="2595"/>
                  </a:cubicBezTo>
                  <a:cubicBezTo>
                    <a:pt x="11858" y="2595"/>
                    <a:pt x="12445" y="2040"/>
                    <a:pt x="12768" y="1376"/>
                  </a:cubicBezTo>
                  <a:cubicBezTo>
                    <a:pt x="12034" y="1226"/>
                    <a:pt x="10167" y="823"/>
                    <a:pt x="9438" y="505"/>
                  </a:cubicBezTo>
                  <a:cubicBezTo>
                    <a:pt x="8938" y="281"/>
                    <a:pt x="8143" y="1"/>
                    <a:pt x="7287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>
              <a:off x="6728186" y="2821398"/>
              <a:ext cx="230251" cy="391373"/>
            </a:xfrm>
            <a:custGeom>
              <a:avLst/>
              <a:gdLst/>
              <a:ahLst/>
              <a:cxnLst/>
              <a:rect l="l" t="t" r="r" b="b"/>
              <a:pathLst>
                <a:path w="7784" h="13231" extrusionOk="0">
                  <a:moveTo>
                    <a:pt x="5433" y="0"/>
                  </a:moveTo>
                  <a:cubicBezTo>
                    <a:pt x="3408" y="0"/>
                    <a:pt x="0" y="7372"/>
                    <a:pt x="0" y="7372"/>
                  </a:cubicBezTo>
                  <a:cubicBezTo>
                    <a:pt x="0" y="7372"/>
                    <a:pt x="72" y="13191"/>
                    <a:pt x="322" y="13227"/>
                  </a:cubicBezTo>
                  <a:cubicBezTo>
                    <a:pt x="344" y="13230"/>
                    <a:pt x="375" y="13231"/>
                    <a:pt x="413" y="13231"/>
                  </a:cubicBezTo>
                  <a:cubicBezTo>
                    <a:pt x="811" y="13231"/>
                    <a:pt x="1999" y="13083"/>
                    <a:pt x="1999" y="13083"/>
                  </a:cubicBezTo>
                  <a:cubicBezTo>
                    <a:pt x="1999" y="13083"/>
                    <a:pt x="2285" y="6550"/>
                    <a:pt x="3749" y="4587"/>
                  </a:cubicBezTo>
                  <a:cubicBezTo>
                    <a:pt x="5212" y="2625"/>
                    <a:pt x="7783" y="1375"/>
                    <a:pt x="5855" y="126"/>
                  </a:cubicBezTo>
                  <a:cubicBezTo>
                    <a:pt x="5723" y="40"/>
                    <a:pt x="5582" y="0"/>
                    <a:pt x="5433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9"/>
            <p:cNvSpPr/>
            <p:nvPr/>
          </p:nvSpPr>
          <p:spPr>
            <a:xfrm>
              <a:off x="6835085" y="2662086"/>
              <a:ext cx="58923" cy="149438"/>
            </a:xfrm>
            <a:custGeom>
              <a:avLst/>
              <a:gdLst/>
              <a:ahLst/>
              <a:cxnLst/>
              <a:rect l="l" t="t" r="r" b="b"/>
              <a:pathLst>
                <a:path w="1992" h="5052" extrusionOk="0">
                  <a:moveTo>
                    <a:pt x="1105" y="0"/>
                  </a:moveTo>
                  <a:cubicBezTo>
                    <a:pt x="843" y="817"/>
                    <a:pt x="0" y="3720"/>
                    <a:pt x="426" y="4754"/>
                  </a:cubicBezTo>
                  <a:cubicBezTo>
                    <a:pt x="512" y="4964"/>
                    <a:pt x="623" y="5051"/>
                    <a:pt x="747" y="5051"/>
                  </a:cubicBezTo>
                  <a:cubicBezTo>
                    <a:pt x="999" y="5051"/>
                    <a:pt x="1305" y="4698"/>
                    <a:pt x="1569" y="4296"/>
                  </a:cubicBezTo>
                  <a:cubicBezTo>
                    <a:pt x="1383" y="3172"/>
                    <a:pt x="1736" y="1404"/>
                    <a:pt x="1932" y="560"/>
                  </a:cubicBezTo>
                  <a:cubicBezTo>
                    <a:pt x="1991" y="308"/>
                    <a:pt x="1810" y="62"/>
                    <a:pt x="1554" y="41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9"/>
            <p:cNvSpPr/>
            <p:nvPr/>
          </p:nvSpPr>
          <p:spPr>
            <a:xfrm>
              <a:off x="6618597" y="2696989"/>
              <a:ext cx="311359" cy="727579"/>
            </a:xfrm>
            <a:custGeom>
              <a:avLst/>
              <a:gdLst/>
              <a:ahLst/>
              <a:cxnLst/>
              <a:rect l="l" t="t" r="r" b="b"/>
              <a:pathLst>
                <a:path w="10526" h="24597" extrusionOk="0">
                  <a:moveTo>
                    <a:pt x="1093" y="0"/>
                  </a:moveTo>
                  <a:cubicBezTo>
                    <a:pt x="722" y="0"/>
                    <a:pt x="411" y="277"/>
                    <a:pt x="363" y="643"/>
                  </a:cubicBezTo>
                  <a:cubicBezTo>
                    <a:pt x="253" y="1598"/>
                    <a:pt x="59" y="3574"/>
                    <a:pt x="1" y="6286"/>
                  </a:cubicBezTo>
                  <a:lnTo>
                    <a:pt x="999" y="24597"/>
                  </a:lnTo>
                  <a:lnTo>
                    <a:pt x="4613" y="21909"/>
                  </a:lnTo>
                  <a:cubicBezTo>
                    <a:pt x="4613" y="21909"/>
                    <a:pt x="4542" y="20173"/>
                    <a:pt x="4625" y="17928"/>
                  </a:cubicBezTo>
                  <a:cubicBezTo>
                    <a:pt x="4699" y="15715"/>
                    <a:pt x="4921" y="13003"/>
                    <a:pt x="5493" y="10984"/>
                  </a:cubicBezTo>
                  <a:cubicBezTo>
                    <a:pt x="6375" y="7870"/>
                    <a:pt x="8959" y="6040"/>
                    <a:pt x="10132" y="5354"/>
                  </a:cubicBezTo>
                  <a:cubicBezTo>
                    <a:pt x="10439" y="5167"/>
                    <a:pt x="10526" y="4765"/>
                    <a:pt x="10323" y="4471"/>
                  </a:cubicBezTo>
                  <a:lnTo>
                    <a:pt x="9992" y="3997"/>
                  </a:lnTo>
                  <a:lnTo>
                    <a:pt x="8532" y="1894"/>
                  </a:lnTo>
                  <a:cubicBezTo>
                    <a:pt x="8410" y="1721"/>
                    <a:pt x="8219" y="1626"/>
                    <a:pt x="8023" y="1626"/>
                  </a:cubicBezTo>
                  <a:cubicBezTo>
                    <a:pt x="7932" y="1626"/>
                    <a:pt x="7840" y="1646"/>
                    <a:pt x="7754" y="1689"/>
                  </a:cubicBezTo>
                  <a:cubicBezTo>
                    <a:pt x="7016" y="2056"/>
                    <a:pt x="5587" y="2821"/>
                    <a:pt x="4613" y="3732"/>
                  </a:cubicBezTo>
                  <a:cubicBezTo>
                    <a:pt x="4613" y="3732"/>
                    <a:pt x="4594" y="3752"/>
                    <a:pt x="4562" y="3788"/>
                  </a:cubicBezTo>
                  <a:cubicBezTo>
                    <a:pt x="4530" y="3815"/>
                    <a:pt x="4495" y="3846"/>
                    <a:pt x="4463" y="3879"/>
                  </a:cubicBezTo>
                  <a:lnTo>
                    <a:pt x="4585" y="761"/>
                  </a:lnTo>
                  <a:cubicBezTo>
                    <a:pt x="4600" y="344"/>
                    <a:pt x="4265" y="0"/>
                    <a:pt x="3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9"/>
            <p:cNvSpPr/>
            <p:nvPr/>
          </p:nvSpPr>
          <p:spPr>
            <a:xfrm>
              <a:off x="6569081" y="3329978"/>
              <a:ext cx="272284" cy="672501"/>
            </a:xfrm>
            <a:custGeom>
              <a:avLst/>
              <a:gdLst/>
              <a:ahLst/>
              <a:cxnLst/>
              <a:rect l="l" t="t" r="r" b="b"/>
              <a:pathLst>
                <a:path w="9205" h="22735" extrusionOk="0">
                  <a:moveTo>
                    <a:pt x="9057" y="1"/>
                  </a:moveTo>
                  <a:cubicBezTo>
                    <a:pt x="9022" y="1"/>
                    <a:pt x="8987" y="14"/>
                    <a:pt x="8960" y="40"/>
                  </a:cubicBezTo>
                  <a:cubicBezTo>
                    <a:pt x="8221" y="779"/>
                    <a:pt x="7558" y="1574"/>
                    <a:pt x="6944" y="2408"/>
                  </a:cubicBezTo>
                  <a:cubicBezTo>
                    <a:pt x="6698" y="2745"/>
                    <a:pt x="6459" y="3091"/>
                    <a:pt x="6232" y="3442"/>
                  </a:cubicBezTo>
                  <a:cubicBezTo>
                    <a:pt x="6200" y="3451"/>
                    <a:pt x="6171" y="3471"/>
                    <a:pt x="6153" y="3502"/>
                  </a:cubicBezTo>
                  <a:lnTo>
                    <a:pt x="6145" y="3512"/>
                  </a:lnTo>
                  <a:cubicBezTo>
                    <a:pt x="5801" y="4088"/>
                    <a:pt x="5315" y="4612"/>
                    <a:pt x="4780" y="5045"/>
                  </a:cubicBezTo>
                  <a:cubicBezTo>
                    <a:pt x="4243" y="5492"/>
                    <a:pt x="3629" y="5816"/>
                    <a:pt x="2987" y="6113"/>
                  </a:cubicBezTo>
                  <a:cubicBezTo>
                    <a:pt x="2355" y="6423"/>
                    <a:pt x="1716" y="6734"/>
                    <a:pt x="1142" y="7154"/>
                  </a:cubicBezTo>
                  <a:cubicBezTo>
                    <a:pt x="858" y="7365"/>
                    <a:pt x="592" y="7608"/>
                    <a:pt x="390" y="7899"/>
                  </a:cubicBezTo>
                  <a:cubicBezTo>
                    <a:pt x="186" y="8190"/>
                    <a:pt x="55" y="8527"/>
                    <a:pt x="1" y="8875"/>
                  </a:cubicBezTo>
                  <a:cubicBezTo>
                    <a:pt x="65" y="8529"/>
                    <a:pt x="208" y="8198"/>
                    <a:pt x="417" y="7919"/>
                  </a:cubicBezTo>
                  <a:cubicBezTo>
                    <a:pt x="627" y="7638"/>
                    <a:pt x="894" y="7408"/>
                    <a:pt x="1182" y="7209"/>
                  </a:cubicBezTo>
                  <a:cubicBezTo>
                    <a:pt x="1761" y="6813"/>
                    <a:pt x="2405" y="6524"/>
                    <a:pt x="3045" y="6237"/>
                  </a:cubicBezTo>
                  <a:cubicBezTo>
                    <a:pt x="3690" y="5964"/>
                    <a:pt x="4344" y="5646"/>
                    <a:pt x="4906" y="5206"/>
                  </a:cubicBezTo>
                  <a:cubicBezTo>
                    <a:pt x="5084" y="5070"/>
                    <a:pt x="5255" y="4928"/>
                    <a:pt x="5419" y="4779"/>
                  </a:cubicBezTo>
                  <a:lnTo>
                    <a:pt x="5419" y="4779"/>
                  </a:lnTo>
                  <a:cubicBezTo>
                    <a:pt x="5404" y="4823"/>
                    <a:pt x="5392" y="4869"/>
                    <a:pt x="5378" y="4914"/>
                  </a:cubicBezTo>
                  <a:cubicBezTo>
                    <a:pt x="5356" y="4959"/>
                    <a:pt x="5332" y="5002"/>
                    <a:pt x="5310" y="5048"/>
                  </a:cubicBezTo>
                  <a:cubicBezTo>
                    <a:pt x="4895" y="5867"/>
                    <a:pt x="4549" y="6726"/>
                    <a:pt x="4310" y="7616"/>
                  </a:cubicBezTo>
                  <a:cubicBezTo>
                    <a:pt x="4282" y="7625"/>
                    <a:pt x="4257" y="7649"/>
                    <a:pt x="4246" y="7677"/>
                  </a:cubicBezTo>
                  <a:cubicBezTo>
                    <a:pt x="3731" y="9081"/>
                    <a:pt x="3209" y="10485"/>
                    <a:pt x="2668" y="11880"/>
                  </a:cubicBezTo>
                  <a:cubicBezTo>
                    <a:pt x="2628" y="11894"/>
                    <a:pt x="2599" y="11932"/>
                    <a:pt x="2599" y="11976"/>
                  </a:cubicBezTo>
                  <a:cubicBezTo>
                    <a:pt x="2599" y="12004"/>
                    <a:pt x="2599" y="12031"/>
                    <a:pt x="2600" y="12056"/>
                  </a:cubicBezTo>
                  <a:cubicBezTo>
                    <a:pt x="2368" y="12653"/>
                    <a:pt x="2133" y="13246"/>
                    <a:pt x="1891" y="13839"/>
                  </a:cubicBezTo>
                  <a:cubicBezTo>
                    <a:pt x="1684" y="14340"/>
                    <a:pt x="1439" y="14859"/>
                    <a:pt x="1406" y="15420"/>
                  </a:cubicBezTo>
                  <a:cubicBezTo>
                    <a:pt x="1357" y="15977"/>
                    <a:pt x="1456" y="16531"/>
                    <a:pt x="1603" y="17062"/>
                  </a:cubicBezTo>
                  <a:cubicBezTo>
                    <a:pt x="1911" y="18124"/>
                    <a:pt x="2442" y="19107"/>
                    <a:pt x="3084" y="19998"/>
                  </a:cubicBezTo>
                  <a:cubicBezTo>
                    <a:pt x="2456" y="19097"/>
                    <a:pt x="1941" y="18106"/>
                    <a:pt x="1651" y="17047"/>
                  </a:cubicBezTo>
                  <a:cubicBezTo>
                    <a:pt x="1513" y="16520"/>
                    <a:pt x="1425" y="15970"/>
                    <a:pt x="1482" y="15426"/>
                  </a:cubicBezTo>
                  <a:cubicBezTo>
                    <a:pt x="1524" y="14879"/>
                    <a:pt x="1766" y="14386"/>
                    <a:pt x="1984" y="13879"/>
                  </a:cubicBezTo>
                  <a:cubicBezTo>
                    <a:pt x="2199" y="13376"/>
                    <a:pt x="2409" y="12871"/>
                    <a:pt x="2617" y="12366"/>
                  </a:cubicBezTo>
                  <a:cubicBezTo>
                    <a:pt x="2643" y="12671"/>
                    <a:pt x="2698" y="12972"/>
                    <a:pt x="2777" y="13268"/>
                  </a:cubicBezTo>
                  <a:cubicBezTo>
                    <a:pt x="2834" y="13478"/>
                    <a:pt x="2909" y="13682"/>
                    <a:pt x="2997" y="13880"/>
                  </a:cubicBezTo>
                  <a:cubicBezTo>
                    <a:pt x="3084" y="14080"/>
                    <a:pt x="3208" y="14263"/>
                    <a:pt x="3279" y="14450"/>
                  </a:cubicBezTo>
                  <a:cubicBezTo>
                    <a:pt x="3418" y="14843"/>
                    <a:pt x="3392" y="15280"/>
                    <a:pt x="3309" y="15693"/>
                  </a:cubicBezTo>
                  <a:cubicBezTo>
                    <a:pt x="3220" y="16108"/>
                    <a:pt x="3078" y="16512"/>
                    <a:pt x="2887" y="16895"/>
                  </a:cubicBezTo>
                  <a:cubicBezTo>
                    <a:pt x="3093" y="16521"/>
                    <a:pt x="3252" y="16120"/>
                    <a:pt x="3358" y="15704"/>
                  </a:cubicBezTo>
                  <a:cubicBezTo>
                    <a:pt x="3460" y="15289"/>
                    <a:pt x="3508" y="14844"/>
                    <a:pt x="3376" y="14418"/>
                  </a:cubicBezTo>
                  <a:cubicBezTo>
                    <a:pt x="3302" y="14203"/>
                    <a:pt x="3188" y="14026"/>
                    <a:pt x="3115" y="13830"/>
                  </a:cubicBezTo>
                  <a:cubicBezTo>
                    <a:pt x="3038" y="13635"/>
                    <a:pt x="2973" y="13434"/>
                    <a:pt x="2925" y="13230"/>
                  </a:cubicBezTo>
                  <a:cubicBezTo>
                    <a:pt x="2833" y="12822"/>
                    <a:pt x="2788" y="12396"/>
                    <a:pt x="2805" y="11985"/>
                  </a:cubicBezTo>
                  <a:lnTo>
                    <a:pt x="2805" y="11979"/>
                  </a:lnTo>
                  <a:lnTo>
                    <a:pt x="2805" y="11975"/>
                  </a:lnTo>
                  <a:cubicBezTo>
                    <a:pt x="2805" y="11960"/>
                    <a:pt x="2801" y="11944"/>
                    <a:pt x="2795" y="11930"/>
                  </a:cubicBezTo>
                  <a:cubicBezTo>
                    <a:pt x="3237" y="10841"/>
                    <a:pt x="3666" y="9748"/>
                    <a:pt x="4089" y="8652"/>
                  </a:cubicBezTo>
                  <a:lnTo>
                    <a:pt x="4089" y="8652"/>
                  </a:lnTo>
                  <a:cubicBezTo>
                    <a:pt x="4045" y="8931"/>
                    <a:pt x="4015" y="9211"/>
                    <a:pt x="3993" y="9492"/>
                  </a:cubicBezTo>
                  <a:cubicBezTo>
                    <a:pt x="3960" y="10012"/>
                    <a:pt x="3979" y="10532"/>
                    <a:pt x="4037" y="11049"/>
                  </a:cubicBezTo>
                  <a:cubicBezTo>
                    <a:pt x="4369" y="13100"/>
                    <a:pt x="5081" y="15057"/>
                    <a:pt x="5980" y="16912"/>
                  </a:cubicBezTo>
                  <a:cubicBezTo>
                    <a:pt x="6421" y="17844"/>
                    <a:pt x="6911" y="18753"/>
                    <a:pt x="7282" y="19713"/>
                  </a:cubicBezTo>
                  <a:cubicBezTo>
                    <a:pt x="7469" y="20192"/>
                    <a:pt x="7614" y="20688"/>
                    <a:pt x="7695" y="21196"/>
                  </a:cubicBezTo>
                  <a:cubicBezTo>
                    <a:pt x="7774" y="21704"/>
                    <a:pt x="7777" y="22224"/>
                    <a:pt x="7712" y="22734"/>
                  </a:cubicBezTo>
                  <a:cubicBezTo>
                    <a:pt x="7784" y="22224"/>
                    <a:pt x="7786" y="21704"/>
                    <a:pt x="7712" y="21194"/>
                  </a:cubicBezTo>
                  <a:cubicBezTo>
                    <a:pt x="7636" y="20683"/>
                    <a:pt x="7496" y="20183"/>
                    <a:pt x="7315" y="19700"/>
                  </a:cubicBezTo>
                  <a:cubicBezTo>
                    <a:pt x="6952" y="18733"/>
                    <a:pt x="6472" y="17818"/>
                    <a:pt x="6043" y="16883"/>
                  </a:cubicBezTo>
                  <a:cubicBezTo>
                    <a:pt x="5167" y="15024"/>
                    <a:pt x="4479" y="13059"/>
                    <a:pt x="4175" y="11031"/>
                  </a:cubicBezTo>
                  <a:cubicBezTo>
                    <a:pt x="4122" y="10524"/>
                    <a:pt x="4109" y="10012"/>
                    <a:pt x="4147" y="9503"/>
                  </a:cubicBezTo>
                  <a:cubicBezTo>
                    <a:pt x="4191" y="8995"/>
                    <a:pt x="4268" y="8489"/>
                    <a:pt x="4392" y="7992"/>
                  </a:cubicBezTo>
                  <a:cubicBezTo>
                    <a:pt x="4596" y="7168"/>
                    <a:pt x="4895" y="6370"/>
                    <a:pt x="5261" y="5603"/>
                  </a:cubicBezTo>
                  <a:lnTo>
                    <a:pt x="5261" y="5603"/>
                  </a:lnTo>
                  <a:cubicBezTo>
                    <a:pt x="5251" y="5739"/>
                    <a:pt x="5248" y="5876"/>
                    <a:pt x="5249" y="6012"/>
                  </a:cubicBezTo>
                  <a:cubicBezTo>
                    <a:pt x="5255" y="6500"/>
                    <a:pt x="5341" y="6982"/>
                    <a:pt x="5481" y="7444"/>
                  </a:cubicBezTo>
                  <a:cubicBezTo>
                    <a:pt x="5618" y="7908"/>
                    <a:pt x="5829" y="8345"/>
                    <a:pt x="6061" y="8762"/>
                  </a:cubicBezTo>
                  <a:cubicBezTo>
                    <a:pt x="6304" y="9182"/>
                    <a:pt x="6566" y="9563"/>
                    <a:pt x="6747" y="9999"/>
                  </a:cubicBezTo>
                  <a:cubicBezTo>
                    <a:pt x="6927" y="10431"/>
                    <a:pt x="7052" y="10886"/>
                    <a:pt x="7101" y="11354"/>
                  </a:cubicBezTo>
                  <a:cubicBezTo>
                    <a:pt x="7146" y="11822"/>
                    <a:pt x="7121" y="12296"/>
                    <a:pt x="7078" y="12767"/>
                  </a:cubicBezTo>
                  <a:cubicBezTo>
                    <a:pt x="7034" y="13239"/>
                    <a:pt x="6971" y="13710"/>
                    <a:pt x="6961" y="14187"/>
                  </a:cubicBezTo>
                  <a:cubicBezTo>
                    <a:pt x="6948" y="14663"/>
                    <a:pt x="6997" y="15142"/>
                    <a:pt x="7135" y="15596"/>
                  </a:cubicBezTo>
                  <a:cubicBezTo>
                    <a:pt x="7007" y="15137"/>
                    <a:pt x="6971" y="14660"/>
                    <a:pt x="6996" y="14187"/>
                  </a:cubicBezTo>
                  <a:cubicBezTo>
                    <a:pt x="7017" y="13714"/>
                    <a:pt x="7090" y="13245"/>
                    <a:pt x="7146" y="12773"/>
                  </a:cubicBezTo>
                  <a:cubicBezTo>
                    <a:pt x="7203" y="12301"/>
                    <a:pt x="7239" y="11823"/>
                    <a:pt x="7204" y="11344"/>
                  </a:cubicBezTo>
                  <a:cubicBezTo>
                    <a:pt x="7166" y="10865"/>
                    <a:pt x="7049" y="10393"/>
                    <a:pt x="6875" y="9945"/>
                  </a:cubicBezTo>
                  <a:cubicBezTo>
                    <a:pt x="6701" y="9497"/>
                    <a:pt x="6433" y="9085"/>
                    <a:pt x="6211" y="8678"/>
                  </a:cubicBezTo>
                  <a:cubicBezTo>
                    <a:pt x="5993" y="8264"/>
                    <a:pt x="5799" y="7835"/>
                    <a:pt x="5680" y="7383"/>
                  </a:cubicBezTo>
                  <a:cubicBezTo>
                    <a:pt x="5553" y="6935"/>
                    <a:pt x="5484" y="6472"/>
                    <a:pt x="5489" y="6009"/>
                  </a:cubicBezTo>
                  <a:cubicBezTo>
                    <a:pt x="5494" y="5553"/>
                    <a:pt x="5568" y="5074"/>
                    <a:pt x="5746" y="4679"/>
                  </a:cubicBezTo>
                  <a:lnTo>
                    <a:pt x="5753" y="4665"/>
                  </a:lnTo>
                  <a:cubicBezTo>
                    <a:pt x="5753" y="4664"/>
                    <a:pt x="5754" y="4664"/>
                    <a:pt x="5754" y="4663"/>
                  </a:cubicBezTo>
                  <a:cubicBezTo>
                    <a:pt x="5757" y="4658"/>
                    <a:pt x="5758" y="4654"/>
                    <a:pt x="5759" y="4649"/>
                  </a:cubicBezTo>
                  <a:cubicBezTo>
                    <a:pt x="5893" y="4408"/>
                    <a:pt x="6035" y="4170"/>
                    <a:pt x="6181" y="3937"/>
                  </a:cubicBezTo>
                  <a:cubicBezTo>
                    <a:pt x="6253" y="3840"/>
                    <a:pt x="6323" y="3740"/>
                    <a:pt x="6389" y="3637"/>
                  </a:cubicBezTo>
                  <a:cubicBezTo>
                    <a:pt x="6390" y="3636"/>
                    <a:pt x="6390" y="3635"/>
                    <a:pt x="6391" y="3634"/>
                  </a:cubicBezTo>
                  <a:cubicBezTo>
                    <a:pt x="6401" y="3616"/>
                    <a:pt x="6407" y="3599"/>
                    <a:pt x="6410" y="3582"/>
                  </a:cubicBezTo>
                  <a:cubicBezTo>
                    <a:pt x="6642" y="3228"/>
                    <a:pt x="6886" y="2881"/>
                    <a:pt x="7141" y="2541"/>
                  </a:cubicBezTo>
                  <a:cubicBezTo>
                    <a:pt x="7757" y="1726"/>
                    <a:pt x="8426" y="939"/>
                    <a:pt x="9152" y="230"/>
                  </a:cubicBezTo>
                  <a:lnTo>
                    <a:pt x="9157" y="225"/>
                  </a:lnTo>
                  <a:lnTo>
                    <a:pt x="9158" y="224"/>
                  </a:lnTo>
                  <a:cubicBezTo>
                    <a:pt x="9205" y="180"/>
                    <a:pt x="9205" y="95"/>
                    <a:pt x="9152" y="40"/>
                  </a:cubicBezTo>
                  <a:cubicBezTo>
                    <a:pt x="9126" y="14"/>
                    <a:pt x="9092" y="1"/>
                    <a:pt x="9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9"/>
            <p:cNvSpPr/>
            <p:nvPr/>
          </p:nvSpPr>
          <p:spPr>
            <a:xfrm>
              <a:off x="6904329" y="3308474"/>
              <a:ext cx="229541" cy="345051"/>
            </a:xfrm>
            <a:custGeom>
              <a:avLst/>
              <a:gdLst/>
              <a:ahLst/>
              <a:cxnLst/>
              <a:rect l="l" t="t" r="r" b="b"/>
              <a:pathLst>
                <a:path w="7760" h="11665" extrusionOk="0">
                  <a:moveTo>
                    <a:pt x="2752" y="0"/>
                  </a:moveTo>
                  <a:cubicBezTo>
                    <a:pt x="2737" y="0"/>
                    <a:pt x="2723" y="3"/>
                    <a:pt x="2709" y="7"/>
                  </a:cubicBezTo>
                  <a:cubicBezTo>
                    <a:pt x="2106" y="213"/>
                    <a:pt x="1613" y="601"/>
                    <a:pt x="1173" y="1019"/>
                  </a:cubicBezTo>
                  <a:cubicBezTo>
                    <a:pt x="955" y="1232"/>
                    <a:pt x="750" y="1458"/>
                    <a:pt x="568" y="1711"/>
                  </a:cubicBezTo>
                  <a:cubicBezTo>
                    <a:pt x="523" y="1775"/>
                    <a:pt x="479" y="1838"/>
                    <a:pt x="440" y="1912"/>
                  </a:cubicBezTo>
                  <a:cubicBezTo>
                    <a:pt x="397" y="1977"/>
                    <a:pt x="363" y="2083"/>
                    <a:pt x="347" y="2151"/>
                  </a:cubicBezTo>
                  <a:cubicBezTo>
                    <a:pt x="340" y="2180"/>
                    <a:pt x="334" y="2209"/>
                    <a:pt x="329" y="2239"/>
                  </a:cubicBezTo>
                  <a:cubicBezTo>
                    <a:pt x="320" y="2248"/>
                    <a:pt x="312" y="2257"/>
                    <a:pt x="307" y="2269"/>
                  </a:cubicBezTo>
                  <a:cubicBezTo>
                    <a:pt x="44" y="2750"/>
                    <a:pt x="1" y="3314"/>
                    <a:pt x="181" y="3811"/>
                  </a:cubicBezTo>
                  <a:cubicBezTo>
                    <a:pt x="273" y="4058"/>
                    <a:pt x="402" y="4283"/>
                    <a:pt x="591" y="4475"/>
                  </a:cubicBezTo>
                  <a:cubicBezTo>
                    <a:pt x="784" y="4654"/>
                    <a:pt x="1005" y="4784"/>
                    <a:pt x="1229" y="4897"/>
                  </a:cubicBezTo>
                  <a:cubicBezTo>
                    <a:pt x="1677" y="5122"/>
                    <a:pt x="2153" y="5275"/>
                    <a:pt x="2579" y="5520"/>
                  </a:cubicBezTo>
                  <a:cubicBezTo>
                    <a:pt x="2788" y="5642"/>
                    <a:pt x="2996" y="5790"/>
                    <a:pt x="3112" y="6006"/>
                  </a:cubicBezTo>
                  <a:cubicBezTo>
                    <a:pt x="3233" y="6221"/>
                    <a:pt x="3227" y="6480"/>
                    <a:pt x="3166" y="6721"/>
                  </a:cubicBezTo>
                  <a:cubicBezTo>
                    <a:pt x="3238" y="6485"/>
                    <a:pt x="3259" y="6221"/>
                    <a:pt x="3144" y="5991"/>
                  </a:cubicBezTo>
                  <a:cubicBezTo>
                    <a:pt x="3032" y="5759"/>
                    <a:pt x="2823" y="5597"/>
                    <a:pt x="2615" y="5462"/>
                  </a:cubicBezTo>
                  <a:cubicBezTo>
                    <a:pt x="2192" y="5191"/>
                    <a:pt x="1721" y="5016"/>
                    <a:pt x="1293" y="4777"/>
                  </a:cubicBezTo>
                  <a:cubicBezTo>
                    <a:pt x="1080" y="4658"/>
                    <a:pt x="878" y="4521"/>
                    <a:pt x="713" y="4355"/>
                  </a:cubicBezTo>
                  <a:cubicBezTo>
                    <a:pt x="560" y="4186"/>
                    <a:pt x="446" y="3966"/>
                    <a:pt x="376" y="3746"/>
                  </a:cubicBezTo>
                  <a:cubicBezTo>
                    <a:pt x="290" y="3478"/>
                    <a:pt x="283" y="3186"/>
                    <a:pt x="342" y="2913"/>
                  </a:cubicBezTo>
                  <a:lnTo>
                    <a:pt x="342" y="2913"/>
                  </a:lnTo>
                  <a:cubicBezTo>
                    <a:pt x="396" y="3135"/>
                    <a:pt x="500" y="3344"/>
                    <a:pt x="638" y="3519"/>
                  </a:cubicBezTo>
                  <a:cubicBezTo>
                    <a:pt x="841" y="3783"/>
                    <a:pt x="1120" y="3940"/>
                    <a:pt x="1383" y="4084"/>
                  </a:cubicBezTo>
                  <a:cubicBezTo>
                    <a:pt x="1446" y="4117"/>
                    <a:pt x="1510" y="4148"/>
                    <a:pt x="1573" y="4179"/>
                  </a:cubicBezTo>
                  <a:cubicBezTo>
                    <a:pt x="1584" y="4191"/>
                    <a:pt x="1599" y="4199"/>
                    <a:pt x="1615" y="4204"/>
                  </a:cubicBezTo>
                  <a:cubicBezTo>
                    <a:pt x="1626" y="4208"/>
                    <a:pt x="1638" y="4211"/>
                    <a:pt x="1648" y="4215"/>
                  </a:cubicBezTo>
                  <a:cubicBezTo>
                    <a:pt x="2103" y="4433"/>
                    <a:pt x="2569" y="4615"/>
                    <a:pt x="3022" y="4819"/>
                  </a:cubicBezTo>
                  <a:cubicBezTo>
                    <a:pt x="3563" y="5062"/>
                    <a:pt x="4101" y="5326"/>
                    <a:pt x="4570" y="5682"/>
                  </a:cubicBezTo>
                  <a:cubicBezTo>
                    <a:pt x="4803" y="5860"/>
                    <a:pt x="5018" y="6064"/>
                    <a:pt x="5192" y="6300"/>
                  </a:cubicBezTo>
                  <a:cubicBezTo>
                    <a:pt x="5338" y="6502"/>
                    <a:pt x="5444" y="6728"/>
                    <a:pt x="5508" y="6970"/>
                  </a:cubicBezTo>
                  <a:cubicBezTo>
                    <a:pt x="5417" y="7246"/>
                    <a:pt x="5281" y="7513"/>
                    <a:pt x="5110" y="7749"/>
                  </a:cubicBezTo>
                  <a:cubicBezTo>
                    <a:pt x="4932" y="7992"/>
                    <a:pt x="4708" y="8207"/>
                    <a:pt x="4432" y="8328"/>
                  </a:cubicBezTo>
                  <a:cubicBezTo>
                    <a:pt x="4297" y="8394"/>
                    <a:pt x="4148" y="8423"/>
                    <a:pt x="3999" y="8462"/>
                  </a:cubicBezTo>
                  <a:cubicBezTo>
                    <a:pt x="3851" y="8502"/>
                    <a:pt x="3705" y="8547"/>
                    <a:pt x="3559" y="8598"/>
                  </a:cubicBezTo>
                  <a:cubicBezTo>
                    <a:pt x="3270" y="8698"/>
                    <a:pt x="2986" y="8816"/>
                    <a:pt x="2714" y="8955"/>
                  </a:cubicBezTo>
                  <a:cubicBezTo>
                    <a:pt x="2705" y="8959"/>
                    <a:pt x="2697" y="8964"/>
                    <a:pt x="2689" y="8968"/>
                  </a:cubicBezTo>
                  <a:lnTo>
                    <a:pt x="2687" y="8965"/>
                  </a:lnTo>
                  <a:cubicBezTo>
                    <a:pt x="2681" y="8961"/>
                    <a:pt x="2675" y="8960"/>
                    <a:pt x="2669" y="8960"/>
                  </a:cubicBezTo>
                  <a:cubicBezTo>
                    <a:pt x="2657" y="8960"/>
                    <a:pt x="2646" y="8966"/>
                    <a:pt x="2641" y="8976"/>
                  </a:cubicBezTo>
                  <a:cubicBezTo>
                    <a:pt x="2636" y="8984"/>
                    <a:pt x="2631" y="8992"/>
                    <a:pt x="2626" y="9001"/>
                  </a:cubicBezTo>
                  <a:cubicBezTo>
                    <a:pt x="2116" y="9274"/>
                    <a:pt x="1636" y="9616"/>
                    <a:pt x="1253" y="10051"/>
                  </a:cubicBezTo>
                  <a:cubicBezTo>
                    <a:pt x="848" y="10508"/>
                    <a:pt x="551" y="11066"/>
                    <a:pt x="422" y="11664"/>
                  </a:cubicBezTo>
                  <a:cubicBezTo>
                    <a:pt x="558" y="11067"/>
                    <a:pt x="858" y="10516"/>
                    <a:pt x="1266" y="10063"/>
                  </a:cubicBezTo>
                  <a:cubicBezTo>
                    <a:pt x="1640" y="9647"/>
                    <a:pt x="2103" y="9319"/>
                    <a:pt x="2595" y="9056"/>
                  </a:cubicBezTo>
                  <a:lnTo>
                    <a:pt x="2595" y="9056"/>
                  </a:lnTo>
                  <a:cubicBezTo>
                    <a:pt x="2435" y="9334"/>
                    <a:pt x="2301" y="9624"/>
                    <a:pt x="2204" y="9929"/>
                  </a:cubicBezTo>
                  <a:cubicBezTo>
                    <a:pt x="2099" y="10260"/>
                    <a:pt x="2035" y="10618"/>
                    <a:pt x="2121" y="10959"/>
                  </a:cubicBezTo>
                  <a:cubicBezTo>
                    <a:pt x="2046" y="10615"/>
                    <a:pt x="2121" y="10264"/>
                    <a:pt x="2235" y="9941"/>
                  </a:cubicBezTo>
                  <a:cubicBezTo>
                    <a:pt x="2351" y="9616"/>
                    <a:pt x="2512" y="9304"/>
                    <a:pt x="2698" y="9016"/>
                  </a:cubicBezTo>
                  <a:lnTo>
                    <a:pt x="2699" y="9015"/>
                  </a:lnTo>
                  <a:lnTo>
                    <a:pt x="2699" y="9014"/>
                  </a:lnTo>
                  <a:cubicBezTo>
                    <a:pt x="2702" y="9010"/>
                    <a:pt x="2703" y="9005"/>
                    <a:pt x="2704" y="9000"/>
                  </a:cubicBezTo>
                  <a:cubicBezTo>
                    <a:pt x="2714" y="8996"/>
                    <a:pt x="2721" y="8991"/>
                    <a:pt x="2730" y="8986"/>
                  </a:cubicBezTo>
                  <a:cubicBezTo>
                    <a:pt x="3003" y="8852"/>
                    <a:pt x="3285" y="8738"/>
                    <a:pt x="3574" y="8639"/>
                  </a:cubicBezTo>
                  <a:cubicBezTo>
                    <a:pt x="3718" y="8589"/>
                    <a:pt x="3865" y="8547"/>
                    <a:pt x="4012" y="8508"/>
                  </a:cubicBezTo>
                  <a:cubicBezTo>
                    <a:pt x="4158" y="8471"/>
                    <a:pt x="4313" y="8443"/>
                    <a:pt x="4454" y="8377"/>
                  </a:cubicBezTo>
                  <a:cubicBezTo>
                    <a:pt x="4742" y="8253"/>
                    <a:pt x="4975" y="8032"/>
                    <a:pt x="5158" y="7786"/>
                  </a:cubicBezTo>
                  <a:cubicBezTo>
                    <a:pt x="5316" y="7572"/>
                    <a:pt x="5443" y="7340"/>
                    <a:pt x="5537" y="7092"/>
                  </a:cubicBezTo>
                  <a:cubicBezTo>
                    <a:pt x="5537" y="7094"/>
                    <a:pt x="5538" y="7097"/>
                    <a:pt x="5538" y="7099"/>
                  </a:cubicBezTo>
                  <a:cubicBezTo>
                    <a:pt x="5661" y="7677"/>
                    <a:pt x="5599" y="8290"/>
                    <a:pt x="5379" y="8841"/>
                  </a:cubicBezTo>
                  <a:cubicBezTo>
                    <a:pt x="5161" y="9393"/>
                    <a:pt x="4811" y="9894"/>
                    <a:pt x="4370" y="10300"/>
                  </a:cubicBezTo>
                  <a:cubicBezTo>
                    <a:pt x="4819" y="9906"/>
                    <a:pt x="5183" y="9411"/>
                    <a:pt x="5417" y="8857"/>
                  </a:cubicBezTo>
                  <a:cubicBezTo>
                    <a:pt x="5652" y="8305"/>
                    <a:pt x="5732" y="7680"/>
                    <a:pt x="5618" y="7084"/>
                  </a:cubicBezTo>
                  <a:cubicBezTo>
                    <a:pt x="5566" y="6786"/>
                    <a:pt x="5449" y="6495"/>
                    <a:pt x="5275" y="6244"/>
                  </a:cubicBezTo>
                  <a:cubicBezTo>
                    <a:pt x="5101" y="5993"/>
                    <a:pt x="4883" y="5777"/>
                    <a:pt x="4646" y="5587"/>
                  </a:cubicBezTo>
                  <a:cubicBezTo>
                    <a:pt x="4170" y="5210"/>
                    <a:pt x="3631" y="4931"/>
                    <a:pt x="3090" y="4674"/>
                  </a:cubicBezTo>
                  <a:cubicBezTo>
                    <a:pt x="2944" y="4604"/>
                    <a:pt x="2797" y="4536"/>
                    <a:pt x="2649" y="4470"/>
                  </a:cubicBezTo>
                  <a:lnTo>
                    <a:pt x="2649" y="4470"/>
                  </a:lnTo>
                  <a:cubicBezTo>
                    <a:pt x="2879" y="4515"/>
                    <a:pt x="3111" y="4551"/>
                    <a:pt x="3345" y="4578"/>
                  </a:cubicBezTo>
                  <a:cubicBezTo>
                    <a:pt x="3570" y="4607"/>
                    <a:pt x="3799" y="4621"/>
                    <a:pt x="4028" y="4621"/>
                  </a:cubicBezTo>
                  <a:cubicBezTo>
                    <a:pt x="4392" y="4621"/>
                    <a:pt x="4755" y="4586"/>
                    <a:pt x="5104" y="4525"/>
                  </a:cubicBezTo>
                  <a:cubicBezTo>
                    <a:pt x="5160" y="4521"/>
                    <a:pt x="5216" y="4519"/>
                    <a:pt x="5272" y="4519"/>
                  </a:cubicBezTo>
                  <a:cubicBezTo>
                    <a:pt x="5787" y="4519"/>
                    <a:pt x="6300" y="4698"/>
                    <a:pt x="6739" y="4978"/>
                  </a:cubicBezTo>
                  <a:cubicBezTo>
                    <a:pt x="6983" y="5132"/>
                    <a:pt x="7210" y="5317"/>
                    <a:pt x="7400" y="5538"/>
                  </a:cubicBezTo>
                  <a:cubicBezTo>
                    <a:pt x="7584" y="5756"/>
                    <a:pt x="7752" y="6021"/>
                    <a:pt x="7740" y="6318"/>
                  </a:cubicBezTo>
                  <a:cubicBezTo>
                    <a:pt x="7759" y="6020"/>
                    <a:pt x="7600" y="5746"/>
                    <a:pt x="7420" y="5520"/>
                  </a:cubicBezTo>
                  <a:cubicBezTo>
                    <a:pt x="7235" y="5291"/>
                    <a:pt x="7010" y="5097"/>
                    <a:pt x="6766" y="4933"/>
                  </a:cubicBezTo>
                  <a:cubicBezTo>
                    <a:pt x="6309" y="4625"/>
                    <a:pt x="5763" y="4420"/>
                    <a:pt x="5198" y="4420"/>
                  </a:cubicBezTo>
                  <a:cubicBezTo>
                    <a:pt x="5164" y="4420"/>
                    <a:pt x="5130" y="4421"/>
                    <a:pt x="5095" y="4422"/>
                  </a:cubicBezTo>
                  <a:cubicBezTo>
                    <a:pt x="4792" y="4466"/>
                    <a:pt x="4495" y="4489"/>
                    <a:pt x="4198" y="4489"/>
                  </a:cubicBezTo>
                  <a:cubicBezTo>
                    <a:pt x="3920" y="4489"/>
                    <a:pt x="3643" y="4469"/>
                    <a:pt x="3365" y="4424"/>
                  </a:cubicBezTo>
                  <a:cubicBezTo>
                    <a:pt x="2796" y="4342"/>
                    <a:pt x="2230" y="4203"/>
                    <a:pt x="1690" y="4017"/>
                  </a:cubicBezTo>
                  <a:cubicBezTo>
                    <a:pt x="1619" y="3981"/>
                    <a:pt x="1550" y="3944"/>
                    <a:pt x="1479" y="3905"/>
                  </a:cubicBezTo>
                  <a:cubicBezTo>
                    <a:pt x="1225" y="3761"/>
                    <a:pt x="974" y="3606"/>
                    <a:pt x="815" y="3385"/>
                  </a:cubicBezTo>
                  <a:cubicBezTo>
                    <a:pt x="648" y="3161"/>
                    <a:pt x="548" y="2895"/>
                    <a:pt x="545" y="2622"/>
                  </a:cubicBezTo>
                  <a:cubicBezTo>
                    <a:pt x="542" y="2485"/>
                    <a:pt x="560" y="2347"/>
                    <a:pt x="595" y="2212"/>
                  </a:cubicBezTo>
                  <a:cubicBezTo>
                    <a:pt x="617" y="2136"/>
                    <a:pt x="627" y="2098"/>
                    <a:pt x="664" y="2036"/>
                  </a:cubicBezTo>
                  <a:cubicBezTo>
                    <a:pt x="695" y="1979"/>
                    <a:pt x="738" y="1919"/>
                    <a:pt x="779" y="1862"/>
                  </a:cubicBezTo>
                  <a:cubicBezTo>
                    <a:pt x="949" y="1630"/>
                    <a:pt x="1146" y="1411"/>
                    <a:pt x="1356" y="1209"/>
                  </a:cubicBezTo>
                  <a:cubicBezTo>
                    <a:pt x="1777" y="808"/>
                    <a:pt x="2257" y="444"/>
                    <a:pt x="2791" y="266"/>
                  </a:cubicBezTo>
                  <a:lnTo>
                    <a:pt x="2795" y="264"/>
                  </a:lnTo>
                  <a:lnTo>
                    <a:pt x="2796" y="264"/>
                  </a:lnTo>
                  <a:cubicBezTo>
                    <a:pt x="2867" y="241"/>
                    <a:pt x="2905" y="164"/>
                    <a:pt x="2880" y="93"/>
                  </a:cubicBezTo>
                  <a:cubicBezTo>
                    <a:pt x="2861" y="36"/>
                    <a:pt x="2808" y="0"/>
                    <a:pt x="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9"/>
            <p:cNvSpPr/>
            <p:nvPr/>
          </p:nvSpPr>
          <p:spPr>
            <a:xfrm>
              <a:off x="7286755" y="3390497"/>
              <a:ext cx="271337" cy="856134"/>
            </a:xfrm>
            <a:custGeom>
              <a:avLst/>
              <a:gdLst/>
              <a:ahLst/>
              <a:cxnLst/>
              <a:rect l="l" t="t" r="r" b="b"/>
              <a:pathLst>
                <a:path w="9173" h="28943" extrusionOk="0">
                  <a:moveTo>
                    <a:pt x="151" y="0"/>
                  </a:moveTo>
                  <a:cubicBezTo>
                    <a:pt x="140" y="0"/>
                    <a:pt x="130" y="1"/>
                    <a:pt x="119" y="4"/>
                  </a:cubicBezTo>
                  <a:cubicBezTo>
                    <a:pt x="45" y="20"/>
                    <a:pt x="1" y="93"/>
                    <a:pt x="17" y="166"/>
                  </a:cubicBezTo>
                  <a:cubicBezTo>
                    <a:pt x="177" y="854"/>
                    <a:pt x="402" y="1514"/>
                    <a:pt x="683" y="2155"/>
                  </a:cubicBezTo>
                  <a:cubicBezTo>
                    <a:pt x="968" y="2793"/>
                    <a:pt x="1314" y="3410"/>
                    <a:pt x="1771" y="3950"/>
                  </a:cubicBezTo>
                  <a:cubicBezTo>
                    <a:pt x="1992" y="4208"/>
                    <a:pt x="2240" y="4448"/>
                    <a:pt x="2517" y="4649"/>
                  </a:cubicBezTo>
                  <a:cubicBezTo>
                    <a:pt x="2526" y="4658"/>
                    <a:pt x="2534" y="4666"/>
                    <a:pt x="2545" y="4673"/>
                  </a:cubicBezTo>
                  <a:lnTo>
                    <a:pt x="2548" y="4675"/>
                  </a:lnTo>
                  <a:cubicBezTo>
                    <a:pt x="2559" y="4681"/>
                    <a:pt x="2571" y="4688"/>
                    <a:pt x="2581" y="4694"/>
                  </a:cubicBezTo>
                  <a:cubicBezTo>
                    <a:pt x="2851" y="4885"/>
                    <a:pt x="3117" y="5080"/>
                    <a:pt x="3375" y="5285"/>
                  </a:cubicBezTo>
                  <a:cubicBezTo>
                    <a:pt x="3499" y="5380"/>
                    <a:pt x="3621" y="5480"/>
                    <a:pt x="3740" y="5581"/>
                  </a:cubicBezTo>
                  <a:cubicBezTo>
                    <a:pt x="3744" y="5585"/>
                    <a:pt x="3749" y="5590"/>
                    <a:pt x="3755" y="5594"/>
                  </a:cubicBezTo>
                  <a:cubicBezTo>
                    <a:pt x="3764" y="5625"/>
                    <a:pt x="3786" y="5651"/>
                    <a:pt x="3818" y="5662"/>
                  </a:cubicBezTo>
                  <a:cubicBezTo>
                    <a:pt x="3821" y="5663"/>
                    <a:pt x="3823" y="5663"/>
                    <a:pt x="3827" y="5665"/>
                  </a:cubicBezTo>
                  <a:cubicBezTo>
                    <a:pt x="4167" y="6003"/>
                    <a:pt x="4472" y="6382"/>
                    <a:pt x="4677" y="6814"/>
                  </a:cubicBezTo>
                  <a:cubicBezTo>
                    <a:pt x="4898" y="7270"/>
                    <a:pt x="4986" y="7785"/>
                    <a:pt x="4898" y="8285"/>
                  </a:cubicBezTo>
                  <a:cubicBezTo>
                    <a:pt x="4815" y="8789"/>
                    <a:pt x="4641" y="9277"/>
                    <a:pt x="4449" y="9756"/>
                  </a:cubicBezTo>
                  <a:cubicBezTo>
                    <a:pt x="4060" y="10715"/>
                    <a:pt x="3608" y="11657"/>
                    <a:pt x="3330" y="12660"/>
                  </a:cubicBezTo>
                  <a:cubicBezTo>
                    <a:pt x="3185" y="13160"/>
                    <a:pt x="3104" y="13678"/>
                    <a:pt x="3073" y="14196"/>
                  </a:cubicBezTo>
                  <a:cubicBezTo>
                    <a:pt x="3044" y="14716"/>
                    <a:pt x="3114" y="15235"/>
                    <a:pt x="3227" y="15740"/>
                  </a:cubicBezTo>
                  <a:cubicBezTo>
                    <a:pt x="3123" y="15232"/>
                    <a:pt x="3061" y="14713"/>
                    <a:pt x="3098" y="14197"/>
                  </a:cubicBezTo>
                  <a:cubicBezTo>
                    <a:pt x="3138" y="13682"/>
                    <a:pt x="3227" y="13170"/>
                    <a:pt x="3379" y="12675"/>
                  </a:cubicBezTo>
                  <a:cubicBezTo>
                    <a:pt x="3600" y="11928"/>
                    <a:pt x="3916" y="11219"/>
                    <a:pt x="4233" y="10505"/>
                  </a:cubicBezTo>
                  <a:lnTo>
                    <a:pt x="4233" y="10505"/>
                  </a:lnTo>
                  <a:cubicBezTo>
                    <a:pt x="4188" y="10684"/>
                    <a:pt x="4152" y="10865"/>
                    <a:pt x="4124" y="11047"/>
                  </a:cubicBezTo>
                  <a:cubicBezTo>
                    <a:pt x="4050" y="11524"/>
                    <a:pt x="4034" y="12028"/>
                    <a:pt x="4188" y="12502"/>
                  </a:cubicBezTo>
                  <a:cubicBezTo>
                    <a:pt x="4363" y="12965"/>
                    <a:pt x="4613" y="13373"/>
                    <a:pt x="4825" y="13805"/>
                  </a:cubicBezTo>
                  <a:cubicBezTo>
                    <a:pt x="4898" y="13949"/>
                    <a:pt x="4969" y="14095"/>
                    <a:pt x="5035" y="14243"/>
                  </a:cubicBezTo>
                  <a:cubicBezTo>
                    <a:pt x="5025" y="14254"/>
                    <a:pt x="5019" y="14266"/>
                    <a:pt x="5015" y="14281"/>
                  </a:cubicBezTo>
                  <a:lnTo>
                    <a:pt x="5014" y="14286"/>
                  </a:lnTo>
                  <a:cubicBezTo>
                    <a:pt x="4954" y="14697"/>
                    <a:pt x="4818" y="15108"/>
                    <a:pt x="4622" y="15481"/>
                  </a:cubicBezTo>
                  <a:cubicBezTo>
                    <a:pt x="4430" y="15858"/>
                    <a:pt x="4162" y="16194"/>
                    <a:pt x="3839" y="16470"/>
                  </a:cubicBezTo>
                  <a:lnTo>
                    <a:pt x="3339" y="16872"/>
                  </a:lnTo>
                  <a:cubicBezTo>
                    <a:pt x="3173" y="17006"/>
                    <a:pt x="3000" y="17138"/>
                    <a:pt x="2860" y="17304"/>
                  </a:cubicBezTo>
                  <a:cubicBezTo>
                    <a:pt x="2715" y="17468"/>
                    <a:pt x="2638" y="17679"/>
                    <a:pt x="2597" y="17889"/>
                  </a:cubicBezTo>
                  <a:cubicBezTo>
                    <a:pt x="2555" y="18100"/>
                    <a:pt x="2540" y="18315"/>
                    <a:pt x="2527" y="18528"/>
                  </a:cubicBezTo>
                  <a:cubicBezTo>
                    <a:pt x="2569" y="18110"/>
                    <a:pt x="2592" y="17647"/>
                    <a:pt x="2886" y="17325"/>
                  </a:cubicBezTo>
                  <a:cubicBezTo>
                    <a:pt x="3026" y="17168"/>
                    <a:pt x="3200" y="17041"/>
                    <a:pt x="3370" y="16912"/>
                  </a:cubicBezTo>
                  <a:lnTo>
                    <a:pt x="3882" y="16521"/>
                  </a:lnTo>
                  <a:cubicBezTo>
                    <a:pt x="4219" y="16250"/>
                    <a:pt x="4504" y="15910"/>
                    <a:pt x="4712" y="15529"/>
                  </a:cubicBezTo>
                  <a:cubicBezTo>
                    <a:pt x="4900" y="15189"/>
                    <a:pt x="5040" y="14828"/>
                    <a:pt x="5121" y="14446"/>
                  </a:cubicBezTo>
                  <a:cubicBezTo>
                    <a:pt x="5212" y="14670"/>
                    <a:pt x="5291" y="14898"/>
                    <a:pt x="5350" y="15133"/>
                  </a:cubicBezTo>
                  <a:cubicBezTo>
                    <a:pt x="5462" y="15595"/>
                    <a:pt x="5519" y="16075"/>
                    <a:pt x="5472" y="16548"/>
                  </a:cubicBezTo>
                  <a:cubicBezTo>
                    <a:pt x="5427" y="17022"/>
                    <a:pt x="5321" y="17493"/>
                    <a:pt x="5202" y="17957"/>
                  </a:cubicBezTo>
                  <a:cubicBezTo>
                    <a:pt x="4955" y="18883"/>
                    <a:pt x="4652" y="19798"/>
                    <a:pt x="4308" y="20695"/>
                  </a:cubicBezTo>
                  <a:cubicBezTo>
                    <a:pt x="4671" y="19806"/>
                    <a:pt x="5007" y="18902"/>
                    <a:pt x="5261" y="17972"/>
                  </a:cubicBezTo>
                  <a:cubicBezTo>
                    <a:pt x="5387" y="17508"/>
                    <a:pt x="5498" y="17037"/>
                    <a:pt x="5550" y="16556"/>
                  </a:cubicBezTo>
                  <a:cubicBezTo>
                    <a:pt x="5606" y="16071"/>
                    <a:pt x="5553" y="15582"/>
                    <a:pt x="5443" y="15111"/>
                  </a:cubicBezTo>
                  <a:cubicBezTo>
                    <a:pt x="5225" y="14157"/>
                    <a:pt x="4660" y="13335"/>
                    <a:pt x="4309" y="12464"/>
                  </a:cubicBezTo>
                  <a:cubicBezTo>
                    <a:pt x="4162" y="12022"/>
                    <a:pt x="4180" y="11534"/>
                    <a:pt x="4239" y="11065"/>
                  </a:cubicBezTo>
                  <a:cubicBezTo>
                    <a:pt x="4295" y="10666"/>
                    <a:pt x="4386" y="10270"/>
                    <a:pt x="4505" y="9884"/>
                  </a:cubicBezTo>
                  <a:cubicBezTo>
                    <a:pt x="4518" y="9854"/>
                    <a:pt x="4530" y="9826"/>
                    <a:pt x="4542" y="9796"/>
                  </a:cubicBezTo>
                  <a:cubicBezTo>
                    <a:pt x="4744" y="9318"/>
                    <a:pt x="4929" y="8826"/>
                    <a:pt x="5025" y="8308"/>
                  </a:cubicBezTo>
                  <a:cubicBezTo>
                    <a:pt x="5126" y="7786"/>
                    <a:pt x="5041" y="7230"/>
                    <a:pt x="4816" y="6751"/>
                  </a:cubicBezTo>
                  <a:cubicBezTo>
                    <a:pt x="4759" y="6627"/>
                    <a:pt x="4696" y="6505"/>
                    <a:pt x="4625" y="6390"/>
                  </a:cubicBezTo>
                  <a:lnTo>
                    <a:pt x="4625" y="6390"/>
                  </a:lnTo>
                  <a:cubicBezTo>
                    <a:pt x="4718" y="6483"/>
                    <a:pt x="4810" y="6577"/>
                    <a:pt x="4900" y="6674"/>
                  </a:cubicBezTo>
                  <a:cubicBezTo>
                    <a:pt x="5760" y="7589"/>
                    <a:pt x="6481" y="8654"/>
                    <a:pt x="6924" y="9833"/>
                  </a:cubicBezTo>
                  <a:cubicBezTo>
                    <a:pt x="6804" y="10546"/>
                    <a:pt x="6621" y="11251"/>
                    <a:pt x="6359" y="11920"/>
                  </a:cubicBezTo>
                  <a:cubicBezTo>
                    <a:pt x="6291" y="12089"/>
                    <a:pt x="6218" y="12253"/>
                    <a:pt x="6135" y="12415"/>
                  </a:cubicBezTo>
                  <a:cubicBezTo>
                    <a:pt x="6055" y="12568"/>
                    <a:pt x="5939" y="12736"/>
                    <a:pt x="5916" y="12937"/>
                  </a:cubicBezTo>
                  <a:cubicBezTo>
                    <a:pt x="5906" y="13016"/>
                    <a:pt x="5908" y="13096"/>
                    <a:pt x="5919" y="13173"/>
                  </a:cubicBezTo>
                  <a:cubicBezTo>
                    <a:pt x="5918" y="13179"/>
                    <a:pt x="5916" y="13184"/>
                    <a:pt x="5916" y="13190"/>
                  </a:cubicBezTo>
                  <a:cubicBezTo>
                    <a:pt x="5936" y="13998"/>
                    <a:pt x="6059" y="14805"/>
                    <a:pt x="6259" y="15582"/>
                  </a:cubicBezTo>
                  <a:cubicBezTo>
                    <a:pt x="6350" y="15973"/>
                    <a:pt x="6446" y="16363"/>
                    <a:pt x="6522" y="16755"/>
                  </a:cubicBezTo>
                  <a:cubicBezTo>
                    <a:pt x="6598" y="17147"/>
                    <a:pt x="6660" y="17544"/>
                    <a:pt x="6646" y="17939"/>
                  </a:cubicBezTo>
                  <a:cubicBezTo>
                    <a:pt x="6639" y="18138"/>
                    <a:pt x="6598" y="18323"/>
                    <a:pt x="6526" y="18513"/>
                  </a:cubicBezTo>
                  <a:cubicBezTo>
                    <a:pt x="6461" y="18707"/>
                    <a:pt x="6414" y="18903"/>
                    <a:pt x="6376" y="19101"/>
                  </a:cubicBezTo>
                  <a:cubicBezTo>
                    <a:pt x="6352" y="19226"/>
                    <a:pt x="6332" y="19350"/>
                    <a:pt x="6315" y="19475"/>
                  </a:cubicBezTo>
                  <a:cubicBezTo>
                    <a:pt x="6312" y="19479"/>
                    <a:pt x="6310" y="19484"/>
                    <a:pt x="6310" y="19489"/>
                  </a:cubicBezTo>
                  <a:lnTo>
                    <a:pt x="6310" y="19491"/>
                  </a:lnTo>
                  <a:cubicBezTo>
                    <a:pt x="6199" y="20374"/>
                    <a:pt x="5970" y="21253"/>
                    <a:pt x="5580" y="22055"/>
                  </a:cubicBezTo>
                  <a:cubicBezTo>
                    <a:pt x="5382" y="22455"/>
                    <a:pt x="5139" y="22836"/>
                    <a:pt x="4826" y="23153"/>
                  </a:cubicBezTo>
                  <a:cubicBezTo>
                    <a:pt x="4671" y="23312"/>
                    <a:pt x="4500" y="23457"/>
                    <a:pt x="4311" y="23575"/>
                  </a:cubicBezTo>
                  <a:cubicBezTo>
                    <a:pt x="4121" y="23686"/>
                    <a:pt x="3915" y="23791"/>
                    <a:pt x="3745" y="23940"/>
                  </a:cubicBezTo>
                  <a:cubicBezTo>
                    <a:pt x="3401" y="24234"/>
                    <a:pt x="3149" y="24620"/>
                    <a:pt x="2953" y="25022"/>
                  </a:cubicBezTo>
                  <a:cubicBezTo>
                    <a:pt x="2756" y="25426"/>
                    <a:pt x="2612" y="25854"/>
                    <a:pt x="2495" y="26286"/>
                  </a:cubicBezTo>
                  <a:cubicBezTo>
                    <a:pt x="2265" y="27154"/>
                    <a:pt x="2139" y="28047"/>
                    <a:pt x="2094" y="28942"/>
                  </a:cubicBezTo>
                  <a:cubicBezTo>
                    <a:pt x="2145" y="28047"/>
                    <a:pt x="2277" y="27155"/>
                    <a:pt x="2511" y="26291"/>
                  </a:cubicBezTo>
                  <a:cubicBezTo>
                    <a:pt x="2631" y="25860"/>
                    <a:pt x="2778" y="25433"/>
                    <a:pt x="2978" y="25034"/>
                  </a:cubicBezTo>
                  <a:cubicBezTo>
                    <a:pt x="3176" y="24634"/>
                    <a:pt x="3428" y="24254"/>
                    <a:pt x="3768" y="23966"/>
                  </a:cubicBezTo>
                  <a:cubicBezTo>
                    <a:pt x="3939" y="23819"/>
                    <a:pt x="4136" y="23720"/>
                    <a:pt x="4333" y="23607"/>
                  </a:cubicBezTo>
                  <a:cubicBezTo>
                    <a:pt x="4526" y="23489"/>
                    <a:pt x="4699" y="23342"/>
                    <a:pt x="4858" y="23183"/>
                  </a:cubicBezTo>
                  <a:cubicBezTo>
                    <a:pt x="5177" y="22862"/>
                    <a:pt x="5426" y="22478"/>
                    <a:pt x="5627" y="22078"/>
                  </a:cubicBezTo>
                  <a:cubicBezTo>
                    <a:pt x="5919" y="21484"/>
                    <a:pt x="6123" y="20855"/>
                    <a:pt x="6259" y="20209"/>
                  </a:cubicBezTo>
                  <a:lnTo>
                    <a:pt x="6259" y="20209"/>
                  </a:lnTo>
                  <a:cubicBezTo>
                    <a:pt x="6257" y="20240"/>
                    <a:pt x="6257" y="20270"/>
                    <a:pt x="6256" y="20301"/>
                  </a:cubicBezTo>
                  <a:cubicBezTo>
                    <a:pt x="6250" y="20703"/>
                    <a:pt x="6275" y="21108"/>
                    <a:pt x="6359" y="21501"/>
                  </a:cubicBezTo>
                  <a:cubicBezTo>
                    <a:pt x="6444" y="21890"/>
                    <a:pt x="6584" y="22291"/>
                    <a:pt x="6878" y="22570"/>
                  </a:cubicBezTo>
                  <a:cubicBezTo>
                    <a:pt x="6590" y="22284"/>
                    <a:pt x="6459" y="21884"/>
                    <a:pt x="6382" y="21496"/>
                  </a:cubicBezTo>
                  <a:cubicBezTo>
                    <a:pt x="6307" y="21103"/>
                    <a:pt x="6290" y="20701"/>
                    <a:pt x="6303" y="20301"/>
                  </a:cubicBezTo>
                  <a:cubicBezTo>
                    <a:pt x="6311" y="20105"/>
                    <a:pt x="6326" y="19910"/>
                    <a:pt x="6348" y="19715"/>
                  </a:cubicBezTo>
                  <a:cubicBezTo>
                    <a:pt x="6360" y="19642"/>
                    <a:pt x="6370" y="19569"/>
                    <a:pt x="6379" y="19495"/>
                  </a:cubicBezTo>
                  <a:lnTo>
                    <a:pt x="6379" y="19485"/>
                  </a:lnTo>
                  <a:cubicBezTo>
                    <a:pt x="6399" y="19361"/>
                    <a:pt x="6420" y="19236"/>
                    <a:pt x="6446" y="19113"/>
                  </a:cubicBezTo>
                  <a:cubicBezTo>
                    <a:pt x="6487" y="18917"/>
                    <a:pt x="6539" y="18724"/>
                    <a:pt x="6605" y="18538"/>
                  </a:cubicBezTo>
                  <a:cubicBezTo>
                    <a:pt x="6681" y="18354"/>
                    <a:pt x="6730" y="18143"/>
                    <a:pt x="6738" y="17941"/>
                  </a:cubicBezTo>
                  <a:cubicBezTo>
                    <a:pt x="6755" y="17533"/>
                    <a:pt x="6696" y="17130"/>
                    <a:pt x="6624" y="16734"/>
                  </a:cubicBezTo>
                  <a:cubicBezTo>
                    <a:pt x="6550" y="16338"/>
                    <a:pt x="6459" y="15946"/>
                    <a:pt x="6370" y="15555"/>
                  </a:cubicBezTo>
                  <a:cubicBezTo>
                    <a:pt x="6215" y="14926"/>
                    <a:pt x="6113" y="14286"/>
                    <a:pt x="6074" y="13644"/>
                  </a:cubicBezTo>
                  <a:lnTo>
                    <a:pt x="6074" y="13644"/>
                  </a:lnTo>
                  <a:cubicBezTo>
                    <a:pt x="6130" y="13766"/>
                    <a:pt x="6194" y="13883"/>
                    <a:pt x="6260" y="13997"/>
                  </a:cubicBezTo>
                  <a:cubicBezTo>
                    <a:pt x="6634" y="14628"/>
                    <a:pt x="7042" y="15241"/>
                    <a:pt x="7247" y="15942"/>
                  </a:cubicBezTo>
                  <a:cubicBezTo>
                    <a:pt x="7457" y="16638"/>
                    <a:pt x="7460" y="17394"/>
                    <a:pt x="7264" y="18100"/>
                  </a:cubicBezTo>
                  <a:cubicBezTo>
                    <a:pt x="7485" y="17404"/>
                    <a:pt x="7515" y="16635"/>
                    <a:pt x="7310" y="15925"/>
                  </a:cubicBezTo>
                  <a:cubicBezTo>
                    <a:pt x="7115" y="15208"/>
                    <a:pt x="6711" y="14576"/>
                    <a:pt x="6351" y="13946"/>
                  </a:cubicBezTo>
                  <a:cubicBezTo>
                    <a:pt x="6233" y="13727"/>
                    <a:pt x="6108" y="13492"/>
                    <a:pt x="6058" y="13256"/>
                  </a:cubicBezTo>
                  <a:cubicBezTo>
                    <a:pt x="6058" y="13233"/>
                    <a:pt x="6056" y="13210"/>
                    <a:pt x="6056" y="13188"/>
                  </a:cubicBezTo>
                  <a:lnTo>
                    <a:pt x="6056" y="13187"/>
                  </a:lnTo>
                  <a:lnTo>
                    <a:pt x="6056" y="13185"/>
                  </a:lnTo>
                  <a:cubicBezTo>
                    <a:pt x="6056" y="13170"/>
                    <a:pt x="6050" y="13155"/>
                    <a:pt x="6041" y="13144"/>
                  </a:cubicBezTo>
                  <a:cubicBezTo>
                    <a:pt x="6035" y="13080"/>
                    <a:pt x="6035" y="13015"/>
                    <a:pt x="6044" y="12952"/>
                  </a:cubicBezTo>
                  <a:cubicBezTo>
                    <a:pt x="6063" y="12784"/>
                    <a:pt x="6161" y="12639"/>
                    <a:pt x="6250" y="12470"/>
                  </a:cubicBezTo>
                  <a:cubicBezTo>
                    <a:pt x="6334" y="12305"/>
                    <a:pt x="6409" y="12136"/>
                    <a:pt x="6478" y="11965"/>
                  </a:cubicBezTo>
                  <a:cubicBezTo>
                    <a:pt x="6728" y="11323"/>
                    <a:pt x="6888" y="10653"/>
                    <a:pt x="6981" y="9973"/>
                  </a:cubicBezTo>
                  <a:cubicBezTo>
                    <a:pt x="7002" y="10035"/>
                    <a:pt x="7025" y="10097"/>
                    <a:pt x="7043" y="10159"/>
                  </a:cubicBezTo>
                  <a:cubicBezTo>
                    <a:pt x="7484" y="11465"/>
                    <a:pt x="7550" y="12886"/>
                    <a:pt x="7311" y="14244"/>
                  </a:cubicBezTo>
                  <a:cubicBezTo>
                    <a:pt x="7573" y="12890"/>
                    <a:pt x="7532" y="11462"/>
                    <a:pt x="7112" y="10138"/>
                  </a:cubicBezTo>
                  <a:cubicBezTo>
                    <a:pt x="6990" y="9742"/>
                    <a:pt x="6837" y="9356"/>
                    <a:pt x="6657" y="8983"/>
                  </a:cubicBezTo>
                  <a:lnTo>
                    <a:pt x="6657" y="8983"/>
                  </a:lnTo>
                  <a:cubicBezTo>
                    <a:pt x="6922" y="9065"/>
                    <a:pt x="7182" y="9178"/>
                    <a:pt x="7431" y="9307"/>
                  </a:cubicBezTo>
                  <a:cubicBezTo>
                    <a:pt x="7704" y="9450"/>
                    <a:pt x="7962" y="9621"/>
                    <a:pt x="8199" y="9817"/>
                  </a:cubicBezTo>
                  <a:cubicBezTo>
                    <a:pt x="8437" y="10015"/>
                    <a:pt x="8642" y="10249"/>
                    <a:pt x="8812" y="10506"/>
                  </a:cubicBezTo>
                  <a:cubicBezTo>
                    <a:pt x="8986" y="10765"/>
                    <a:pt x="9093" y="11059"/>
                    <a:pt x="9172" y="11360"/>
                  </a:cubicBezTo>
                  <a:cubicBezTo>
                    <a:pt x="9102" y="11056"/>
                    <a:pt x="9006" y="10756"/>
                    <a:pt x="8840" y="10488"/>
                  </a:cubicBezTo>
                  <a:cubicBezTo>
                    <a:pt x="8677" y="10222"/>
                    <a:pt x="8477" y="9975"/>
                    <a:pt x="8243" y="9766"/>
                  </a:cubicBezTo>
                  <a:cubicBezTo>
                    <a:pt x="8008" y="9557"/>
                    <a:pt x="7751" y="9374"/>
                    <a:pt x="7477" y="9217"/>
                  </a:cubicBezTo>
                  <a:cubicBezTo>
                    <a:pt x="7204" y="9061"/>
                    <a:pt x="6919" y="8927"/>
                    <a:pt x="6615" y="8829"/>
                  </a:cubicBezTo>
                  <a:cubicBezTo>
                    <a:pt x="6614" y="8829"/>
                    <a:pt x="6614" y="8829"/>
                    <a:pt x="6613" y="8828"/>
                  </a:cubicBezTo>
                  <a:cubicBezTo>
                    <a:pt x="6606" y="8825"/>
                    <a:pt x="6599" y="8824"/>
                    <a:pt x="6593" y="8824"/>
                  </a:cubicBezTo>
                  <a:cubicBezTo>
                    <a:pt x="6588" y="8824"/>
                    <a:pt x="6582" y="8825"/>
                    <a:pt x="6578" y="8827"/>
                  </a:cubicBezTo>
                  <a:cubicBezTo>
                    <a:pt x="6163" y="8007"/>
                    <a:pt x="5622" y="7251"/>
                    <a:pt x="5005" y="6574"/>
                  </a:cubicBezTo>
                  <a:cubicBezTo>
                    <a:pt x="4758" y="6303"/>
                    <a:pt x="4500" y="6042"/>
                    <a:pt x="4233" y="5793"/>
                  </a:cubicBezTo>
                  <a:lnTo>
                    <a:pt x="4233" y="5793"/>
                  </a:lnTo>
                  <a:cubicBezTo>
                    <a:pt x="4579" y="5893"/>
                    <a:pt x="4929" y="5969"/>
                    <a:pt x="5285" y="6027"/>
                  </a:cubicBezTo>
                  <a:cubicBezTo>
                    <a:pt x="5534" y="6067"/>
                    <a:pt x="5783" y="6098"/>
                    <a:pt x="6034" y="6115"/>
                  </a:cubicBezTo>
                  <a:cubicBezTo>
                    <a:pt x="6159" y="6122"/>
                    <a:pt x="6284" y="6130"/>
                    <a:pt x="6410" y="6130"/>
                  </a:cubicBezTo>
                  <a:cubicBezTo>
                    <a:pt x="6429" y="6130"/>
                    <a:pt x="6447" y="6130"/>
                    <a:pt x="6465" y="6130"/>
                  </a:cubicBezTo>
                  <a:cubicBezTo>
                    <a:pt x="6573" y="6130"/>
                    <a:pt x="6677" y="6135"/>
                    <a:pt x="6778" y="6143"/>
                  </a:cubicBezTo>
                  <a:cubicBezTo>
                    <a:pt x="7261" y="6192"/>
                    <a:pt x="7694" y="6487"/>
                    <a:pt x="8032" y="6842"/>
                  </a:cubicBezTo>
                  <a:cubicBezTo>
                    <a:pt x="8373" y="7199"/>
                    <a:pt x="8650" y="7620"/>
                    <a:pt x="8864" y="8069"/>
                  </a:cubicBezTo>
                  <a:cubicBezTo>
                    <a:pt x="8663" y="7614"/>
                    <a:pt x="8403" y="7181"/>
                    <a:pt x="8069" y="6807"/>
                  </a:cubicBezTo>
                  <a:cubicBezTo>
                    <a:pt x="7738" y="6437"/>
                    <a:pt x="7305" y="6114"/>
                    <a:pt x="6789" y="6042"/>
                  </a:cubicBezTo>
                  <a:cubicBezTo>
                    <a:pt x="6660" y="6026"/>
                    <a:pt x="6533" y="6017"/>
                    <a:pt x="6412" y="6015"/>
                  </a:cubicBezTo>
                  <a:cubicBezTo>
                    <a:pt x="6288" y="6011"/>
                    <a:pt x="6164" y="5998"/>
                    <a:pt x="6043" y="5988"/>
                  </a:cubicBezTo>
                  <a:cubicBezTo>
                    <a:pt x="5797" y="5962"/>
                    <a:pt x="5552" y="5923"/>
                    <a:pt x="5311" y="5877"/>
                  </a:cubicBezTo>
                  <a:cubicBezTo>
                    <a:pt x="4829" y="5779"/>
                    <a:pt x="4347" y="5647"/>
                    <a:pt x="3893" y="5472"/>
                  </a:cubicBezTo>
                  <a:lnTo>
                    <a:pt x="3889" y="5471"/>
                  </a:lnTo>
                  <a:cubicBezTo>
                    <a:pt x="3888" y="5471"/>
                    <a:pt x="3888" y="5470"/>
                    <a:pt x="3887" y="5470"/>
                  </a:cubicBezTo>
                  <a:cubicBezTo>
                    <a:pt x="3885" y="5470"/>
                    <a:pt x="3883" y="5468"/>
                    <a:pt x="3882" y="5468"/>
                  </a:cubicBezTo>
                  <a:cubicBezTo>
                    <a:pt x="3509" y="5101"/>
                    <a:pt x="3102" y="4777"/>
                    <a:pt x="2651" y="4499"/>
                  </a:cubicBezTo>
                  <a:lnTo>
                    <a:pt x="2650" y="4498"/>
                  </a:lnTo>
                  <a:cubicBezTo>
                    <a:pt x="2646" y="4495"/>
                    <a:pt x="2642" y="4494"/>
                    <a:pt x="2639" y="4491"/>
                  </a:cubicBezTo>
                  <a:cubicBezTo>
                    <a:pt x="2378" y="4297"/>
                    <a:pt x="2144" y="4066"/>
                    <a:pt x="1934" y="3814"/>
                  </a:cubicBezTo>
                  <a:cubicBezTo>
                    <a:pt x="1504" y="3291"/>
                    <a:pt x="1174" y="2686"/>
                    <a:pt x="906" y="2059"/>
                  </a:cubicBezTo>
                  <a:cubicBezTo>
                    <a:pt x="641" y="1431"/>
                    <a:pt x="428" y="773"/>
                    <a:pt x="284" y="113"/>
                  </a:cubicBezTo>
                  <a:lnTo>
                    <a:pt x="283" y="107"/>
                  </a:lnTo>
                  <a:lnTo>
                    <a:pt x="283" y="105"/>
                  </a:lnTo>
                  <a:cubicBezTo>
                    <a:pt x="268" y="42"/>
                    <a:pt x="212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9"/>
            <p:cNvSpPr/>
            <p:nvPr/>
          </p:nvSpPr>
          <p:spPr>
            <a:xfrm>
              <a:off x="6546601" y="3345921"/>
              <a:ext cx="257612" cy="474434"/>
            </a:xfrm>
            <a:custGeom>
              <a:avLst/>
              <a:gdLst/>
              <a:ahLst/>
              <a:cxnLst/>
              <a:rect l="l" t="t" r="r" b="b"/>
              <a:pathLst>
                <a:path w="8709" h="16039" extrusionOk="0">
                  <a:moveTo>
                    <a:pt x="8556" y="0"/>
                  </a:moveTo>
                  <a:cubicBezTo>
                    <a:pt x="8524" y="0"/>
                    <a:pt x="8492" y="12"/>
                    <a:pt x="8467" y="35"/>
                  </a:cubicBezTo>
                  <a:cubicBezTo>
                    <a:pt x="7499" y="906"/>
                    <a:pt x="6558" y="1805"/>
                    <a:pt x="5738" y="2828"/>
                  </a:cubicBezTo>
                  <a:cubicBezTo>
                    <a:pt x="5577" y="3024"/>
                    <a:pt x="5440" y="3235"/>
                    <a:pt x="5322" y="3457"/>
                  </a:cubicBezTo>
                  <a:cubicBezTo>
                    <a:pt x="5312" y="3465"/>
                    <a:pt x="5305" y="3475"/>
                    <a:pt x="5299" y="3487"/>
                  </a:cubicBezTo>
                  <a:lnTo>
                    <a:pt x="5296" y="3495"/>
                  </a:lnTo>
                  <a:cubicBezTo>
                    <a:pt x="5088" y="3916"/>
                    <a:pt x="4800" y="4323"/>
                    <a:pt x="4435" y="4627"/>
                  </a:cubicBezTo>
                  <a:cubicBezTo>
                    <a:pt x="4251" y="4778"/>
                    <a:pt x="4044" y="4902"/>
                    <a:pt x="3819" y="4972"/>
                  </a:cubicBezTo>
                  <a:cubicBezTo>
                    <a:pt x="3573" y="5050"/>
                    <a:pt x="3356" y="5199"/>
                    <a:pt x="3177" y="5374"/>
                  </a:cubicBezTo>
                  <a:cubicBezTo>
                    <a:pt x="2996" y="5547"/>
                    <a:pt x="2846" y="5748"/>
                    <a:pt x="2717" y="5960"/>
                  </a:cubicBezTo>
                  <a:cubicBezTo>
                    <a:pt x="2584" y="6170"/>
                    <a:pt x="2472" y="6391"/>
                    <a:pt x="2377" y="6619"/>
                  </a:cubicBezTo>
                  <a:cubicBezTo>
                    <a:pt x="2188" y="7074"/>
                    <a:pt x="2045" y="7555"/>
                    <a:pt x="2028" y="8047"/>
                  </a:cubicBezTo>
                  <a:cubicBezTo>
                    <a:pt x="2062" y="7557"/>
                    <a:pt x="2221" y="7084"/>
                    <a:pt x="2425" y="6640"/>
                  </a:cubicBezTo>
                  <a:cubicBezTo>
                    <a:pt x="2526" y="6417"/>
                    <a:pt x="2645" y="6202"/>
                    <a:pt x="2781" y="6002"/>
                  </a:cubicBezTo>
                  <a:cubicBezTo>
                    <a:pt x="2916" y="5799"/>
                    <a:pt x="3069" y="5609"/>
                    <a:pt x="3249" y="5450"/>
                  </a:cubicBezTo>
                  <a:cubicBezTo>
                    <a:pt x="3427" y="5287"/>
                    <a:pt x="3630" y="5159"/>
                    <a:pt x="3857" y="5096"/>
                  </a:cubicBezTo>
                  <a:cubicBezTo>
                    <a:pt x="4104" y="5028"/>
                    <a:pt x="4332" y="4902"/>
                    <a:pt x="4533" y="4747"/>
                  </a:cubicBezTo>
                  <a:cubicBezTo>
                    <a:pt x="4672" y="4638"/>
                    <a:pt x="4800" y="4519"/>
                    <a:pt x="4918" y="4389"/>
                  </a:cubicBezTo>
                  <a:lnTo>
                    <a:pt x="4918" y="4389"/>
                  </a:lnTo>
                  <a:cubicBezTo>
                    <a:pt x="4895" y="4453"/>
                    <a:pt x="4872" y="4516"/>
                    <a:pt x="4850" y="4580"/>
                  </a:cubicBezTo>
                  <a:cubicBezTo>
                    <a:pt x="4636" y="5195"/>
                    <a:pt x="4467" y="5822"/>
                    <a:pt x="4284" y="6442"/>
                  </a:cubicBezTo>
                  <a:cubicBezTo>
                    <a:pt x="4101" y="7060"/>
                    <a:pt x="3917" y="7683"/>
                    <a:pt x="3630" y="8257"/>
                  </a:cubicBezTo>
                  <a:cubicBezTo>
                    <a:pt x="3345" y="8830"/>
                    <a:pt x="2812" y="9235"/>
                    <a:pt x="2308" y="9630"/>
                  </a:cubicBezTo>
                  <a:cubicBezTo>
                    <a:pt x="2151" y="9753"/>
                    <a:pt x="1991" y="9872"/>
                    <a:pt x="1833" y="9994"/>
                  </a:cubicBezTo>
                  <a:cubicBezTo>
                    <a:pt x="1825" y="9995"/>
                    <a:pt x="1818" y="9997"/>
                    <a:pt x="1811" y="10004"/>
                  </a:cubicBezTo>
                  <a:cubicBezTo>
                    <a:pt x="1803" y="10012"/>
                    <a:pt x="1795" y="10020"/>
                    <a:pt x="1789" y="10028"/>
                  </a:cubicBezTo>
                  <a:cubicBezTo>
                    <a:pt x="1449" y="10292"/>
                    <a:pt x="1115" y="10566"/>
                    <a:pt x="823" y="10885"/>
                  </a:cubicBezTo>
                  <a:cubicBezTo>
                    <a:pt x="601" y="11122"/>
                    <a:pt x="410" y="11389"/>
                    <a:pt x="263" y="11679"/>
                  </a:cubicBezTo>
                  <a:cubicBezTo>
                    <a:pt x="119" y="11971"/>
                    <a:pt x="30" y="12289"/>
                    <a:pt x="1" y="12612"/>
                  </a:cubicBezTo>
                  <a:cubicBezTo>
                    <a:pt x="37" y="12290"/>
                    <a:pt x="131" y="11975"/>
                    <a:pt x="278" y="11687"/>
                  </a:cubicBezTo>
                  <a:cubicBezTo>
                    <a:pt x="429" y="11401"/>
                    <a:pt x="625" y="11141"/>
                    <a:pt x="848" y="10909"/>
                  </a:cubicBezTo>
                  <a:cubicBezTo>
                    <a:pt x="1085" y="10661"/>
                    <a:pt x="1347" y="10442"/>
                    <a:pt x="1617" y="10232"/>
                  </a:cubicBezTo>
                  <a:lnTo>
                    <a:pt x="1617" y="10232"/>
                  </a:lnTo>
                  <a:cubicBezTo>
                    <a:pt x="1350" y="10577"/>
                    <a:pt x="1166" y="10973"/>
                    <a:pt x="1044" y="11388"/>
                  </a:cubicBezTo>
                  <a:cubicBezTo>
                    <a:pt x="975" y="11642"/>
                    <a:pt x="934" y="11905"/>
                    <a:pt x="928" y="12170"/>
                  </a:cubicBezTo>
                  <a:cubicBezTo>
                    <a:pt x="933" y="12437"/>
                    <a:pt x="950" y="12695"/>
                    <a:pt x="934" y="12958"/>
                  </a:cubicBezTo>
                  <a:cubicBezTo>
                    <a:pt x="900" y="13482"/>
                    <a:pt x="813" y="14001"/>
                    <a:pt x="703" y="14514"/>
                  </a:cubicBezTo>
                  <a:cubicBezTo>
                    <a:pt x="591" y="15026"/>
                    <a:pt x="458" y="15535"/>
                    <a:pt x="303" y="16038"/>
                  </a:cubicBezTo>
                  <a:cubicBezTo>
                    <a:pt x="463" y="15538"/>
                    <a:pt x="601" y="15030"/>
                    <a:pt x="719" y="14517"/>
                  </a:cubicBezTo>
                  <a:cubicBezTo>
                    <a:pt x="837" y="14005"/>
                    <a:pt x="929" y="13486"/>
                    <a:pt x="969" y="12959"/>
                  </a:cubicBezTo>
                  <a:cubicBezTo>
                    <a:pt x="987" y="12697"/>
                    <a:pt x="975" y="12429"/>
                    <a:pt x="971" y="12171"/>
                  </a:cubicBezTo>
                  <a:cubicBezTo>
                    <a:pt x="981" y="11910"/>
                    <a:pt x="1023" y="11651"/>
                    <a:pt x="1095" y="11401"/>
                  </a:cubicBezTo>
                  <a:cubicBezTo>
                    <a:pt x="1243" y="10906"/>
                    <a:pt x="1500" y="10423"/>
                    <a:pt x="1855" y="10059"/>
                  </a:cubicBezTo>
                  <a:lnTo>
                    <a:pt x="1861" y="10052"/>
                  </a:lnTo>
                  <a:cubicBezTo>
                    <a:pt x="1864" y="10049"/>
                    <a:pt x="1865" y="10047"/>
                    <a:pt x="1867" y="10043"/>
                  </a:cubicBezTo>
                  <a:cubicBezTo>
                    <a:pt x="2029" y="9923"/>
                    <a:pt x="2191" y="9805"/>
                    <a:pt x="2353" y="9686"/>
                  </a:cubicBezTo>
                  <a:cubicBezTo>
                    <a:pt x="2864" y="9298"/>
                    <a:pt x="3413" y="8901"/>
                    <a:pt x="3723" y="8305"/>
                  </a:cubicBezTo>
                  <a:cubicBezTo>
                    <a:pt x="4027" y="7722"/>
                    <a:pt x="4222" y="7099"/>
                    <a:pt x="4418" y="6482"/>
                  </a:cubicBezTo>
                  <a:cubicBezTo>
                    <a:pt x="4479" y="6287"/>
                    <a:pt x="4539" y="6091"/>
                    <a:pt x="4600" y="5897"/>
                  </a:cubicBezTo>
                  <a:lnTo>
                    <a:pt x="4600" y="5897"/>
                  </a:lnTo>
                  <a:cubicBezTo>
                    <a:pt x="4603" y="6402"/>
                    <a:pt x="4567" y="6911"/>
                    <a:pt x="4490" y="7411"/>
                  </a:cubicBezTo>
                  <a:cubicBezTo>
                    <a:pt x="4391" y="8056"/>
                    <a:pt x="4215" y="8694"/>
                    <a:pt x="3890" y="9259"/>
                  </a:cubicBezTo>
                  <a:cubicBezTo>
                    <a:pt x="3718" y="9533"/>
                    <a:pt x="3513" y="9790"/>
                    <a:pt x="3283" y="10021"/>
                  </a:cubicBezTo>
                  <a:cubicBezTo>
                    <a:pt x="3054" y="10254"/>
                    <a:pt x="2790" y="10448"/>
                    <a:pt x="2529" y="10649"/>
                  </a:cubicBezTo>
                  <a:cubicBezTo>
                    <a:pt x="2401" y="10753"/>
                    <a:pt x="2278" y="10865"/>
                    <a:pt x="2181" y="11000"/>
                  </a:cubicBezTo>
                  <a:cubicBezTo>
                    <a:pt x="2091" y="11139"/>
                    <a:pt x="2014" y="11288"/>
                    <a:pt x="1974" y="11447"/>
                  </a:cubicBezTo>
                  <a:cubicBezTo>
                    <a:pt x="1882" y="11765"/>
                    <a:pt x="1856" y="12094"/>
                    <a:pt x="1835" y="12421"/>
                  </a:cubicBezTo>
                  <a:cubicBezTo>
                    <a:pt x="1861" y="12094"/>
                    <a:pt x="1895" y="11765"/>
                    <a:pt x="1991" y="11451"/>
                  </a:cubicBezTo>
                  <a:cubicBezTo>
                    <a:pt x="2034" y="11293"/>
                    <a:pt x="2112" y="11148"/>
                    <a:pt x="2203" y="11013"/>
                  </a:cubicBezTo>
                  <a:cubicBezTo>
                    <a:pt x="2301" y="10882"/>
                    <a:pt x="2425" y="10774"/>
                    <a:pt x="2553" y="10674"/>
                  </a:cubicBezTo>
                  <a:cubicBezTo>
                    <a:pt x="2815" y="10479"/>
                    <a:pt x="3086" y="10288"/>
                    <a:pt x="3321" y="10056"/>
                  </a:cubicBezTo>
                  <a:cubicBezTo>
                    <a:pt x="3558" y="9826"/>
                    <a:pt x="3770" y="9571"/>
                    <a:pt x="3952" y="9292"/>
                  </a:cubicBezTo>
                  <a:cubicBezTo>
                    <a:pt x="4293" y="8721"/>
                    <a:pt x="4482" y="8076"/>
                    <a:pt x="4595" y="7425"/>
                  </a:cubicBezTo>
                  <a:cubicBezTo>
                    <a:pt x="4704" y="6788"/>
                    <a:pt x="4746" y="6144"/>
                    <a:pt x="4726" y="5495"/>
                  </a:cubicBezTo>
                  <a:cubicBezTo>
                    <a:pt x="4818" y="5205"/>
                    <a:pt x="4913" y="4919"/>
                    <a:pt x="5017" y="4634"/>
                  </a:cubicBezTo>
                  <a:cubicBezTo>
                    <a:pt x="5129" y="4334"/>
                    <a:pt x="5249" y="4036"/>
                    <a:pt x="5392" y="3752"/>
                  </a:cubicBezTo>
                  <a:cubicBezTo>
                    <a:pt x="5424" y="3695"/>
                    <a:pt x="5458" y="3637"/>
                    <a:pt x="5489" y="3578"/>
                  </a:cubicBezTo>
                  <a:cubicBezTo>
                    <a:pt x="5489" y="3577"/>
                    <a:pt x="5490" y="3575"/>
                    <a:pt x="5490" y="3575"/>
                  </a:cubicBezTo>
                  <a:cubicBezTo>
                    <a:pt x="5494" y="3567"/>
                    <a:pt x="5497" y="3557"/>
                    <a:pt x="5500" y="3547"/>
                  </a:cubicBezTo>
                  <a:cubicBezTo>
                    <a:pt x="5618" y="3337"/>
                    <a:pt x="5752" y="3138"/>
                    <a:pt x="5908" y="2955"/>
                  </a:cubicBezTo>
                  <a:cubicBezTo>
                    <a:pt x="6725" y="1965"/>
                    <a:pt x="7682" y="1084"/>
                    <a:pt x="8652" y="240"/>
                  </a:cubicBezTo>
                  <a:lnTo>
                    <a:pt x="8655" y="237"/>
                  </a:lnTo>
                  <a:lnTo>
                    <a:pt x="8657" y="236"/>
                  </a:lnTo>
                  <a:cubicBezTo>
                    <a:pt x="8703" y="186"/>
                    <a:pt x="8708" y="101"/>
                    <a:pt x="8658" y="45"/>
                  </a:cubicBezTo>
                  <a:cubicBezTo>
                    <a:pt x="8631" y="16"/>
                    <a:pt x="8593" y="0"/>
                    <a:pt x="8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9"/>
            <p:cNvSpPr/>
            <p:nvPr/>
          </p:nvSpPr>
          <p:spPr>
            <a:xfrm>
              <a:off x="7434768" y="3231658"/>
              <a:ext cx="177332" cy="88533"/>
            </a:xfrm>
            <a:custGeom>
              <a:avLst/>
              <a:gdLst/>
              <a:ahLst/>
              <a:cxnLst/>
              <a:rect l="l" t="t" r="r" b="b"/>
              <a:pathLst>
                <a:path w="5995" h="2993" extrusionOk="0">
                  <a:moveTo>
                    <a:pt x="5772" y="0"/>
                  </a:moveTo>
                  <a:lnTo>
                    <a:pt x="0" y="2439"/>
                  </a:lnTo>
                  <a:lnTo>
                    <a:pt x="2202" y="2992"/>
                  </a:lnTo>
                  <a:lnTo>
                    <a:pt x="5390" y="1666"/>
                  </a:lnTo>
                  <a:cubicBezTo>
                    <a:pt x="5777" y="1497"/>
                    <a:pt x="5995" y="1079"/>
                    <a:pt x="5905" y="660"/>
                  </a:cubicBezTo>
                  <a:lnTo>
                    <a:pt x="5772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9"/>
            <p:cNvSpPr/>
            <p:nvPr/>
          </p:nvSpPr>
          <p:spPr>
            <a:xfrm>
              <a:off x="7474906" y="3371389"/>
              <a:ext cx="170233" cy="71110"/>
            </a:xfrm>
            <a:custGeom>
              <a:avLst/>
              <a:gdLst/>
              <a:ahLst/>
              <a:cxnLst/>
              <a:rect l="l" t="t" r="r" b="b"/>
              <a:pathLst>
                <a:path w="5755" h="2404" extrusionOk="0">
                  <a:moveTo>
                    <a:pt x="5572" y="1"/>
                  </a:moveTo>
                  <a:lnTo>
                    <a:pt x="1" y="1109"/>
                  </a:lnTo>
                  <a:lnTo>
                    <a:pt x="280" y="2403"/>
                  </a:lnTo>
                  <a:lnTo>
                    <a:pt x="4941" y="1492"/>
                  </a:lnTo>
                  <a:cubicBezTo>
                    <a:pt x="5435" y="1396"/>
                    <a:pt x="5755" y="919"/>
                    <a:pt x="5654" y="431"/>
                  </a:cubicBezTo>
                  <a:lnTo>
                    <a:pt x="5572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9"/>
            <p:cNvSpPr/>
            <p:nvPr/>
          </p:nvSpPr>
          <p:spPr>
            <a:xfrm>
              <a:off x="6904240" y="3218732"/>
              <a:ext cx="340495" cy="135891"/>
            </a:xfrm>
            <a:custGeom>
              <a:avLst/>
              <a:gdLst/>
              <a:ahLst/>
              <a:cxnLst/>
              <a:rect l="l" t="t" r="r" b="b"/>
              <a:pathLst>
                <a:path w="11511" h="4594" extrusionOk="0">
                  <a:moveTo>
                    <a:pt x="7398" y="1"/>
                  </a:moveTo>
                  <a:cubicBezTo>
                    <a:pt x="4814" y="1"/>
                    <a:pt x="1690" y="84"/>
                    <a:pt x="1690" y="84"/>
                  </a:cubicBezTo>
                  <a:cubicBezTo>
                    <a:pt x="1690" y="84"/>
                    <a:pt x="1959" y="818"/>
                    <a:pt x="1647" y="1555"/>
                  </a:cubicBezTo>
                  <a:cubicBezTo>
                    <a:pt x="1556" y="1769"/>
                    <a:pt x="1418" y="1982"/>
                    <a:pt x="1209" y="2180"/>
                  </a:cubicBezTo>
                  <a:cubicBezTo>
                    <a:pt x="1" y="3308"/>
                    <a:pt x="3810" y="3430"/>
                    <a:pt x="4862" y="3430"/>
                  </a:cubicBezTo>
                  <a:cubicBezTo>
                    <a:pt x="6811" y="3430"/>
                    <a:pt x="8878" y="4155"/>
                    <a:pt x="10449" y="4561"/>
                  </a:cubicBezTo>
                  <a:cubicBezTo>
                    <a:pt x="10534" y="4583"/>
                    <a:pt x="10614" y="4594"/>
                    <a:pt x="10690" y="4594"/>
                  </a:cubicBezTo>
                  <a:cubicBezTo>
                    <a:pt x="11229" y="4594"/>
                    <a:pt x="11510" y="4038"/>
                    <a:pt x="11198" y="2912"/>
                  </a:cubicBezTo>
                  <a:cubicBezTo>
                    <a:pt x="11081" y="2485"/>
                    <a:pt x="11006" y="2146"/>
                    <a:pt x="10950" y="1854"/>
                  </a:cubicBezTo>
                  <a:cubicBezTo>
                    <a:pt x="10876" y="1444"/>
                    <a:pt x="10843" y="1133"/>
                    <a:pt x="10821" y="817"/>
                  </a:cubicBezTo>
                  <a:cubicBezTo>
                    <a:pt x="10816" y="793"/>
                    <a:pt x="10812" y="769"/>
                    <a:pt x="10812" y="746"/>
                  </a:cubicBezTo>
                  <a:cubicBezTo>
                    <a:pt x="10805" y="659"/>
                    <a:pt x="10797" y="568"/>
                    <a:pt x="10786" y="478"/>
                  </a:cubicBezTo>
                  <a:cubicBezTo>
                    <a:pt x="10790" y="473"/>
                    <a:pt x="10786" y="465"/>
                    <a:pt x="10786" y="462"/>
                  </a:cubicBezTo>
                  <a:cubicBezTo>
                    <a:pt x="10776" y="364"/>
                    <a:pt x="10765" y="262"/>
                    <a:pt x="10754" y="155"/>
                  </a:cubicBezTo>
                  <a:cubicBezTo>
                    <a:pt x="10643" y="92"/>
                    <a:pt x="10170" y="52"/>
                    <a:pt x="9495" y="28"/>
                  </a:cubicBezTo>
                  <a:cubicBezTo>
                    <a:pt x="8913" y="8"/>
                    <a:pt x="8180" y="1"/>
                    <a:pt x="73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9"/>
            <p:cNvSpPr/>
            <p:nvPr/>
          </p:nvSpPr>
          <p:spPr>
            <a:xfrm>
              <a:off x="6699584" y="2815216"/>
              <a:ext cx="230369" cy="412109"/>
            </a:xfrm>
            <a:custGeom>
              <a:avLst/>
              <a:gdLst/>
              <a:ahLst/>
              <a:cxnLst/>
              <a:rect l="l" t="t" r="r" b="b"/>
              <a:pathLst>
                <a:path w="7788" h="13932" extrusionOk="0">
                  <a:moveTo>
                    <a:pt x="7253" y="0"/>
                  </a:moveTo>
                  <a:cubicBezTo>
                    <a:pt x="6467" y="753"/>
                    <a:pt x="5189" y="1882"/>
                    <a:pt x="4534" y="2170"/>
                  </a:cubicBezTo>
                  <a:cubicBezTo>
                    <a:pt x="3583" y="2588"/>
                    <a:pt x="1574" y="2514"/>
                    <a:pt x="1271" y="3157"/>
                  </a:cubicBezTo>
                  <a:cubicBezTo>
                    <a:pt x="967" y="3804"/>
                    <a:pt x="1" y="9872"/>
                    <a:pt x="293" y="12034"/>
                  </a:cubicBezTo>
                  <a:cubicBezTo>
                    <a:pt x="430" y="13043"/>
                    <a:pt x="1152" y="13621"/>
                    <a:pt x="1887" y="13931"/>
                  </a:cubicBezTo>
                  <a:cubicBezTo>
                    <a:pt x="1961" y="11718"/>
                    <a:pt x="2183" y="9006"/>
                    <a:pt x="2755" y="6987"/>
                  </a:cubicBezTo>
                  <a:cubicBezTo>
                    <a:pt x="3637" y="3873"/>
                    <a:pt x="6221" y="2043"/>
                    <a:pt x="7394" y="1357"/>
                  </a:cubicBezTo>
                  <a:cubicBezTo>
                    <a:pt x="7701" y="1170"/>
                    <a:pt x="7788" y="768"/>
                    <a:pt x="7584" y="474"/>
                  </a:cubicBezTo>
                  <a:lnTo>
                    <a:pt x="7253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9"/>
            <p:cNvSpPr/>
            <p:nvPr/>
          </p:nvSpPr>
          <p:spPr>
            <a:xfrm>
              <a:off x="7213429" y="3139579"/>
              <a:ext cx="327036" cy="345909"/>
            </a:xfrm>
            <a:custGeom>
              <a:avLst/>
              <a:gdLst/>
              <a:ahLst/>
              <a:cxnLst/>
              <a:rect l="l" t="t" r="r" b="b"/>
              <a:pathLst>
                <a:path w="11056" h="11694" extrusionOk="0">
                  <a:moveTo>
                    <a:pt x="2862" y="0"/>
                  </a:moveTo>
                  <a:cubicBezTo>
                    <a:pt x="2688" y="0"/>
                    <a:pt x="2526" y="14"/>
                    <a:pt x="2374" y="41"/>
                  </a:cubicBezTo>
                  <a:cubicBezTo>
                    <a:pt x="0" y="428"/>
                    <a:pt x="248" y="3757"/>
                    <a:pt x="300" y="4128"/>
                  </a:cubicBezTo>
                  <a:cubicBezTo>
                    <a:pt x="300" y="4128"/>
                    <a:pt x="686" y="8907"/>
                    <a:pt x="4616" y="10283"/>
                  </a:cubicBezTo>
                  <a:cubicBezTo>
                    <a:pt x="5200" y="10488"/>
                    <a:pt x="5749" y="10687"/>
                    <a:pt x="6265" y="10864"/>
                  </a:cubicBezTo>
                  <a:cubicBezTo>
                    <a:pt x="6285" y="10870"/>
                    <a:pt x="6303" y="10873"/>
                    <a:pt x="6321" y="10873"/>
                  </a:cubicBezTo>
                  <a:cubicBezTo>
                    <a:pt x="6681" y="10873"/>
                    <a:pt x="6786" y="9626"/>
                    <a:pt x="7108" y="9626"/>
                  </a:cubicBezTo>
                  <a:cubicBezTo>
                    <a:pt x="7122" y="9626"/>
                    <a:pt x="7135" y="9628"/>
                    <a:pt x="7149" y="9632"/>
                  </a:cubicBezTo>
                  <a:cubicBezTo>
                    <a:pt x="7547" y="9751"/>
                    <a:pt x="7894" y="11327"/>
                    <a:pt x="8569" y="11533"/>
                  </a:cubicBezTo>
                  <a:cubicBezTo>
                    <a:pt x="8918" y="11638"/>
                    <a:pt x="9237" y="11693"/>
                    <a:pt x="9521" y="11693"/>
                  </a:cubicBezTo>
                  <a:cubicBezTo>
                    <a:pt x="10312" y="11693"/>
                    <a:pt x="10835" y="11269"/>
                    <a:pt x="11000" y="10334"/>
                  </a:cubicBezTo>
                  <a:cubicBezTo>
                    <a:pt x="11036" y="10126"/>
                    <a:pt x="11056" y="9893"/>
                    <a:pt x="11056" y="9632"/>
                  </a:cubicBezTo>
                  <a:cubicBezTo>
                    <a:pt x="11056" y="6559"/>
                    <a:pt x="9500" y="2188"/>
                    <a:pt x="4682" y="384"/>
                  </a:cubicBezTo>
                  <a:cubicBezTo>
                    <a:pt x="3967" y="117"/>
                    <a:pt x="3366" y="0"/>
                    <a:pt x="2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9"/>
            <p:cNvSpPr/>
            <p:nvPr/>
          </p:nvSpPr>
          <p:spPr>
            <a:xfrm>
              <a:off x="7213429" y="3140821"/>
              <a:ext cx="325410" cy="344696"/>
            </a:xfrm>
            <a:custGeom>
              <a:avLst/>
              <a:gdLst/>
              <a:ahLst/>
              <a:cxnLst/>
              <a:rect l="l" t="t" r="r" b="b"/>
              <a:pathLst>
                <a:path w="11001" h="11653" extrusionOk="0">
                  <a:moveTo>
                    <a:pt x="2374" y="1"/>
                  </a:moveTo>
                  <a:cubicBezTo>
                    <a:pt x="0" y="387"/>
                    <a:pt x="248" y="3716"/>
                    <a:pt x="300" y="4088"/>
                  </a:cubicBezTo>
                  <a:cubicBezTo>
                    <a:pt x="300" y="4088"/>
                    <a:pt x="686" y="8866"/>
                    <a:pt x="4616" y="10244"/>
                  </a:cubicBezTo>
                  <a:cubicBezTo>
                    <a:pt x="5200" y="10447"/>
                    <a:pt x="5748" y="10646"/>
                    <a:pt x="6265" y="10823"/>
                  </a:cubicBezTo>
                  <a:cubicBezTo>
                    <a:pt x="6285" y="10829"/>
                    <a:pt x="6303" y="10832"/>
                    <a:pt x="6321" y="10832"/>
                  </a:cubicBezTo>
                  <a:cubicBezTo>
                    <a:pt x="6681" y="10832"/>
                    <a:pt x="6786" y="9585"/>
                    <a:pt x="7109" y="9585"/>
                  </a:cubicBezTo>
                  <a:cubicBezTo>
                    <a:pt x="7122" y="9585"/>
                    <a:pt x="7135" y="9587"/>
                    <a:pt x="7149" y="9592"/>
                  </a:cubicBezTo>
                  <a:cubicBezTo>
                    <a:pt x="7547" y="9710"/>
                    <a:pt x="7894" y="11287"/>
                    <a:pt x="8569" y="11493"/>
                  </a:cubicBezTo>
                  <a:cubicBezTo>
                    <a:pt x="8918" y="11598"/>
                    <a:pt x="9236" y="11652"/>
                    <a:pt x="9520" y="11652"/>
                  </a:cubicBezTo>
                  <a:cubicBezTo>
                    <a:pt x="10312" y="11652"/>
                    <a:pt x="10834" y="11228"/>
                    <a:pt x="11000" y="10293"/>
                  </a:cubicBezTo>
                  <a:lnTo>
                    <a:pt x="11000" y="10293"/>
                  </a:lnTo>
                  <a:cubicBezTo>
                    <a:pt x="10631" y="10495"/>
                    <a:pt x="10031" y="10775"/>
                    <a:pt x="9504" y="10775"/>
                  </a:cubicBezTo>
                  <a:cubicBezTo>
                    <a:pt x="9394" y="10775"/>
                    <a:pt x="9286" y="10763"/>
                    <a:pt x="9185" y="10735"/>
                  </a:cubicBezTo>
                  <a:cubicBezTo>
                    <a:pt x="8325" y="10499"/>
                    <a:pt x="7551" y="8297"/>
                    <a:pt x="7314" y="7674"/>
                  </a:cubicBezTo>
                  <a:cubicBezTo>
                    <a:pt x="7266" y="7547"/>
                    <a:pt x="7201" y="7494"/>
                    <a:pt x="7122" y="7494"/>
                  </a:cubicBezTo>
                  <a:cubicBezTo>
                    <a:pt x="6812" y="7494"/>
                    <a:pt x="6296" y="8307"/>
                    <a:pt x="5799" y="8683"/>
                  </a:cubicBezTo>
                  <a:cubicBezTo>
                    <a:pt x="5717" y="8746"/>
                    <a:pt x="5602" y="8778"/>
                    <a:pt x="5463" y="8778"/>
                  </a:cubicBezTo>
                  <a:cubicBezTo>
                    <a:pt x="4541" y="8778"/>
                    <a:pt x="2515" y="7390"/>
                    <a:pt x="1439" y="4348"/>
                  </a:cubicBezTo>
                  <a:cubicBezTo>
                    <a:pt x="197" y="841"/>
                    <a:pt x="2374" y="1"/>
                    <a:pt x="2374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9"/>
            <p:cNvSpPr/>
            <p:nvPr/>
          </p:nvSpPr>
          <p:spPr>
            <a:xfrm>
              <a:off x="6502618" y="3102427"/>
              <a:ext cx="494666" cy="491649"/>
            </a:xfrm>
            <a:custGeom>
              <a:avLst/>
              <a:gdLst/>
              <a:ahLst/>
              <a:cxnLst/>
              <a:rect l="l" t="t" r="r" b="b"/>
              <a:pathLst>
                <a:path w="16723" h="16621" extrusionOk="0">
                  <a:moveTo>
                    <a:pt x="4166" y="0"/>
                  </a:moveTo>
                  <a:cubicBezTo>
                    <a:pt x="2701" y="0"/>
                    <a:pt x="3073" y="2642"/>
                    <a:pt x="2653" y="3454"/>
                  </a:cubicBezTo>
                  <a:cubicBezTo>
                    <a:pt x="1595" y="5498"/>
                    <a:pt x="1" y="7215"/>
                    <a:pt x="1" y="12589"/>
                  </a:cubicBezTo>
                  <a:cubicBezTo>
                    <a:pt x="1" y="14860"/>
                    <a:pt x="754" y="16567"/>
                    <a:pt x="1480" y="16619"/>
                  </a:cubicBezTo>
                  <a:cubicBezTo>
                    <a:pt x="1498" y="16620"/>
                    <a:pt x="1515" y="16621"/>
                    <a:pt x="1532" y="16621"/>
                  </a:cubicBezTo>
                  <a:cubicBezTo>
                    <a:pt x="3097" y="16621"/>
                    <a:pt x="4818" y="11288"/>
                    <a:pt x="8343" y="9563"/>
                  </a:cubicBezTo>
                  <a:cubicBezTo>
                    <a:pt x="11902" y="7819"/>
                    <a:pt x="16722" y="6169"/>
                    <a:pt x="15071" y="5086"/>
                  </a:cubicBezTo>
                  <a:cubicBezTo>
                    <a:pt x="14787" y="4901"/>
                    <a:pt x="14298" y="4709"/>
                    <a:pt x="13662" y="4491"/>
                  </a:cubicBezTo>
                  <a:cubicBezTo>
                    <a:pt x="11891" y="3896"/>
                    <a:pt x="9002" y="3158"/>
                    <a:pt x="6497" y="2140"/>
                  </a:cubicBezTo>
                  <a:cubicBezTo>
                    <a:pt x="4653" y="1394"/>
                    <a:pt x="4358" y="14"/>
                    <a:pt x="4358" y="14"/>
                  </a:cubicBezTo>
                  <a:cubicBezTo>
                    <a:pt x="4291" y="5"/>
                    <a:pt x="4227" y="0"/>
                    <a:pt x="4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9"/>
            <p:cNvSpPr/>
            <p:nvPr/>
          </p:nvSpPr>
          <p:spPr>
            <a:xfrm>
              <a:off x="6502618" y="3235266"/>
              <a:ext cx="494666" cy="358805"/>
            </a:xfrm>
            <a:custGeom>
              <a:avLst/>
              <a:gdLst/>
              <a:ahLst/>
              <a:cxnLst/>
              <a:rect l="l" t="t" r="r" b="b"/>
              <a:pathLst>
                <a:path w="16723" h="12130" extrusionOk="0">
                  <a:moveTo>
                    <a:pt x="13661" y="1"/>
                  </a:moveTo>
                  <a:lnTo>
                    <a:pt x="13661" y="1"/>
                  </a:lnTo>
                  <a:cubicBezTo>
                    <a:pt x="14040" y="462"/>
                    <a:pt x="14311" y="983"/>
                    <a:pt x="14000" y="1329"/>
                  </a:cubicBezTo>
                  <a:cubicBezTo>
                    <a:pt x="13329" y="2086"/>
                    <a:pt x="8322" y="2644"/>
                    <a:pt x="6874" y="3713"/>
                  </a:cubicBezTo>
                  <a:cubicBezTo>
                    <a:pt x="5456" y="4759"/>
                    <a:pt x="2474" y="10223"/>
                    <a:pt x="1472" y="10223"/>
                  </a:cubicBezTo>
                  <a:cubicBezTo>
                    <a:pt x="1449" y="10223"/>
                    <a:pt x="1427" y="10220"/>
                    <a:pt x="1406" y="10214"/>
                  </a:cubicBezTo>
                  <a:cubicBezTo>
                    <a:pt x="928" y="10080"/>
                    <a:pt x="400" y="9058"/>
                    <a:pt x="1" y="8098"/>
                  </a:cubicBezTo>
                  <a:lnTo>
                    <a:pt x="1" y="8098"/>
                  </a:lnTo>
                  <a:cubicBezTo>
                    <a:pt x="80" y="10368"/>
                    <a:pt x="754" y="12076"/>
                    <a:pt x="1480" y="12128"/>
                  </a:cubicBezTo>
                  <a:cubicBezTo>
                    <a:pt x="1498" y="12129"/>
                    <a:pt x="1515" y="12130"/>
                    <a:pt x="1532" y="12130"/>
                  </a:cubicBezTo>
                  <a:cubicBezTo>
                    <a:pt x="3097" y="12130"/>
                    <a:pt x="4818" y="6797"/>
                    <a:pt x="8343" y="5072"/>
                  </a:cubicBezTo>
                  <a:cubicBezTo>
                    <a:pt x="11902" y="3328"/>
                    <a:pt x="16722" y="1678"/>
                    <a:pt x="15070" y="595"/>
                  </a:cubicBezTo>
                  <a:cubicBezTo>
                    <a:pt x="14786" y="410"/>
                    <a:pt x="14295" y="218"/>
                    <a:pt x="1366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9"/>
            <p:cNvSpPr/>
            <p:nvPr/>
          </p:nvSpPr>
          <p:spPr>
            <a:xfrm>
              <a:off x="6851057" y="2747717"/>
              <a:ext cx="80960" cy="95011"/>
            </a:xfrm>
            <a:custGeom>
              <a:avLst/>
              <a:gdLst/>
              <a:ahLst/>
              <a:cxnLst/>
              <a:rect l="l" t="t" r="r" b="b"/>
              <a:pathLst>
                <a:path w="2737" h="3212" extrusionOk="0">
                  <a:moveTo>
                    <a:pt x="387" y="1"/>
                  </a:moveTo>
                  <a:cubicBezTo>
                    <a:pt x="339" y="1"/>
                    <a:pt x="297" y="12"/>
                    <a:pt x="263" y="36"/>
                  </a:cubicBezTo>
                  <a:cubicBezTo>
                    <a:pt x="1" y="222"/>
                    <a:pt x="283" y="1075"/>
                    <a:pt x="894" y="1942"/>
                  </a:cubicBezTo>
                  <a:cubicBezTo>
                    <a:pt x="1425" y="2695"/>
                    <a:pt x="2029" y="3212"/>
                    <a:pt x="2350" y="3212"/>
                  </a:cubicBezTo>
                  <a:cubicBezTo>
                    <a:pt x="2398" y="3212"/>
                    <a:pt x="2440" y="3200"/>
                    <a:pt x="2474" y="3176"/>
                  </a:cubicBezTo>
                  <a:cubicBezTo>
                    <a:pt x="2737" y="2991"/>
                    <a:pt x="2456" y="2138"/>
                    <a:pt x="1845" y="1271"/>
                  </a:cubicBezTo>
                  <a:cubicBezTo>
                    <a:pt x="1314" y="517"/>
                    <a:pt x="708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9"/>
            <p:cNvSpPr/>
            <p:nvPr/>
          </p:nvSpPr>
          <p:spPr>
            <a:xfrm>
              <a:off x="6686007" y="2696900"/>
              <a:ext cx="68655" cy="148077"/>
            </a:xfrm>
            <a:custGeom>
              <a:avLst/>
              <a:gdLst/>
              <a:ahLst/>
              <a:cxnLst/>
              <a:rect l="l" t="t" r="r" b="b"/>
              <a:pathLst>
                <a:path w="2321" h="5006" extrusionOk="0">
                  <a:moveTo>
                    <a:pt x="1414" y="1"/>
                  </a:moveTo>
                  <a:lnTo>
                    <a:pt x="451" y="285"/>
                  </a:lnTo>
                  <a:cubicBezTo>
                    <a:pt x="451" y="432"/>
                    <a:pt x="1" y="4577"/>
                    <a:pt x="451" y="4949"/>
                  </a:cubicBezTo>
                  <a:cubicBezTo>
                    <a:pt x="498" y="4988"/>
                    <a:pt x="556" y="5006"/>
                    <a:pt x="622" y="5006"/>
                  </a:cubicBezTo>
                  <a:cubicBezTo>
                    <a:pt x="1112" y="5006"/>
                    <a:pt x="2056" y="4033"/>
                    <a:pt x="2282" y="3790"/>
                  </a:cubicBezTo>
                  <a:lnTo>
                    <a:pt x="2282" y="3790"/>
                  </a:lnTo>
                  <a:cubicBezTo>
                    <a:pt x="2249" y="3817"/>
                    <a:pt x="2214" y="3848"/>
                    <a:pt x="2182" y="3881"/>
                  </a:cubicBezTo>
                  <a:lnTo>
                    <a:pt x="2306" y="762"/>
                  </a:lnTo>
                  <a:cubicBezTo>
                    <a:pt x="2321" y="344"/>
                    <a:pt x="1986" y="1"/>
                    <a:pt x="157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9"/>
            <p:cNvSpPr/>
            <p:nvPr/>
          </p:nvSpPr>
          <p:spPr>
            <a:xfrm>
              <a:off x="6636314" y="2688056"/>
              <a:ext cx="113587" cy="37005"/>
            </a:xfrm>
            <a:custGeom>
              <a:avLst/>
              <a:gdLst/>
              <a:ahLst/>
              <a:cxnLst/>
              <a:rect l="l" t="t" r="r" b="b"/>
              <a:pathLst>
                <a:path w="3840" h="1251" extrusionOk="0">
                  <a:moveTo>
                    <a:pt x="1920" y="1"/>
                  </a:moveTo>
                  <a:cubicBezTo>
                    <a:pt x="861" y="1"/>
                    <a:pt x="0" y="280"/>
                    <a:pt x="0" y="625"/>
                  </a:cubicBezTo>
                  <a:cubicBezTo>
                    <a:pt x="0" y="972"/>
                    <a:pt x="859" y="1250"/>
                    <a:pt x="1920" y="1250"/>
                  </a:cubicBezTo>
                  <a:cubicBezTo>
                    <a:pt x="2980" y="1250"/>
                    <a:pt x="3839" y="969"/>
                    <a:pt x="3839" y="625"/>
                  </a:cubicBezTo>
                  <a:cubicBezTo>
                    <a:pt x="3839" y="280"/>
                    <a:pt x="2980" y="1"/>
                    <a:pt x="19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9"/>
            <p:cNvSpPr/>
            <p:nvPr/>
          </p:nvSpPr>
          <p:spPr>
            <a:xfrm>
              <a:off x="6813640" y="2655697"/>
              <a:ext cx="75754" cy="20174"/>
            </a:xfrm>
            <a:custGeom>
              <a:avLst/>
              <a:gdLst/>
              <a:ahLst/>
              <a:cxnLst/>
              <a:rect l="l" t="t" r="r" b="b"/>
              <a:pathLst>
                <a:path w="2561" h="682" extrusionOk="0">
                  <a:moveTo>
                    <a:pt x="889" y="1"/>
                  </a:moveTo>
                  <a:cubicBezTo>
                    <a:pt x="392" y="1"/>
                    <a:pt x="28" y="88"/>
                    <a:pt x="15" y="228"/>
                  </a:cubicBezTo>
                  <a:cubicBezTo>
                    <a:pt x="0" y="406"/>
                    <a:pt x="554" y="600"/>
                    <a:pt x="1253" y="663"/>
                  </a:cubicBezTo>
                  <a:cubicBezTo>
                    <a:pt x="1399" y="676"/>
                    <a:pt x="1540" y="682"/>
                    <a:pt x="1672" y="682"/>
                  </a:cubicBezTo>
                  <a:cubicBezTo>
                    <a:pt x="2168" y="682"/>
                    <a:pt x="2533" y="595"/>
                    <a:pt x="2545" y="454"/>
                  </a:cubicBezTo>
                  <a:cubicBezTo>
                    <a:pt x="2561" y="277"/>
                    <a:pt x="2008" y="83"/>
                    <a:pt x="1309" y="20"/>
                  </a:cubicBezTo>
                  <a:cubicBezTo>
                    <a:pt x="1163" y="7"/>
                    <a:pt x="1021" y="1"/>
                    <a:pt x="889" y="1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9"/>
            <p:cNvSpPr/>
            <p:nvPr/>
          </p:nvSpPr>
          <p:spPr>
            <a:xfrm>
              <a:off x="7002265" y="2659335"/>
              <a:ext cx="51410" cy="147723"/>
            </a:xfrm>
            <a:custGeom>
              <a:avLst/>
              <a:gdLst/>
              <a:ahLst/>
              <a:cxnLst/>
              <a:rect l="l" t="t" r="r" b="b"/>
              <a:pathLst>
                <a:path w="1738" h="4994" extrusionOk="0">
                  <a:moveTo>
                    <a:pt x="277" y="1"/>
                  </a:moveTo>
                  <a:cubicBezTo>
                    <a:pt x="163" y="1311"/>
                    <a:pt x="0" y="3651"/>
                    <a:pt x="103" y="4396"/>
                  </a:cubicBezTo>
                  <a:cubicBezTo>
                    <a:pt x="163" y="4830"/>
                    <a:pt x="429" y="4994"/>
                    <a:pt x="732" y="4994"/>
                  </a:cubicBezTo>
                  <a:cubicBezTo>
                    <a:pt x="1154" y="4994"/>
                    <a:pt x="1645" y="4674"/>
                    <a:pt x="1737" y="4321"/>
                  </a:cubicBezTo>
                  <a:lnTo>
                    <a:pt x="1737" y="4321"/>
                  </a:lnTo>
                  <a:cubicBezTo>
                    <a:pt x="1580" y="4563"/>
                    <a:pt x="1457" y="4670"/>
                    <a:pt x="1351" y="4670"/>
                  </a:cubicBezTo>
                  <a:cubicBezTo>
                    <a:pt x="1216" y="4670"/>
                    <a:pt x="1111" y="4491"/>
                    <a:pt x="1006" y="4191"/>
                  </a:cubicBezTo>
                  <a:cubicBezTo>
                    <a:pt x="860" y="3764"/>
                    <a:pt x="904" y="1373"/>
                    <a:pt x="927" y="434"/>
                  </a:cubicBezTo>
                  <a:cubicBezTo>
                    <a:pt x="933" y="221"/>
                    <a:pt x="770" y="43"/>
                    <a:pt x="557" y="25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6963723" y="2654425"/>
              <a:ext cx="62503" cy="13252"/>
            </a:xfrm>
            <a:custGeom>
              <a:avLst/>
              <a:gdLst/>
              <a:ahLst/>
              <a:cxnLst/>
              <a:rect l="l" t="t" r="r" b="b"/>
              <a:pathLst>
                <a:path w="2113" h="448" extrusionOk="0">
                  <a:moveTo>
                    <a:pt x="634" y="0"/>
                  </a:moveTo>
                  <a:cubicBezTo>
                    <a:pt x="273" y="0"/>
                    <a:pt x="18" y="48"/>
                    <a:pt x="10" y="130"/>
                  </a:cubicBezTo>
                  <a:cubicBezTo>
                    <a:pt x="0" y="243"/>
                    <a:pt x="460" y="376"/>
                    <a:pt x="1038" y="427"/>
                  </a:cubicBezTo>
                  <a:cubicBezTo>
                    <a:pt x="1193" y="441"/>
                    <a:pt x="1341" y="447"/>
                    <a:pt x="1475" y="447"/>
                  </a:cubicBezTo>
                  <a:cubicBezTo>
                    <a:pt x="1838" y="447"/>
                    <a:pt x="2095" y="399"/>
                    <a:pt x="2102" y="317"/>
                  </a:cubicBezTo>
                  <a:cubicBezTo>
                    <a:pt x="2113" y="206"/>
                    <a:pt x="1652" y="73"/>
                    <a:pt x="1075" y="21"/>
                  </a:cubicBezTo>
                  <a:cubicBezTo>
                    <a:pt x="918" y="7"/>
                    <a:pt x="769" y="0"/>
                    <a:pt x="634" y="0"/>
                  </a:cubicBezTo>
                  <a:close/>
                </a:path>
              </a:pathLst>
            </a:custGeom>
            <a:solidFill>
              <a:srgbClr val="FFAC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9"/>
            <p:cNvSpPr/>
            <p:nvPr/>
          </p:nvSpPr>
          <p:spPr>
            <a:xfrm>
              <a:off x="7091800" y="2670338"/>
              <a:ext cx="76819" cy="190732"/>
            </a:xfrm>
            <a:custGeom>
              <a:avLst/>
              <a:gdLst/>
              <a:ahLst/>
              <a:cxnLst/>
              <a:rect l="l" t="t" r="r" b="b"/>
              <a:pathLst>
                <a:path w="2597" h="6448" extrusionOk="0">
                  <a:moveTo>
                    <a:pt x="1" y="0"/>
                  </a:moveTo>
                  <a:cubicBezTo>
                    <a:pt x="24" y="1341"/>
                    <a:pt x="163" y="4998"/>
                    <a:pt x="927" y="5610"/>
                  </a:cubicBezTo>
                  <a:cubicBezTo>
                    <a:pt x="1346" y="5942"/>
                    <a:pt x="1996" y="6230"/>
                    <a:pt x="2597" y="6447"/>
                  </a:cubicBezTo>
                  <a:cubicBezTo>
                    <a:pt x="2206" y="6085"/>
                    <a:pt x="1851" y="5682"/>
                    <a:pt x="1635" y="5197"/>
                  </a:cubicBezTo>
                  <a:cubicBezTo>
                    <a:pt x="645" y="2983"/>
                    <a:pt x="716" y="260"/>
                    <a:pt x="716" y="256"/>
                  </a:cubicBezTo>
                  <a:cubicBezTo>
                    <a:pt x="724" y="142"/>
                    <a:pt x="411" y="36"/>
                    <a:pt x="1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6876140" y="2979734"/>
              <a:ext cx="202416" cy="347328"/>
            </a:xfrm>
            <a:custGeom>
              <a:avLst/>
              <a:gdLst/>
              <a:ahLst/>
              <a:cxnLst/>
              <a:rect l="l" t="t" r="r" b="b"/>
              <a:pathLst>
                <a:path w="6843" h="11742" extrusionOk="0">
                  <a:moveTo>
                    <a:pt x="4251" y="0"/>
                  </a:moveTo>
                  <a:cubicBezTo>
                    <a:pt x="4195" y="52"/>
                    <a:pt x="4144" y="103"/>
                    <a:pt x="4092" y="158"/>
                  </a:cubicBezTo>
                  <a:cubicBezTo>
                    <a:pt x="3366" y="955"/>
                    <a:pt x="2991" y="2226"/>
                    <a:pt x="2695" y="3351"/>
                  </a:cubicBezTo>
                  <a:cubicBezTo>
                    <a:pt x="2478" y="4941"/>
                    <a:pt x="2435" y="6021"/>
                    <a:pt x="2462" y="6791"/>
                  </a:cubicBezTo>
                  <a:cubicBezTo>
                    <a:pt x="2462" y="6810"/>
                    <a:pt x="2462" y="6827"/>
                    <a:pt x="2465" y="6846"/>
                  </a:cubicBezTo>
                  <a:cubicBezTo>
                    <a:pt x="2537" y="8447"/>
                    <a:pt x="2932" y="8660"/>
                    <a:pt x="2668" y="9434"/>
                  </a:cubicBezTo>
                  <a:cubicBezTo>
                    <a:pt x="2708" y="9478"/>
                    <a:pt x="2735" y="9532"/>
                    <a:pt x="2771" y="9659"/>
                  </a:cubicBezTo>
                  <a:lnTo>
                    <a:pt x="2771" y="9663"/>
                  </a:lnTo>
                  <a:cubicBezTo>
                    <a:pt x="2853" y="10254"/>
                    <a:pt x="1635" y="10960"/>
                    <a:pt x="0" y="11741"/>
                  </a:cubicBezTo>
                  <a:cubicBezTo>
                    <a:pt x="786" y="11626"/>
                    <a:pt x="3055" y="11320"/>
                    <a:pt x="3706" y="10293"/>
                  </a:cubicBezTo>
                  <a:cubicBezTo>
                    <a:pt x="3860" y="10054"/>
                    <a:pt x="3943" y="9718"/>
                    <a:pt x="3970" y="9327"/>
                  </a:cubicBezTo>
                  <a:cubicBezTo>
                    <a:pt x="4108" y="7784"/>
                    <a:pt x="3512" y="5326"/>
                    <a:pt x="3706" y="3855"/>
                  </a:cubicBezTo>
                  <a:cubicBezTo>
                    <a:pt x="3949" y="2009"/>
                    <a:pt x="6842" y="801"/>
                    <a:pt x="6842" y="801"/>
                  </a:cubicBezTo>
                  <a:lnTo>
                    <a:pt x="4251" y="0"/>
                  </a:ln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9"/>
            <p:cNvSpPr/>
            <p:nvPr/>
          </p:nvSpPr>
          <p:spPr>
            <a:xfrm>
              <a:off x="7183791" y="3048298"/>
              <a:ext cx="308815" cy="318665"/>
            </a:xfrm>
            <a:custGeom>
              <a:avLst/>
              <a:gdLst/>
              <a:ahLst/>
              <a:cxnLst/>
              <a:rect l="l" t="t" r="r" b="b"/>
              <a:pathLst>
                <a:path w="10440" h="10773" extrusionOk="0">
                  <a:moveTo>
                    <a:pt x="5510" y="1"/>
                  </a:moveTo>
                  <a:cubicBezTo>
                    <a:pt x="4907" y="1"/>
                    <a:pt x="4131" y="185"/>
                    <a:pt x="2932" y="621"/>
                  </a:cubicBezTo>
                  <a:cubicBezTo>
                    <a:pt x="847" y="1378"/>
                    <a:pt x="1" y="4157"/>
                    <a:pt x="32" y="5604"/>
                  </a:cubicBezTo>
                  <a:cubicBezTo>
                    <a:pt x="32" y="5664"/>
                    <a:pt x="35" y="5726"/>
                    <a:pt x="43" y="5789"/>
                  </a:cubicBezTo>
                  <a:cubicBezTo>
                    <a:pt x="70" y="6247"/>
                    <a:pt x="181" y="6779"/>
                    <a:pt x="331" y="7320"/>
                  </a:cubicBezTo>
                  <a:cubicBezTo>
                    <a:pt x="651" y="8497"/>
                    <a:pt x="1155" y="9711"/>
                    <a:pt x="1448" y="10323"/>
                  </a:cubicBezTo>
                  <a:cubicBezTo>
                    <a:pt x="1587" y="10618"/>
                    <a:pt x="1825" y="10773"/>
                    <a:pt x="2006" y="10773"/>
                  </a:cubicBezTo>
                  <a:cubicBezTo>
                    <a:pt x="2191" y="10773"/>
                    <a:pt x="2318" y="10612"/>
                    <a:pt x="2220" y="10274"/>
                  </a:cubicBezTo>
                  <a:cubicBezTo>
                    <a:pt x="1424" y="8714"/>
                    <a:pt x="1302" y="7214"/>
                    <a:pt x="1302" y="7214"/>
                  </a:cubicBezTo>
                  <a:cubicBezTo>
                    <a:pt x="1278" y="7048"/>
                    <a:pt x="1216" y="6273"/>
                    <a:pt x="1374" y="5442"/>
                  </a:cubicBezTo>
                  <a:cubicBezTo>
                    <a:pt x="1597" y="3843"/>
                    <a:pt x="2747" y="1958"/>
                    <a:pt x="5685" y="1442"/>
                  </a:cubicBezTo>
                  <a:cubicBezTo>
                    <a:pt x="5713" y="1437"/>
                    <a:pt x="5743" y="1434"/>
                    <a:pt x="5774" y="1434"/>
                  </a:cubicBezTo>
                  <a:cubicBezTo>
                    <a:pt x="6549" y="1434"/>
                    <a:pt x="8204" y="2952"/>
                    <a:pt x="9003" y="3733"/>
                  </a:cubicBezTo>
                  <a:cubicBezTo>
                    <a:pt x="9155" y="3881"/>
                    <a:pt x="9354" y="3956"/>
                    <a:pt x="9554" y="3956"/>
                  </a:cubicBezTo>
                  <a:cubicBezTo>
                    <a:pt x="9708" y="3956"/>
                    <a:pt x="9863" y="3912"/>
                    <a:pt x="9997" y="3821"/>
                  </a:cubicBezTo>
                  <a:lnTo>
                    <a:pt x="10439" y="3521"/>
                  </a:lnTo>
                  <a:cubicBezTo>
                    <a:pt x="9453" y="2587"/>
                    <a:pt x="7302" y="586"/>
                    <a:pt x="6663" y="275"/>
                  </a:cubicBezTo>
                  <a:cubicBezTo>
                    <a:pt x="6305" y="101"/>
                    <a:pt x="5954" y="1"/>
                    <a:pt x="5510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9"/>
            <p:cNvSpPr/>
            <p:nvPr/>
          </p:nvSpPr>
          <p:spPr>
            <a:xfrm>
              <a:off x="7453817" y="3084680"/>
              <a:ext cx="114889" cy="81227"/>
            </a:xfrm>
            <a:custGeom>
              <a:avLst/>
              <a:gdLst/>
              <a:ahLst/>
              <a:cxnLst/>
              <a:rect l="l" t="t" r="r" b="b"/>
              <a:pathLst>
                <a:path w="3884" h="2746" extrusionOk="0">
                  <a:moveTo>
                    <a:pt x="3363" y="0"/>
                  </a:moveTo>
                  <a:cubicBezTo>
                    <a:pt x="2957" y="0"/>
                    <a:pt x="2251" y="310"/>
                    <a:pt x="1544" y="827"/>
                  </a:cubicBezTo>
                  <a:cubicBezTo>
                    <a:pt x="592" y="1523"/>
                    <a:pt x="1" y="2332"/>
                    <a:pt x="221" y="2632"/>
                  </a:cubicBezTo>
                  <a:cubicBezTo>
                    <a:pt x="277" y="2709"/>
                    <a:pt x="381" y="2745"/>
                    <a:pt x="521" y="2745"/>
                  </a:cubicBezTo>
                  <a:cubicBezTo>
                    <a:pt x="927" y="2745"/>
                    <a:pt x="1634" y="2436"/>
                    <a:pt x="2341" y="1919"/>
                  </a:cubicBezTo>
                  <a:cubicBezTo>
                    <a:pt x="3292" y="1223"/>
                    <a:pt x="3883" y="415"/>
                    <a:pt x="3664" y="114"/>
                  </a:cubicBezTo>
                  <a:cubicBezTo>
                    <a:pt x="3608" y="37"/>
                    <a:pt x="3503" y="0"/>
                    <a:pt x="3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9"/>
            <p:cNvSpPr/>
            <p:nvPr/>
          </p:nvSpPr>
          <p:spPr>
            <a:xfrm>
              <a:off x="7567725" y="3182734"/>
              <a:ext cx="47742" cy="88060"/>
            </a:xfrm>
            <a:custGeom>
              <a:avLst/>
              <a:gdLst/>
              <a:ahLst/>
              <a:cxnLst/>
              <a:rect l="l" t="t" r="r" b="b"/>
              <a:pathLst>
                <a:path w="1614" h="2977" extrusionOk="0">
                  <a:moveTo>
                    <a:pt x="574" y="1"/>
                  </a:moveTo>
                  <a:cubicBezTo>
                    <a:pt x="555" y="1"/>
                    <a:pt x="536" y="2"/>
                    <a:pt x="518" y="6"/>
                  </a:cubicBezTo>
                  <a:cubicBezTo>
                    <a:pt x="160" y="76"/>
                    <a:pt x="0" y="796"/>
                    <a:pt x="161" y="1614"/>
                  </a:cubicBezTo>
                  <a:cubicBezTo>
                    <a:pt x="312" y="2390"/>
                    <a:pt x="697" y="2976"/>
                    <a:pt x="1041" y="2976"/>
                  </a:cubicBezTo>
                  <a:cubicBezTo>
                    <a:pt x="1059" y="2976"/>
                    <a:pt x="1078" y="2974"/>
                    <a:pt x="1097" y="2971"/>
                  </a:cubicBezTo>
                  <a:cubicBezTo>
                    <a:pt x="1454" y="2901"/>
                    <a:pt x="1614" y="2181"/>
                    <a:pt x="1453" y="1362"/>
                  </a:cubicBezTo>
                  <a:cubicBezTo>
                    <a:pt x="1302" y="587"/>
                    <a:pt x="917" y="1"/>
                    <a:pt x="5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9"/>
            <p:cNvSpPr/>
            <p:nvPr/>
          </p:nvSpPr>
          <p:spPr>
            <a:xfrm>
              <a:off x="7602066" y="3318620"/>
              <a:ext cx="44784" cy="88829"/>
            </a:xfrm>
            <a:custGeom>
              <a:avLst/>
              <a:gdLst/>
              <a:ahLst/>
              <a:cxnLst/>
              <a:rect l="l" t="t" r="r" b="b"/>
              <a:pathLst>
                <a:path w="1514" h="3003" extrusionOk="0">
                  <a:moveTo>
                    <a:pt x="605" y="1"/>
                  </a:moveTo>
                  <a:cubicBezTo>
                    <a:pt x="593" y="1"/>
                    <a:pt x="582" y="1"/>
                    <a:pt x="570" y="3"/>
                  </a:cubicBezTo>
                  <a:cubicBezTo>
                    <a:pt x="208" y="48"/>
                    <a:pt x="0" y="754"/>
                    <a:pt x="103" y="1582"/>
                  </a:cubicBezTo>
                  <a:cubicBezTo>
                    <a:pt x="204" y="2382"/>
                    <a:pt x="557" y="3003"/>
                    <a:pt x="907" y="3003"/>
                  </a:cubicBezTo>
                  <a:cubicBezTo>
                    <a:pt x="919" y="3003"/>
                    <a:pt x="931" y="3002"/>
                    <a:pt x="943" y="3001"/>
                  </a:cubicBezTo>
                  <a:cubicBezTo>
                    <a:pt x="1305" y="2955"/>
                    <a:pt x="1513" y="2249"/>
                    <a:pt x="1410" y="1421"/>
                  </a:cubicBezTo>
                  <a:cubicBezTo>
                    <a:pt x="1311" y="620"/>
                    <a:pt x="955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9"/>
            <p:cNvSpPr/>
            <p:nvPr/>
          </p:nvSpPr>
          <p:spPr>
            <a:xfrm>
              <a:off x="6816036" y="4027597"/>
              <a:ext cx="701667" cy="488721"/>
            </a:xfrm>
            <a:custGeom>
              <a:avLst/>
              <a:gdLst/>
              <a:ahLst/>
              <a:cxnLst/>
              <a:rect l="l" t="t" r="r" b="b"/>
              <a:pathLst>
                <a:path w="23721" h="16522" extrusionOk="0">
                  <a:moveTo>
                    <a:pt x="23721" y="1"/>
                  </a:moveTo>
                  <a:lnTo>
                    <a:pt x="23721" y="1"/>
                  </a:lnTo>
                  <a:cubicBezTo>
                    <a:pt x="20015" y="5079"/>
                    <a:pt x="14066" y="11795"/>
                    <a:pt x="11402" y="12600"/>
                  </a:cubicBezTo>
                  <a:cubicBezTo>
                    <a:pt x="10974" y="12730"/>
                    <a:pt x="10502" y="12788"/>
                    <a:pt x="10000" y="12788"/>
                  </a:cubicBezTo>
                  <a:cubicBezTo>
                    <a:pt x="6551" y="12788"/>
                    <a:pt x="1702" y="10038"/>
                    <a:pt x="0" y="8864"/>
                  </a:cubicBezTo>
                  <a:lnTo>
                    <a:pt x="0" y="8864"/>
                  </a:lnTo>
                  <a:cubicBezTo>
                    <a:pt x="3125" y="13736"/>
                    <a:pt x="4652" y="16521"/>
                    <a:pt x="10700" y="16521"/>
                  </a:cubicBezTo>
                  <a:cubicBezTo>
                    <a:pt x="10708" y="16521"/>
                    <a:pt x="10716" y="16521"/>
                    <a:pt x="10723" y="16521"/>
                  </a:cubicBezTo>
                  <a:cubicBezTo>
                    <a:pt x="13931" y="16513"/>
                    <a:pt x="20785" y="9687"/>
                    <a:pt x="23721" y="1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9"/>
            <p:cNvSpPr/>
            <p:nvPr/>
          </p:nvSpPr>
          <p:spPr>
            <a:xfrm>
              <a:off x="6672903" y="3298240"/>
              <a:ext cx="333041" cy="752072"/>
            </a:xfrm>
            <a:custGeom>
              <a:avLst/>
              <a:gdLst/>
              <a:ahLst/>
              <a:cxnLst/>
              <a:rect l="l" t="t" r="r" b="b"/>
              <a:pathLst>
                <a:path w="11259" h="25425" extrusionOk="0">
                  <a:moveTo>
                    <a:pt x="8825" y="1"/>
                  </a:moveTo>
                  <a:cubicBezTo>
                    <a:pt x="8805" y="1"/>
                    <a:pt x="8785" y="5"/>
                    <a:pt x="8766" y="14"/>
                  </a:cubicBezTo>
                  <a:cubicBezTo>
                    <a:pt x="8342" y="223"/>
                    <a:pt x="7948" y="469"/>
                    <a:pt x="7588" y="775"/>
                  </a:cubicBezTo>
                  <a:cubicBezTo>
                    <a:pt x="7241" y="1080"/>
                    <a:pt x="6894" y="1464"/>
                    <a:pt x="6817" y="1978"/>
                  </a:cubicBezTo>
                  <a:cubicBezTo>
                    <a:pt x="6786" y="2232"/>
                    <a:pt x="6842" y="2498"/>
                    <a:pt x="6965" y="2713"/>
                  </a:cubicBezTo>
                  <a:cubicBezTo>
                    <a:pt x="7093" y="2930"/>
                    <a:pt x="7227" y="3098"/>
                    <a:pt x="7362" y="3288"/>
                  </a:cubicBezTo>
                  <a:cubicBezTo>
                    <a:pt x="7633" y="3657"/>
                    <a:pt x="7910" y="4019"/>
                    <a:pt x="8172" y="4388"/>
                  </a:cubicBezTo>
                  <a:cubicBezTo>
                    <a:pt x="8270" y="4527"/>
                    <a:pt x="8367" y="4666"/>
                    <a:pt x="8461" y="4808"/>
                  </a:cubicBezTo>
                  <a:cubicBezTo>
                    <a:pt x="8460" y="4834"/>
                    <a:pt x="8464" y="4860"/>
                    <a:pt x="8478" y="4883"/>
                  </a:cubicBezTo>
                  <a:lnTo>
                    <a:pt x="8488" y="4902"/>
                  </a:lnTo>
                  <a:cubicBezTo>
                    <a:pt x="8526" y="4970"/>
                    <a:pt x="8569" y="5093"/>
                    <a:pt x="8598" y="5199"/>
                  </a:cubicBezTo>
                  <a:cubicBezTo>
                    <a:pt x="8630" y="5309"/>
                    <a:pt x="8656" y="5422"/>
                    <a:pt x="8678" y="5535"/>
                  </a:cubicBezTo>
                  <a:cubicBezTo>
                    <a:pt x="8724" y="5763"/>
                    <a:pt x="8752" y="5996"/>
                    <a:pt x="8765" y="6228"/>
                  </a:cubicBezTo>
                  <a:cubicBezTo>
                    <a:pt x="8788" y="6691"/>
                    <a:pt x="8743" y="7160"/>
                    <a:pt x="8593" y="7596"/>
                  </a:cubicBezTo>
                  <a:cubicBezTo>
                    <a:pt x="8550" y="7699"/>
                    <a:pt x="8512" y="7820"/>
                    <a:pt x="8457" y="7905"/>
                  </a:cubicBezTo>
                  <a:cubicBezTo>
                    <a:pt x="8406" y="7996"/>
                    <a:pt x="8328" y="8075"/>
                    <a:pt x="8243" y="8146"/>
                  </a:cubicBezTo>
                  <a:cubicBezTo>
                    <a:pt x="8068" y="8286"/>
                    <a:pt x="7860" y="8396"/>
                    <a:pt x="7647" y="8494"/>
                  </a:cubicBezTo>
                  <a:cubicBezTo>
                    <a:pt x="7218" y="8692"/>
                    <a:pt x="6768" y="8850"/>
                    <a:pt x="6322" y="9026"/>
                  </a:cubicBezTo>
                  <a:cubicBezTo>
                    <a:pt x="5434" y="9372"/>
                    <a:pt x="4549" y="9777"/>
                    <a:pt x="3790" y="10368"/>
                  </a:cubicBezTo>
                  <a:cubicBezTo>
                    <a:pt x="3027" y="10950"/>
                    <a:pt x="2410" y="11720"/>
                    <a:pt x="2028" y="12596"/>
                  </a:cubicBezTo>
                  <a:cubicBezTo>
                    <a:pt x="2431" y="11730"/>
                    <a:pt x="3063" y="10980"/>
                    <a:pt x="3831" y="10421"/>
                  </a:cubicBezTo>
                  <a:cubicBezTo>
                    <a:pt x="4596" y="9855"/>
                    <a:pt x="5478" y="9476"/>
                    <a:pt x="6370" y="9152"/>
                  </a:cubicBezTo>
                  <a:cubicBezTo>
                    <a:pt x="6816" y="8988"/>
                    <a:pt x="7271" y="8841"/>
                    <a:pt x="7715" y="8651"/>
                  </a:cubicBezTo>
                  <a:cubicBezTo>
                    <a:pt x="7936" y="8553"/>
                    <a:pt x="8157" y="8446"/>
                    <a:pt x="8357" y="8292"/>
                  </a:cubicBezTo>
                  <a:cubicBezTo>
                    <a:pt x="8456" y="8211"/>
                    <a:pt x="8552" y="8123"/>
                    <a:pt x="8622" y="8008"/>
                  </a:cubicBezTo>
                  <a:cubicBezTo>
                    <a:pt x="8697" y="7892"/>
                    <a:pt x="8732" y="7782"/>
                    <a:pt x="8783" y="7665"/>
                  </a:cubicBezTo>
                  <a:cubicBezTo>
                    <a:pt x="8955" y="7200"/>
                    <a:pt x="9013" y="6705"/>
                    <a:pt x="9001" y="6216"/>
                  </a:cubicBezTo>
                  <a:cubicBezTo>
                    <a:pt x="8995" y="6008"/>
                    <a:pt x="8976" y="5798"/>
                    <a:pt x="8945" y="5591"/>
                  </a:cubicBezTo>
                  <a:lnTo>
                    <a:pt x="8945" y="5591"/>
                  </a:lnTo>
                  <a:cubicBezTo>
                    <a:pt x="9151" y="5963"/>
                    <a:pt x="9326" y="6349"/>
                    <a:pt x="9448" y="6754"/>
                  </a:cubicBezTo>
                  <a:cubicBezTo>
                    <a:pt x="9568" y="7181"/>
                    <a:pt x="9613" y="7634"/>
                    <a:pt x="9501" y="8057"/>
                  </a:cubicBezTo>
                  <a:cubicBezTo>
                    <a:pt x="9395" y="8483"/>
                    <a:pt x="9100" y="8838"/>
                    <a:pt x="8807" y="9180"/>
                  </a:cubicBezTo>
                  <a:cubicBezTo>
                    <a:pt x="8284" y="9774"/>
                    <a:pt x="7706" y="10325"/>
                    <a:pt x="7133" y="10877"/>
                  </a:cubicBezTo>
                  <a:cubicBezTo>
                    <a:pt x="7120" y="10879"/>
                    <a:pt x="7110" y="10884"/>
                    <a:pt x="7102" y="10892"/>
                  </a:cubicBezTo>
                  <a:cubicBezTo>
                    <a:pt x="6992" y="10991"/>
                    <a:pt x="6888" y="11095"/>
                    <a:pt x="6790" y="11204"/>
                  </a:cubicBezTo>
                  <a:cubicBezTo>
                    <a:pt x="6163" y="11805"/>
                    <a:pt x="5535" y="12406"/>
                    <a:pt x="4928" y="13029"/>
                  </a:cubicBezTo>
                  <a:cubicBezTo>
                    <a:pt x="4290" y="13682"/>
                    <a:pt x="3672" y="14355"/>
                    <a:pt x="3117" y="15080"/>
                  </a:cubicBezTo>
                  <a:cubicBezTo>
                    <a:pt x="2566" y="15804"/>
                    <a:pt x="2057" y="16586"/>
                    <a:pt x="1808" y="17467"/>
                  </a:cubicBezTo>
                  <a:cubicBezTo>
                    <a:pt x="2069" y="16590"/>
                    <a:pt x="2587" y="15817"/>
                    <a:pt x="3144" y="15104"/>
                  </a:cubicBezTo>
                  <a:cubicBezTo>
                    <a:pt x="3708" y="14387"/>
                    <a:pt x="4333" y="13724"/>
                    <a:pt x="4979" y="13080"/>
                  </a:cubicBezTo>
                  <a:cubicBezTo>
                    <a:pt x="5444" y="12616"/>
                    <a:pt x="5921" y="12164"/>
                    <a:pt x="6402" y="11713"/>
                  </a:cubicBezTo>
                  <a:lnTo>
                    <a:pt x="6402" y="11713"/>
                  </a:lnTo>
                  <a:cubicBezTo>
                    <a:pt x="6215" y="12003"/>
                    <a:pt x="6064" y="12313"/>
                    <a:pt x="5950" y="12637"/>
                  </a:cubicBezTo>
                  <a:cubicBezTo>
                    <a:pt x="5837" y="12968"/>
                    <a:pt x="5752" y="13311"/>
                    <a:pt x="5725" y="13661"/>
                  </a:cubicBezTo>
                  <a:cubicBezTo>
                    <a:pt x="5694" y="14014"/>
                    <a:pt x="5710" y="14358"/>
                    <a:pt x="5677" y="14699"/>
                  </a:cubicBezTo>
                  <a:cubicBezTo>
                    <a:pt x="5559" y="16073"/>
                    <a:pt x="5153" y="17411"/>
                    <a:pt x="4668" y="18701"/>
                  </a:cubicBezTo>
                  <a:cubicBezTo>
                    <a:pt x="4421" y="19347"/>
                    <a:pt x="4142" y="19981"/>
                    <a:pt x="3823" y="20593"/>
                  </a:cubicBezTo>
                  <a:cubicBezTo>
                    <a:pt x="3508" y="21210"/>
                    <a:pt x="3022" y="21717"/>
                    <a:pt x="2523" y="22191"/>
                  </a:cubicBezTo>
                  <a:cubicBezTo>
                    <a:pt x="2023" y="22668"/>
                    <a:pt x="1500" y="23125"/>
                    <a:pt x="1041" y="23646"/>
                  </a:cubicBezTo>
                  <a:cubicBezTo>
                    <a:pt x="579" y="24159"/>
                    <a:pt x="199" y="24761"/>
                    <a:pt x="1" y="25425"/>
                  </a:cubicBezTo>
                  <a:cubicBezTo>
                    <a:pt x="206" y="24762"/>
                    <a:pt x="588" y="24166"/>
                    <a:pt x="1055" y="23657"/>
                  </a:cubicBezTo>
                  <a:cubicBezTo>
                    <a:pt x="1517" y="23142"/>
                    <a:pt x="2042" y="22689"/>
                    <a:pt x="2547" y="22215"/>
                  </a:cubicBezTo>
                  <a:cubicBezTo>
                    <a:pt x="3051" y="21743"/>
                    <a:pt x="3544" y="21238"/>
                    <a:pt x="3868" y="20617"/>
                  </a:cubicBezTo>
                  <a:cubicBezTo>
                    <a:pt x="4193" y="20005"/>
                    <a:pt x="4479" y="19372"/>
                    <a:pt x="4731" y="18726"/>
                  </a:cubicBezTo>
                  <a:cubicBezTo>
                    <a:pt x="5228" y="17434"/>
                    <a:pt x="5648" y="16097"/>
                    <a:pt x="5778" y="14708"/>
                  </a:cubicBezTo>
                  <a:cubicBezTo>
                    <a:pt x="5814" y="14360"/>
                    <a:pt x="5801" y="14010"/>
                    <a:pt x="5834" y="13671"/>
                  </a:cubicBezTo>
                  <a:cubicBezTo>
                    <a:pt x="5865" y="13331"/>
                    <a:pt x="5948" y="12997"/>
                    <a:pt x="6061" y="12675"/>
                  </a:cubicBezTo>
                  <a:cubicBezTo>
                    <a:pt x="6291" y="12035"/>
                    <a:pt x="6681" y="11441"/>
                    <a:pt x="7185" y="10996"/>
                  </a:cubicBezTo>
                  <a:lnTo>
                    <a:pt x="7190" y="10991"/>
                  </a:lnTo>
                  <a:cubicBezTo>
                    <a:pt x="7200" y="10981"/>
                    <a:pt x="7208" y="10970"/>
                    <a:pt x="7211" y="10955"/>
                  </a:cubicBezTo>
                  <a:cubicBezTo>
                    <a:pt x="7793" y="10411"/>
                    <a:pt x="8377" y="9867"/>
                    <a:pt x="8915" y="9274"/>
                  </a:cubicBezTo>
                  <a:cubicBezTo>
                    <a:pt x="9041" y="9134"/>
                    <a:pt x="9164" y="8988"/>
                    <a:pt x="9277" y="8836"/>
                  </a:cubicBezTo>
                  <a:lnTo>
                    <a:pt x="9277" y="8836"/>
                  </a:lnTo>
                  <a:cubicBezTo>
                    <a:pt x="9244" y="9448"/>
                    <a:pt x="9170" y="10062"/>
                    <a:pt x="9057" y="10666"/>
                  </a:cubicBezTo>
                  <a:cubicBezTo>
                    <a:pt x="8990" y="11011"/>
                    <a:pt x="8908" y="11351"/>
                    <a:pt x="8804" y="11685"/>
                  </a:cubicBezTo>
                  <a:cubicBezTo>
                    <a:pt x="8706" y="12019"/>
                    <a:pt x="8550" y="12340"/>
                    <a:pt x="8470" y="12692"/>
                  </a:cubicBezTo>
                  <a:cubicBezTo>
                    <a:pt x="8293" y="13383"/>
                    <a:pt x="8248" y="14094"/>
                    <a:pt x="8223" y="14800"/>
                  </a:cubicBezTo>
                  <a:cubicBezTo>
                    <a:pt x="8205" y="15507"/>
                    <a:pt x="8223" y="16212"/>
                    <a:pt x="8279" y="16917"/>
                  </a:cubicBezTo>
                  <a:cubicBezTo>
                    <a:pt x="8239" y="16212"/>
                    <a:pt x="8239" y="15506"/>
                    <a:pt x="8272" y="14803"/>
                  </a:cubicBezTo>
                  <a:cubicBezTo>
                    <a:pt x="8315" y="14101"/>
                    <a:pt x="8378" y="13394"/>
                    <a:pt x="8567" y="12720"/>
                  </a:cubicBezTo>
                  <a:cubicBezTo>
                    <a:pt x="8652" y="12384"/>
                    <a:pt x="8814" y="12068"/>
                    <a:pt x="8923" y="11727"/>
                  </a:cubicBezTo>
                  <a:cubicBezTo>
                    <a:pt x="9036" y="11389"/>
                    <a:pt x="9129" y="11045"/>
                    <a:pt x="9205" y="10698"/>
                  </a:cubicBezTo>
                  <a:cubicBezTo>
                    <a:pt x="9352" y="10003"/>
                    <a:pt x="9449" y="9299"/>
                    <a:pt x="9489" y="8586"/>
                  </a:cubicBezTo>
                  <a:lnTo>
                    <a:pt x="9489" y="8584"/>
                  </a:lnTo>
                  <a:cubicBezTo>
                    <a:pt x="9489" y="8564"/>
                    <a:pt x="9485" y="8546"/>
                    <a:pt x="9475" y="8530"/>
                  </a:cubicBezTo>
                  <a:cubicBezTo>
                    <a:pt x="9551" y="8394"/>
                    <a:pt x="9614" y="8249"/>
                    <a:pt x="9654" y="8098"/>
                  </a:cubicBezTo>
                  <a:cubicBezTo>
                    <a:pt x="9783" y="7638"/>
                    <a:pt x="9738" y="7150"/>
                    <a:pt x="9618" y="6703"/>
                  </a:cubicBezTo>
                  <a:cubicBezTo>
                    <a:pt x="9437" y="6065"/>
                    <a:pt x="9134" y="5484"/>
                    <a:pt x="8789" y="4933"/>
                  </a:cubicBezTo>
                  <a:cubicBezTo>
                    <a:pt x="8770" y="4876"/>
                    <a:pt x="8745" y="4817"/>
                    <a:pt x="8711" y="4751"/>
                  </a:cubicBezTo>
                  <a:cubicBezTo>
                    <a:pt x="8711" y="4751"/>
                    <a:pt x="8709" y="4750"/>
                    <a:pt x="8709" y="4749"/>
                  </a:cubicBezTo>
                  <a:cubicBezTo>
                    <a:pt x="8692" y="4717"/>
                    <a:pt x="8663" y="4694"/>
                    <a:pt x="8631" y="4684"/>
                  </a:cubicBezTo>
                  <a:cubicBezTo>
                    <a:pt x="8537" y="4540"/>
                    <a:pt x="8442" y="4399"/>
                    <a:pt x="8346" y="4257"/>
                  </a:cubicBezTo>
                  <a:cubicBezTo>
                    <a:pt x="8086" y="3881"/>
                    <a:pt x="7813" y="3514"/>
                    <a:pt x="7549" y="3144"/>
                  </a:cubicBezTo>
                  <a:cubicBezTo>
                    <a:pt x="7421" y="2961"/>
                    <a:pt x="7277" y="2769"/>
                    <a:pt x="7175" y="2591"/>
                  </a:cubicBezTo>
                  <a:cubicBezTo>
                    <a:pt x="7073" y="2410"/>
                    <a:pt x="7036" y="2206"/>
                    <a:pt x="7059" y="2008"/>
                  </a:cubicBezTo>
                  <a:cubicBezTo>
                    <a:pt x="7104" y="1711"/>
                    <a:pt x="7279" y="1442"/>
                    <a:pt x="7499" y="1208"/>
                  </a:cubicBezTo>
                  <a:lnTo>
                    <a:pt x="7499" y="1208"/>
                  </a:lnTo>
                  <a:cubicBezTo>
                    <a:pt x="7472" y="1367"/>
                    <a:pt x="7468" y="1529"/>
                    <a:pt x="7489" y="1690"/>
                  </a:cubicBezTo>
                  <a:cubicBezTo>
                    <a:pt x="7523" y="1998"/>
                    <a:pt x="7673" y="2286"/>
                    <a:pt x="7874" y="2511"/>
                  </a:cubicBezTo>
                  <a:cubicBezTo>
                    <a:pt x="8081" y="2737"/>
                    <a:pt x="8328" y="2897"/>
                    <a:pt x="8564" y="3064"/>
                  </a:cubicBezTo>
                  <a:lnTo>
                    <a:pt x="9282" y="3558"/>
                  </a:lnTo>
                  <a:cubicBezTo>
                    <a:pt x="9753" y="3892"/>
                    <a:pt x="10216" y="4245"/>
                    <a:pt x="10601" y="4676"/>
                  </a:cubicBezTo>
                  <a:cubicBezTo>
                    <a:pt x="10794" y="4892"/>
                    <a:pt x="10956" y="5131"/>
                    <a:pt x="11080" y="5393"/>
                  </a:cubicBezTo>
                  <a:cubicBezTo>
                    <a:pt x="11191" y="5660"/>
                    <a:pt x="11243" y="5948"/>
                    <a:pt x="11223" y="6240"/>
                  </a:cubicBezTo>
                  <a:cubicBezTo>
                    <a:pt x="11259" y="5950"/>
                    <a:pt x="11216" y="5657"/>
                    <a:pt x="11112" y="5382"/>
                  </a:cubicBezTo>
                  <a:cubicBezTo>
                    <a:pt x="10994" y="5115"/>
                    <a:pt x="10836" y="4867"/>
                    <a:pt x="10649" y="4642"/>
                  </a:cubicBezTo>
                  <a:cubicBezTo>
                    <a:pt x="10270" y="4194"/>
                    <a:pt x="9814" y="3826"/>
                    <a:pt x="9350" y="3477"/>
                  </a:cubicBezTo>
                  <a:lnTo>
                    <a:pt x="8646" y="2962"/>
                  </a:lnTo>
                  <a:cubicBezTo>
                    <a:pt x="8417" y="2789"/>
                    <a:pt x="8176" y="2620"/>
                    <a:pt x="7998" y="2412"/>
                  </a:cubicBezTo>
                  <a:cubicBezTo>
                    <a:pt x="7819" y="2201"/>
                    <a:pt x="7696" y="1945"/>
                    <a:pt x="7675" y="1673"/>
                  </a:cubicBezTo>
                  <a:cubicBezTo>
                    <a:pt x="7648" y="1431"/>
                    <a:pt x="7693" y="1175"/>
                    <a:pt x="7783" y="954"/>
                  </a:cubicBezTo>
                  <a:cubicBezTo>
                    <a:pt x="8114" y="679"/>
                    <a:pt x="8492" y="446"/>
                    <a:pt x="8879" y="261"/>
                  </a:cubicBezTo>
                  <a:lnTo>
                    <a:pt x="8884" y="259"/>
                  </a:lnTo>
                  <a:lnTo>
                    <a:pt x="8886" y="259"/>
                  </a:lnTo>
                  <a:cubicBezTo>
                    <a:pt x="8953" y="225"/>
                    <a:pt x="8981" y="145"/>
                    <a:pt x="8949" y="78"/>
                  </a:cubicBezTo>
                  <a:cubicBezTo>
                    <a:pt x="8926" y="29"/>
                    <a:pt x="8876" y="1"/>
                    <a:pt x="88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916723" y="3339562"/>
              <a:ext cx="445416" cy="1151431"/>
            </a:xfrm>
            <a:custGeom>
              <a:avLst/>
              <a:gdLst/>
              <a:ahLst/>
              <a:cxnLst/>
              <a:rect l="l" t="t" r="r" b="b"/>
              <a:pathLst>
                <a:path w="15058" h="38926" extrusionOk="0">
                  <a:moveTo>
                    <a:pt x="10897" y="0"/>
                  </a:moveTo>
                  <a:cubicBezTo>
                    <a:pt x="10870" y="0"/>
                    <a:pt x="10844" y="8"/>
                    <a:pt x="10820" y="24"/>
                  </a:cubicBezTo>
                  <a:cubicBezTo>
                    <a:pt x="10757" y="65"/>
                    <a:pt x="10740" y="149"/>
                    <a:pt x="10783" y="213"/>
                  </a:cubicBezTo>
                  <a:lnTo>
                    <a:pt x="10788" y="220"/>
                  </a:lnTo>
                  <a:cubicBezTo>
                    <a:pt x="11093" y="677"/>
                    <a:pt x="11356" y="1167"/>
                    <a:pt x="11582" y="1675"/>
                  </a:cubicBezTo>
                  <a:cubicBezTo>
                    <a:pt x="11475" y="2105"/>
                    <a:pt x="11294" y="2560"/>
                    <a:pt x="11093" y="2956"/>
                  </a:cubicBezTo>
                  <a:cubicBezTo>
                    <a:pt x="11026" y="3072"/>
                    <a:pt x="10938" y="3172"/>
                    <a:pt x="10838" y="3263"/>
                  </a:cubicBezTo>
                  <a:cubicBezTo>
                    <a:pt x="10830" y="3262"/>
                    <a:pt x="10822" y="3261"/>
                    <a:pt x="10815" y="3261"/>
                  </a:cubicBezTo>
                  <a:cubicBezTo>
                    <a:pt x="10763" y="3261"/>
                    <a:pt x="10714" y="3290"/>
                    <a:pt x="10691" y="3339"/>
                  </a:cubicBezTo>
                  <a:lnTo>
                    <a:pt x="10660" y="3408"/>
                  </a:lnTo>
                  <a:cubicBezTo>
                    <a:pt x="10456" y="3557"/>
                    <a:pt x="10226" y="3689"/>
                    <a:pt x="10015" y="3840"/>
                  </a:cubicBezTo>
                  <a:cubicBezTo>
                    <a:pt x="9816" y="3980"/>
                    <a:pt x="9622" y="4148"/>
                    <a:pt x="9488" y="4361"/>
                  </a:cubicBezTo>
                  <a:cubicBezTo>
                    <a:pt x="9356" y="4575"/>
                    <a:pt x="9278" y="4816"/>
                    <a:pt x="9271" y="5065"/>
                  </a:cubicBezTo>
                  <a:cubicBezTo>
                    <a:pt x="9267" y="5322"/>
                    <a:pt x="9400" y="5543"/>
                    <a:pt x="9499" y="5757"/>
                  </a:cubicBezTo>
                  <a:cubicBezTo>
                    <a:pt x="9602" y="5973"/>
                    <a:pt x="9631" y="6220"/>
                    <a:pt x="9595" y="6458"/>
                  </a:cubicBezTo>
                  <a:cubicBezTo>
                    <a:pt x="9642" y="6221"/>
                    <a:pt x="9624" y="5969"/>
                    <a:pt x="9530" y="5743"/>
                  </a:cubicBezTo>
                  <a:cubicBezTo>
                    <a:pt x="9438" y="5520"/>
                    <a:pt x="9323" y="5302"/>
                    <a:pt x="9338" y="5065"/>
                  </a:cubicBezTo>
                  <a:cubicBezTo>
                    <a:pt x="9355" y="4834"/>
                    <a:pt x="9442" y="4605"/>
                    <a:pt x="9572" y="4416"/>
                  </a:cubicBezTo>
                  <a:cubicBezTo>
                    <a:pt x="9704" y="4226"/>
                    <a:pt x="9891" y="4078"/>
                    <a:pt x="10090" y="3952"/>
                  </a:cubicBezTo>
                  <a:cubicBezTo>
                    <a:pt x="10238" y="3857"/>
                    <a:pt x="10393" y="3771"/>
                    <a:pt x="10549" y="3679"/>
                  </a:cubicBezTo>
                  <a:lnTo>
                    <a:pt x="10549" y="3679"/>
                  </a:lnTo>
                  <a:cubicBezTo>
                    <a:pt x="10504" y="3803"/>
                    <a:pt x="10468" y="3931"/>
                    <a:pt x="10439" y="4060"/>
                  </a:cubicBezTo>
                  <a:cubicBezTo>
                    <a:pt x="10386" y="4307"/>
                    <a:pt x="10352" y="4575"/>
                    <a:pt x="10438" y="4833"/>
                  </a:cubicBezTo>
                  <a:cubicBezTo>
                    <a:pt x="10523" y="5068"/>
                    <a:pt x="10618" y="5289"/>
                    <a:pt x="10638" y="5530"/>
                  </a:cubicBezTo>
                  <a:cubicBezTo>
                    <a:pt x="10660" y="5769"/>
                    <a:pt x="10594" y="6010"/>
                    <a:pt x="10512" y="6242"/>
                  </a:cubicBezTo>
                  <a:cubicBezTo>
                    <a:pt x="10613" y="6019"/>
                    <a:pt x="10703" y="5783"/>
                    <a:pt x="10706" y="5527"/>
                  </a:cubicBezTo>
                  <a:cubicBezTo>
                    <a:pt x="10708" y="5274"/>
                    <a:pt x="10629" y="5026"/>
                    <a:pt x="10568" y="4795"/>
                  </a:cubicBezTo>
                  <a:cubicBezTo>
                    <a:pt x="10518" y="4576"/>
                    <a:pt x="10566" y="4337"/>
                    <a:pt x="10636" y="4113"/>
                  </a:cubicBezTo>
                  <a:cubicBezTo>
                    <a:pt x="10708" y="3890"/>
                    <a:pt x="10813" y="3669"/>
                    <a:pt x="10928" y="3469"/>
                  </a:cubicBezTo>
                  <a:lnTo>
                    <a:pt x="10931" y="3464"/>
                  </a:lnTo>
                  <a:cubicBezTo>
                    <a:pt x="10933" y="3460"/>
                    <a:pt x="10934" y="3456"/>
                    <a:pt x="10936" y="3453"/>
                  </a:cubicBezTo>
                  <a:cubicBezTo>
                    <a:pt x="10943" y="3438"/>
                    <a:pt x="10947" y="3423"/>
                    <a:pt x="10948" y="3407"/>
                  </a:cubicBezTo>
                  <a:cubicBezTo>
                    <a:pt x="11067" y="3310"/>
                    <a:pt x="11176" y="3198"/>
                    <a:pt x="11263" y="3062"/>
                  </a:cubicBezTo>
                  <a:cubicBezTo>
                    <a:pt x="11453" y="2728"/>
                    <a:pt x="11610" y="2400"/>
                    <a:pt x="11740" y="2047"/>
                  </a:cubicBezTo>
                  <a:cubicBezTo>
                    <a:pt x="11869" y="2370"/>
                    <a:pt x="11985" y="2699"/>
                    <a:pt x="12088" y="3029"/>
                  </a:cubicBezTo>
                  <a:cubicBezTo>
                    <a:pt x="12192" y="3376"/>
                    <a:pt x="12281" y="3727"/>
                    <a:pt x="12353" y="4082"/>
                  </a:cubicBezTo>
                  <a:cubicBezTo>
                    <a:pt x="12322" y="4595"/>
                    <a:pt x="12167" y="5115"/>
                    <a:pt x="11934" y="5583"/>
                  </a:cubicBezTo>
                  <a:cubicBezTo>
                    <a:pt x="11675" y="6073"/>
                    <a:pt x="11320" y="6519"/>
                    <a:pt x="10876" y="6860"/>
                  </a:cubicBezTo>
                  <a:cubicBezTo>
                    <a:pt x="10654" y="7027"/>
                    <a:pt x="10414" y="7182"/>
                    <a:pt x="10182" y="7345"/>
                  </a:cubicBezTo>
                  <a:cubicBezTo>
                    <a:pt x="9949" y="7508"/>
                    <a:pt x="9725" y="7682"/>
                    <a:pt x="9509" y="7866"/>
                  </a:cubicBezTo>
                  <a:cubicBezTo>
                    <a:pt x="9091" y="8237"/>
                    <a:pt x="8665" y="8675"/>
                    <a:pt x="8566" y="9246"/>
                  </a:cubicBezTo>
                  <a:cubicBezTo>
                    <a:pt x="8682" y="8679"/>
                    <a:pt x="9117" y="8261"/>
                    <a:pt x="9543" y="7906"/>
                  </a:cubicBezTo>
                  <a:cubicBezTo>
                    <a:pt x="9762" y="7729"/>
                    <a:pt x="9990" y="7562"/>
                    <a:pt x="10225" y="7407"/>
                  </a:cubicBezTo>
                  <a:cubicBezTo>
                    <a:pt x="10460" y="7253"/>
                    <a:pt x="10702" y="7105"/>
                    <a:pt x="10937" y="6940"/>
                  </a:cubicBezTo>
                  <a:cubicBezTo>
                    <a:pt x="11402" y="6605"/>
                    <a:pt x="11785" y="6155"/>
                    <a:pt x="12069" y="5654"/>
                  </a:cubicBezTo>
                  <a:cubicBezTo>
                    <a:pt x="12234" y="5342"/>
                    <a:pt x="12368" y="5014"/>
                    <a:pt x="12454" y="4671"/>
                  </a:cubicBezTo>
                  <a:cubicBezTo>
                    <a:pt x="12522" y="5144"/>
                    <a:pt x="12557" y="5622"/>
                    <a:pt x="12553" y="6101"/>
                  </a:cubicBezTo>
                  <a:cubicBezTo>
                    <a:pt x="12543" y="6363"/>
                    <a:pt x="12572" y="6623"/>
                    <a:pt x="12495" y="6855"/>
                  </a:cubicBezTo>
                  <a:cubicBezTo>
                    <a:pt x="12444" y="7038"/>
                    <a:pt x="12363" y="7212"/>
                    <a:pt x="12265" y="7380"/>
                  </a:cubicBezTo>
                  <a:cubicBezTo>
                    <a:pt x="12102" y="7588"/>
                    <a:pt x="11947" y="7801"/>
                    <a:pt x="11803" y="8020"/>
                  </a:cubicBezTo>
                  <a:cubicBezTo>
                    <a:pt x="11638" y="8216"/>
                    <a:pt x="11459" y="8403"/>
                    <a:pt x="11277" y="8586"/>
                  </a:cubicBezTo>
                  <a:cubicBezTo>
                    <a:pt x="10646" y="9141"/>
                    <a:pt x="9894" y="9579"/>
                    <a:pt x="9097" y="9868"/>
                  </a:cubicBezTo>
                  <a:cubicBezTo>
                    <a:pt x="8671" y="10021"/>
                    <a:pt x="8232" y="10131"/>
                    <a:pt x="7782" y="10198"/>
                  </a:cubicBezTo>
                  <a:cubicBezTo>
                    <a:pt x="7338" y="10249"/>
                    <a:pt x="6869" y="10273"/>
                    <a:pt x="6420" y="10376"/>
                  </a:cubicBezTo>
                  <a:cubicBezTo>
                    <a:pt x="5971" y="10483"/>
                    <a:pt x="5533" y="10627"/>
                    <a:pt x="5114" y="10817"/>
                  </a:cubicBezTo>
                  <a:cubicBezTo>
                    <a:pt x="4696" y="11009"/>
                    <a:pt x="4295" y="11235"/>
                    <a:pt x="3914" y="11490"/>
                  </a:cubicBezTo>
                  <a:cubicBezTo>
                    <a:pt x="3167" y="12012"/>
                    <a:pt x="2459" y="12628"/>
                    <a:pt x="1979" y="13411"/>
                  </a:cubicBezTo>
                  <a:cubicBezTo>
                    <a:pt x="2473" y="12638"/>
                    <a:pt x="3189" y="12037"/>
                    <a:pt x="3943" y="11532"/>
                  </a:cubicBezTo>
                  <a:cubicBezTo>
                    <a:pt x="4326" y="11285"/>
                    <a:pt x="4728" y="11069"/>
                    <a:pt x="5144" y="10886"/>
                  </a:cubicBezTo>
                  <a:cubicBezTo>
                    <a:pt x="5563" y="10706"/>
                    <a:pt x="5998" y="10572"/>
                    <a:pt x="6442" y="10477"/>
                  </a:cubicBezTo>
                  <a:cubicBezTo>
                    <a:pt x="6888" y="10382"/>
                    <a:pt x="7337" y="10370"/>
                    <a:pt x="7801" y="10324"/>
                  </a:cubicBezTo>
                  <a:cubicBezTo>
                    <a:pt x="8258" y="10266"/>
                    <a:pt x="8711" y="10160"/>
                    <a:pt x="9149" y="10012"/>
                  </a:cubicBezTo>
                  <a:cubicBezTo>
                    <a:pt x="9534" y="9880"/>
                    <a:pt x="9906" y="9717"/>
                    <a:pt x="10264" y="9522"/>
                  </a:cubicBezTo>
                  <a:lnTo>
                    <a:pt x="10264" y="9522"/>
                  </a:lnTo>
                  <a:cubicBezTo>
                    <a:pt x="9777" y="9945"/>
                    <a:pt x="9278" y="10356"/>
                    <a:pt x="8783" y="10771"/>
                  </a:cubicBezTo>
                  <a:cubicBezTo>
                    <a:pt x="7170" y="12114"/>
                    <a:pt x="5551" y="13483"/>
                    <a:pt x="4226" y="15126"/>
                  </a:cubicBezTo>
                  <a:cubicBezTo>
                    <a:pt x="3566" y="15946"/>
                    <a:pt x="2987" y="16838"/>
                    <a:pt x="2579" y="17810"/>
                  </a:cubicBezTo>
                  <a:cubicBezTo>
                    <a:pt x="2169" y="18779"/>
                    <a:pt x="1951" y="19833"/>
                    <a:pt x="1984" y="20885"/>
                  </a:cubicBezTo>
                  <a:cubicBezTo>
                    <a:pt x="1965" y="19832"/>
                    <a:pt x="2195" y="18786"/>
                    <a:pt x="2612" y="17825"/>
                  </a:cubicBezTo>
                  <a:cubicBezTo>
                    <a:pt x="3030" y="16861"/>
                    <a:pt x="3616" y="15980"/>
                    <a:pt x="4283" y="15171"/>
                  </a:cubicBezTo>
                  <a:cubicBezTo>
                    <a:pt x="4959" y="14351"/>
                    <a:pt x="5712" y="13601"/>
                    <a:pt x="6500" y="12889"/>
                  </a:cubicBezTo>
                  <a:lnTo>
                    <a:pt x="6500" y="12889"/>
                  </a:lnTo>
                  <a:cubicBezTo>
                    <a:pt x="6456" y="12976"/>
                    <a:pt x="6418" y="13064"/>
                    <a:pt x="6382" y="13153"/>
                  </a:cubicBezTo>
                  <a:cubicBezTo>
                    <a:pt x="6298" y="13342"/>
                    <a:pt x="6226" y="13536"/>
                    <a:pt x="6152" y="13727"/>
                  </a:cubicBezTo>
                  <a:cubicBezTo>
                    <a:pt x="6008" y="14113"/>
                    <a:pt x="5877" y="14504"/>
                    <a:pt x="5753" y="14896"/>
                  </a:cubicBezTo>
                  <a:cubicBezTo>
                    <a:pt x="5512" y="15682"/>
                    <a:pt x="5291" y="16477"/>
                    <a:pt x="5122" y="17282"/>
                  </a:cubicBezTo>
                  <a:cubicBezTo>
                    <a:pt x="4966" y="18013"/>
                    <a:pt x="4833" y="18750"/>
                    <a:pt x="4747" y="19492"/>
                  </a:cubicBezTo>
                  <a:cubicBezTo>
                    <a:pt x="4742" y="19494"/>
                    <a:pt x="4737" y="19497"/>
                    <a:pt x="4732" y="19501"/>
                  </a:cubicBezTo>
                  <a:cubicBezTo>
                    <a:pt x="4704" y="19525"/>
                    <a:pt x="4699" y="19567"/>
                    <a:pt x="4723" y="19596"/>
                  </a:cubicBezTo>
                  <a:lnTo>
                    <a:pt x="4732" y="19606"/>
                  </a:lnTo>
                  <a:cubicBezTo>
                    <a:pt x="4733" y="19607"/>
                    <a:pt x="4735" y="19608"/>
                    <a:pt x="4735" y="19610"/>
                  </a:cubicBezTo>
                  <a:cubicBezTo>
                    <a:pt x="4731" y="19646"/>
                    <a:pt x="4727" y="19681"/>
                    <a:pt x="4723" y="19717"/>
                  </a:cubicBezTo>
                  <a:cubicBezTo>
                    <a:pt x="4625" y="20534"/>
                    <a:pt x="4607" y="21359"/>
                    <a:pt x="4635" y="22182"/>
                  </a:cubicBezTo>
                  <a:cubicBezTo>
                    <a:pt x="4668" y="22993"/>
                    <a:pt x="4844" y="23791"/>
                    <a:pt x="4966" y="24586"/>
                  </a:cubicBezTo>
                  <a:cubicBezTo>
                    <a:pt x="4964" y="24588"/>
                    <a:pt x="4963" y="24593"/>
                    <a:pt x="4962" y="24595"/>
                  </a:cubicBezTo>
                  <a:cubicBezTo>
                    <a:pt x="4779" y="25324"/>
                    <a:pt x="4531" y="26043"/>
                    <a:pt x="4198" y="26717"/>
                  </a:cubicBezTo>
                  <a:cubicBezTo>
                    <a:pt x="4033" y="27056"/>
                    <a:pt x="3837" y="27380"/>
                    <a:pt x="3601" y="27672"/>
                  </a:cubicBezTo>
                  <a:cubicBezTo>
                    <a:pt x="3368" y="27968"/>
                    <a:pt x="3067" y="28196"/>
                    <a:pt x="2743" y="28394"/>
                  </a:cubicBezTo>
                  <a:cubicBezTo>
                    <a:pt x="2109" y="28799"/>
                    <a:pt x="1431" y="29155"/>
                    <a:pt x="881" y="29682"/>
                  </a:cubicBezTo>
                  <a:cubicBezTo>
                    <a:pt x="608" y="29942"/>
                    <a:pt x="373" y="30250"/>
                    <a:pt x="221" y="30597"/>
                  </a:cubicBezTo>
                  <a:cubicBezTo>
                    <a:pt x="68" y="30944"/>
                    <a:pt x="2" y="31324"/>
                    <a:pt x="0" y="31700"/>
                  </a:cubicBezTo>
                  <a:cubicBezTo>
                    <a:pt x="5" y="31322"/>
                    <a:pt x="73" y="30944"/>
                    <a:pt x="229" y="30600"/>
                  </a:cubicBezTo>
                  <a:cubicBezTo>
                    <a:pt x="382" y="30255"/>
                    <a:pt x="618" y="29952"/>
                    <a:pt x="892" y="29693"/>
                  </a:cubicBezTo>
                  <a:cubicBezTo>
                    <a:pt x="1444" y="29174"/>
                    <a:pt x="2123" y="28823"/>
                    <a:pt x="2762" y="28422"/>
                  </a:cubicBezTo>
                  <a:cubicBezTo>
                    <a:pt x="3086" y="28229"/>
                    <a:pt x="3396" y="27998"/>
                    <a:pt x="3633" y="27698"/>
                  </a:cubicBezTo>
                  <a:cubicBezTo>
                    <a:pt x="3874" y="27405"/>
                    <a:pt x="4074" y="27078"/>
                    <a:pt x="4244" y="26741"/>
                  </a:cubicBezTo>
                  <a:cubicBezTo>
                    <a:pt x="4558" y="26112"/>
                    <a:pt x="4800" y="25450"/>
                    <a:pt x="4985" y="24772"/>
                  </a:cubicBezTo>
                  <a:lnTo>
                    <a:pt x="4985" y="24772"/>
                  </a:lnTo>
                  <a:cubicBezTo>
                    <a:pt x="5054" y="25538"/>
                    <a:pt x="5028" y="26312"/>
                    <a:pt x="4898" y="27072"/>
                  </a:cubicBezTo>
                  <a:cubicBezTo>
                    <a:pt x="4761" y="27880"/>
                    <a:pt x="4505" y="28667"/>
                    <a:pt x="4154" y="29410"/>
                  </a:cubicBezTo>
                  <a:cubicBezTo>
                    <a:pt x="3800" y="30148"/>
                    <a:pt x="3369" y="30857"/>
                    <a:pt x="2833" y="31479"/>
                  </a:cubicBezTo>
                  <a:cubicBezTo>
                    <a:pt x="3375" y="30861"/>
                    <a:pt x="3811" y="30156"/>
                    <a:pt x="4169" y="29417"/>
                  </a:cubicBezTo>
                  <a:cubicBezTo>
                    <a:pt x="4525" y="28676"/>
                    <a:pt x="4788" y="27889"/>
                    <a:pt x="4932" y="27078"/>
                  </a:cubicBezTo>
                  <a:cubicBezTo>
                    <a:pt x="5077" y="26273"/>
                    <a:pt x="5102" y="25447"/>
                    <a:pt x="5023" y="24631"/>
                  </a:cubicBezTo>
                  <a:cubicBezTo>
                    <a:pt x="5024" y="24624"/>
                    <a:pt x="5026" y="24618"/>
                    <a:pt x="5028" y="24612"/>
                  </a:cubicBezTo>
                  <a:lnTo>
                    <a:pt x="5028" y="24610"/>
                  </a:lnTo>
                  <a:cubicBezTo>
                    <a:pt x="5030" y="24598"/>
                    <a:pt x="5025" y="24584"/>
                    <a:pt x="5015" y="24577"/>
                  </a:cubicBezTo>
                  <a:cubicBezTo>
                    <a:pt x="4897" y="23775"/>
                    <a:pt x="4728" y="22988"/>
                    <a:pt x="4701" y="22181"/>
                  </a:cubicBezTo>
                  <a:cubicBezTo>
                    <a:pt x="4676" y="21363"/>
                    <a:pt x="4701" y="20542"/>
                    <a:pt x="4805" y="19728"/>
                  </a:cubicBezTo>
                  <a:cubicBezTo>
                    <a:pt x="4807" y="19722"/>
                    <a:pt x="4807" y="19714"/>
                    <a:pt x="4808" y="19708"/>
                  </a:cubicBezTo>
                  <a:cubicBezTo>
                    <a:pt x="5229" y="20253"/>
                    <a:pt x="5520" y="20921"/>
                    <a:pt x="5790" y="21569"/>
                  </a:cubicBezTo>
                  <a:cubicBezTo>
                    <a:pt x="6069" y="22267"/>
                    <a:pt x="6303" y="22984"/>
                    <a:pt x="6511" y="23708"/>
                  </a:cubicBezTo>
                  <a:cubicBezTo>
                    <a:pt x="6610" y="24072"/>
                    <a:pt x="6723" y="24432"/>
                    <a:pt x="6772" y="24802"/>
                  </a:cubicBezTo>
                  <a:cubicBezTo>
                    <a:pt x="6829" y="25171"/>
                    <a:pt x="6831" y="25549"/>
                    <a:pt x="6808" y="25921"/>
                  </a:cubicBezTo>
                  <a:cubicBezTo>
                    <a:pt x="6762" y="26671"/>
                    <a:pt x="6594" y="27410"/>
                    <a:pt x="6389" y="28134"/>
                  </a:cubicBezTo>
                  <a:cubicBezTo>
                    <a:pt x="6319" y="28378"/>
                    <a:pt x="6243" y="28621"/>
                    <a:pt x="6165" y="28865"/>
                  </a:cubicBezTo>
                  <a:cubicBezTo>
                    <a:pt x="6161" y="28867"/>
                    <a:pt x="6160" y="28870"/>
                    <a:pt x="6159" y="28873"/>
                  </a:cubicBezTo>
                  <a:cubicBezTo>
                    <a:pt x="6068" y="29092"/>
                    <a:pt x="5993" y="29315"/>
                    <a:pt x="5933" y="29541"/>
                  </a:cubicBezTo>
                  <a:cubicBezTo>
                    <a:pt x="5594" y="30498"/>
                    <a:pt x="5214" y="31442"/>
                    <a:pt x="4870" y="32398"/>
                  </a:cubicBezTo>
                  <a:cubicBezTo>
                    <a:pt x="4617" y="33109"/>
                    <a:pt x="4373" y="33827"/>
                    <a:pt x="4213" y="34565"/>
                  </a:cubicBezTo>
                  <a:cubicBezTo>
                    <a:pt x="4053" y="35299"/>
                    <a:pt x="3967" y="36072"/>
                    <a:pt x="4145" y="36811"/>
                  </a:cubicBezTo>
                  <a:cubicBezTo>
                    <a:pt x="3972" y="36071"/>
                    <a:pt x="4065" y="35300"/>
                    <a:pt x="4229" y="34569"/>
                  </a:cubicBezTo>
                  <a:cubicBezTo>
                    <a:pt x="4396" y="33833"/>
                    <a:pt x="4644" y="33118"/>
                    <a:pt x="4902" y="32410"/>
                  </a:cubicBezTo>
                  <a:cubicBezTo>
                    <a:pt x="5204" y="31592"/>
                    <a:pt x="5532" y="30784"/>
                    <a:pt x="5837" y="29966"/>
                  </a:cubicBezTo>
                  <a:lnTo>
                    <a:pt x="5837" y="29966"/>
                  </a:lnTo>
                  <a:cubicBezTo>
                    <a:pt x="5746" y="30446"/>
                    <a:pt x="5717" y="30938"/>
                    <a:pt x="5733" y="31425"/>
                  </a:cubicBezTo>
                  <a:cubicBezTo>
                    <a:pt x="5743" y="31859"/>
                    <a:pt x="5813" y="32289"/>
                    <a:pt x="5907" y="32712"/>
                  </a:cubicBezTo>
                  <a:cubicBezTo>
                    <a:pt x="6000" y="33136"/>
                    <a:pt x="6166" y="33540"/>
                    <a:pt x="6286" y="33952"/>
                  </a:cubicBezTo>
                  <a:cubicBezTo>
                    <a:pt x="6356" y="34157"/>
                    <a:pt x="6381" y="34373"/>
                    <a:pt x="6427" y="34583"/>
                  </a:cubicBezTo>
                  <a:cubicBezTo>
                    <a:pt x="6442" y="34796"/>
                    <a:pt x="6483" y="35010"/>
                    <a:pt x="6475" y="35226"/>
                  </a:cubicBezTo>
                  <a:cubicBezTo>
                    <a:pt x="6495" y="35658"/>
                    <a:pt x="6438" y="36089"/>
                    <a:pt x="6365" y="36513"/>
                  </a:cubicBezTo>
                  <a:cubicBezTo>
                    <a:pt x="6197" y="37359"/>
                    <a:pt x="5892" y="38180"/>
                    <a:pt x="5457" y="38926"/>
                  </a:cubicBezTo>
                  <a:cubicBezTo>
                    <a:pt x="5897" y="38182"/>
                    <a:pt x="6208" y="37362"/>
                    <a:pt x="6382" y="36516"/>
                  </a:cubicBezTo>
                  <a:cubicBezTo>
                    <a:pt x="6458" y="36091"/>
                    <a:pt x="6517" y="35659"/>
                    <a:pt x="6501" y="35225"/>
                  </a:cubicBezTo>
                  <a:cubicBezTo>
                    <a:pt x="6510" y="35007"/>
                    <a:pt x="6470" y="34793"/>
                    <a:pt x="6456" y="34577"/>
                  </a:cubicBezTo>
                  <a:cubicBezTo>
                    <a:pt x="6411" y="34367"/>
                    <a:pt x="6388" y="34148"/>
                    <a:pt x="6320" y="33942"/>
                  </a:cubicBezTo>
                  <a:cubicBezTo>
                    <a:pt x="6202" y="33523"/>
                    <a:pt x="6039" y="33124"/>
                    <a:pt x="5950" y="32702"/>
                  </a:cubicBezTo>
                  <a:cubicBezTo>
                    <a:pt x="5859" y="32281"/>
                    <a:pt x="5791" y="31853"/>
                    <a:pt x="5784" y="31422"/>
                  </a:cubicBezTo>
                  <a:cubicBezTo>
                    <a:pt x="5766" y="30768"/>
                    <a:pt x="5835" y="30104"/>
                    <a:pt x="6018" y="29474"/>
                  </a:cubicBezTo>
                  <a:cubicBezTo>
                    <a:pt x="6080" y="29299"/>
                    <a:pt x="6144" y="29122"/>
                    <a:pt x="6204" y="28943"/>
                  </a:cubicBezTo>
                  <a:cubicBezTo>
                    <a:pt x="6209" y="28929"/>
                    <a:pt x="6216" y="28916"/>
                    <a:pt x="6221" y="28903"/>
                  </a:cubicBezTo>
                  <a:lnTo>
                    <a:pt x="6222" y="28901"/>
                  </a:lnTo>
                  <a:cubicBezTo>
                    <a:pt x="6224" y="28895"/>
                    <a:pt x="6224" y="28888"/>
                    <a:pt x="6224" y="28883"/>
                  </a:cubicBezTo>
                  <a:cubicBezTo>
                    <a:pt x="6305" y="28641"/>
                    <a:pt x="6383" y="28400"/>
                    <a:pt x="6456" y="28155"/>
                  </a:cubicBezTo>
                  <a:cubicBezTo>
                    <a:pt x="6669" y="27430"/>
                    <a:pt x="6841" y="26687"/>
                    <a:pt x="6895" y="25929"/>
                  </a:cubicBezTo>
                  <a:cubicBezTo>
                    <a:pt x="6920" y="25551"/>
                    <a:pt x="6921" y="25168"/>
                    <a:pt x="6866" y="24790"/>
                  </a:cubicBezTo>
                  <a:cubicBezTo>
                    <a:pt x="6819" y="24410"/>
                    <a:pt x="6708" y="24046"/>
                    <a:pt x="6612" y="23682"/>
                  </a:cubicBezTo>
                  <a:cubicBezTo>
                    <a:pt x="6507" y="23309"/>
                    <a:pt x="6396" y="22938"/>
                    <a:pt x="6276" y="22569"/>
                  </a:cubicBezTo>
                  <a:lnTo>
                    <a:pt x="6276" y="22569"/>
                  </a:lnTo>
                  <a:cubicBezTo>
                    <a:pt x="6301" y="22588"/>
                    <a:pt x="6327" y="22608"/>
                    <a:pt x="6353" y="22630"/>
                  </a:cubicBezTo>
                  <a:lnTo>
                    <a:pt x="6573" y="22804"/>
                  </a:lnTo>
                  <a:cubicBezTo>
                    <a:pt x="6718" y="22921"/>
                    <a:pt x="6861" y="23042"/>
                    <a:pt x="6996" y="23170"/>
                  </a:cubicBezTo>
                  <a:cubicBezTo>
                    <a:pt x="7268" y="23425"/>
                    <a:pt x="7517" y="23707"/>
                    <a:pt x="7729" y="24014"/>
                  </a:cubicBezTo>
                  <a:cubicBezTo>
                    <a:pt x="7945" y="24320"/>
                    <a:pt x="8105" y="24660"/>
                    <a:pt x="8224" y="25014"/>
                  </a:cubicBezTo>
                  <a:cubicBezTo>
                    <a:pt x="8352" y="25368"/>
                    <a:pt x="8388" y="25744"/>
                    <a:pt x="8408" y="26117"/>
                  </a:cubicBezTo>
                  <a:cubicBezTo>
                    <a:pt x="8393" y="25744"/>
                    <a:pt x="8363" y="25365"/>
                    <a:pt x="8242" y="25009"/>
                  </a:cubicBezTo>
                  <a:cubicBezTo>
                    <a:pt x="8127" y="24653"/>
                    <a:pt x="7969" y="24306"/>
                    <a:pt x="7757" y="23995"/>
                  </a:cubicBezTo>
                  <a:cubicBezTo>
                    <a:pt x="7548" y="23682"/>
                    <a:pt x="7302" y="23395"/>
                    <a:pt x="7031" y="23133"/>
                  </a:cubicBezTo>
                  <a:cubicBezTo>
                    <a:pt x="6897" y="23001"/>
                    <a:pt x="6754" y="22877"/>
                    <a:pt x="6610" y="22758"/>
                  </a:cubicBezTo>
                  <a:lnTo>
                    <a:pt x="6392" y="22581"/>
                  </a:lnTo>
                  <a:cubicBezTo>
                    <a:pt x="6341" y="22538"/>
                    <a:pt x="6278" y="22489"/>
                    <a:pt x="6233" y="22445"/>
                  </a:cubicBezTo>
                  <a:cubicBezTo>
                    <a:pt x="6131" y="22137"/>
                    <a:pt x="6021" y="21830"/>
                    <a:pt x="5902" y="21525"/>
                  </a:cubicBezTo>
                  <a:cubicBezTo>
                    <a:pt x="5612" y="20828"/>
                    <a:pt x="5323" y="20126"/>
                    <a:pt x="4830" y="19518"/>
                  </a:cubicBezTo>
                  <a:cubicBezTo>
                    <a:pt x="4918" y="18774"/>
                    <a:pt x="5059" y="18037"/>
                    <a:pt x="5219" y="17306"/>
                  </a:cubicBezTo>
                  <a:cubicBezTo>
                    <a:pt x="5394" y="16505"/>
                    <a:pt x="5617" y="15716"/>
                    <a:pt x="5864" y="14935"/>
                  </a:cubicBezTo>
                  <a:cubicBezTo>
                    <a:pt x="5990" y="14544"/>
                    <a:pt x="6124" y="14156"/>
                    <a:pt x="6269" y="13775"/>
                  </a:cubicBezTo>
                  <a:cubicBezTo>
                    <a:pt x="6345" y="13584"/>
                    <a:pt x="6418" y="13393"/>
                    <a:pt x="6501" y="13207"/>
                  </a:cubicBezTo>
                  <a:cubicBezTo>
                    <a:pt x="6541" y="13112"/>
                    <a:pt x="6582" y="13019"/>
                    <a:pt x="6628" y="12930"/>
                  </a:cubicBezTo>
                  <a:lnTo>
                    <a:pt x="6696" y="12796"/>
                  </a:lnTo>
                  <a:lnTo>
                    <a:pt x="6769" y="12685"/>
                  </a:lnTo>
                  <a:lnTo>
                    <a:pt x="6788" y="12658"/>
                  </a:lnTo>
                  <a:cubicBezTo>
                    <a:pt x="6795" y="12648"/>
                    <a:pt x="6798" y="12634"/>
                    <a:pt x="6798" y="12623"/>
                  </a:cubicBezTo>
                  <a:cubicBezTo>
                    <a:pt x="7476" y="12025"/>
                    <a:pt x="8175" y="11454"/>
                    <a:pt x="8874" y="10884"/>
                  </a:cubicBezTo>
                  <a:cubicBezTo>
                    <a:pt x="9675" y="10230"/>
                    <a:pt x="10486" y="9585"/>
                    <a:pt x="11245" y="8873"/>
                  </a:cubicBezTo>
                  <a:cubicBezTo>
                    <a:pt x="11282" y="8843"/>
                    <a:pt x="11318" y="8814"/>
                    <a:pt x="11355" y="8785"/>
                  </a:cubicBezTo>
                  <a:lnTo>
                    <a:pt x="11355" y="8785"/>
                  </a:lnTo>
                  <a:cubicBezTo>
                    <a:pt x="11138" y="9202"/>
                    <a:pt x="10955" y="9636"/>
                    <a:pt x="10816" y="10089"/>
                  </a:cubicBezTo>
                  <a:cubicBezTo>
                    <a:pt x="10665" y="10596"/>
                    <a:pt x="10572" y="11126"/>
                    <a:pt x="10583" y="11657"/>
                  </a:cubicBezTo>
                  <a:cubicBezTo>
                    <a:pt x="10587" y="11738"/>
                    <a:pt x="10590" y="11820"/>
                    <a:pt x="10595" y="11901"/>
                  </a:cubicBezTo>
                  <a:cubicBezTo>
                    <a:pt x="10590" y="11909"/>
                    <a:pt x="10588" y="11919"/>
                    <a:pt x="10587" y="11932"/>
                  </a:cubicBezTo>
                  <a:lnTo>
                    <a:pt x="10587" y="11937"/>
                  </a:lnTo>
                  <a:cubicBezTo>
                    <a:pt x="10572" y="12679"/>
                    <a:pt x="10408" y="13438"/>
                    <a:pt x="10068" y="14105"/>
                  </a:cubicBezTo>
                  <a:cubicBezTo>
                    <a:pt x="9898" y="14438"/>
                    <a:pt x="9677" y="14746"/>
                    <a:pt x="9406" y="15005"/>
                  </a:cubicBezTo>
                  <a:cubicBezTo>
                    <a:pt x="9128" y="15249"/>
                    <a:pt x="8810" y="15478"/>
                    <a:pt x="8553" y="15760"/>
                  </a:cubicBezTo>
                  <a:cubicBezTo>
                    <a:pt x="8022" y="16310"/>
                    <a:pt x="7640" y="16999"/>
                    <a:pt x="7441" y="17734"/>
                  </a:cubicBezTo>
                  <a:cubicBezTo>
                    <a:pt x="7234" y="18469"/>
                    <a:pt x="7220" y="19246"/>
                    <a:pt x="7318" y="19997"/>
                  </a:cubicBezTo>
                  <a:cubicBezTo>
                    <a:pt x="7230" y="19245"/>
                    <a:pt x="7257" y="18470"/>
                    <a:pt x="7473" y="17743"/>
                  </a:cubicBezTo>
                  <a:cubicBezTo>
                    <a:pt x="7681" y="17015"/>
                    <a:pt x="8068" y="16342"/>
                    <a:pt x="8600" y="15806"/>
                  </a:cubicBezTo>
                  <a:cubicBezTo>
                    <a:pt x="8861" y="15529"/>
                    <a:pt x="9168" y="15318"/>
                    <a:pt x="9463" y="15066"/>
                  </a:cubicBezTo>
                  <a:cubicBezTo>
                    <a:pt x="9746" y="14804"/>
                    <a:pt x="9977" y="14490"/>
                    <a:pt x="10158" y="14153"/>
                  </a:cubicBezTo>
                  <a:cubicBezTo>
                    <a:pt x="10407" y="13680"/>
                    <a:pt x="10568" y="13168"/>
                    <a:pt x="10654" y="12642"/>
                  </a:cubicBezTo>
                  <a:cubicBezTo>
                    <a:pt x="10670" y="12837"/>
                    <a:pt x="10685" y="13032"/>
                    <a:pt x="10698" y="13228"/>
                  </a:cubicBezTo>
                  <a:cubicBezTo>
                    <a:pt x="10743" y="13889"/>
                    <a:pt x="10774" y="14555"/>
                    <a:pt x="10762" y="15219"/>
                  </a:cubicBezTo>
                  <a:cubicBezTo>
                    <a:pt x="10758" y="15220"/>
                    <a:pt x="10756" y="15221"/>
                    <a:pt x="10754" y="15223"/>
                  </a:cubicBezTo>
                  <a:cubicBezTo>
                    <a:pt x="10724" y="15243"/>
                    <a:pt x="10715" y="15285"/>
                    <a:pt x="10736" y="15316"/>
                  </a:cubicBezTo>
                  <a:lnTo>
                    <a:pt x="10737" y="15317"/>
                  </a:lnTo>
                  <a:cubicBezTo>
                    <a:pt x="10744" y="15329"/>
                    <a:pt x="10751" y="15341"/>
                    <a:pt x="10758" y="15351"/>
                  </a:cubicBezTo>
                  <a:cubicBezTo>
                    <a:pt x="10748" y="15687"/>
                    <a:pt x="10727" y="16022"/>
                    <a:pt x="10687" y="16356"/>
                  </a:cubicBezTo>
                  <a:cubicBezTo>
                    <a:pt x="10625" y="16874"/>
                    <a:pt x="10518" y="17390"/>
                    <a:pt x="10325" y="17874"/>
                  </a:cubicBezTo>
                  <a:cubicBezTo>
                    <a:pt x="10131" y="18356"/>
                    <a:pt x="9833" y="18813"/>
                    <a:pt x="9400" y="19112"/>
                  </a:cubicBezTo>
                  <a:cubicBezTo>
                    <a:pt x="9838" y="18819"/>
                    <a:pt x="10146" y="18366"/>
                    <a:pt x="10347" y="17883"/>
                  </a:cubicBezTo>
                  <a:cubicBezTo>
                    <a:pt x="10551" y="17399"/>
                    <a:pt x="10665" y="16881"/>
                    <a:pt x="10736" y="16361"/>
                  </a:cubicBezTo>
                  <a:cubicBezTo>
                    <a:pt x="10777" y="16057"/>
                    <a:pt x="10803" y="15750"/>
                    <a:pt x="10819" y="15444"/>
                  </a:cubicBezTo>
                  <a:cubicBezTo>
                    <a:pt x="11125" y="15928"/>
                    <a:pt x="11397" y="16438"/>
                    <a:pt x="11644" y="16958"/>
                  </a:cubicBezTo>
                  <a:cubicBezTo>
                    <a:pt x="11909" y="17526"/>
                    <a:pt x="12151" y="18107"/>
                    <a:pt x="12327" y="18709"/>
                  </a:cubicBezTo>
                  <a:cubicBezTo>
                    <a:pt x="12502" y="19311"/>
                    <a:pt x="12640" y="19926"/>
                    <a:pt x="12678" y="20553"/>
                  </a:cubicBezTo>
                  <a:cubicBezTo>
                    <a:pt x="12710" y="21179"/>
                    <a:pt x="12654" y="21812"/>
                    <a:pt x="12462" y="22413"/>
                  </a:cubicBezTo>
                  <a:cubicBezTo>
                    <a:pt x="12664" y="21816"/>
                    <a:pt x="12733" y="21180"/>
                    <a:pt x="12711" y="20551"/>
                  </a:cubicBezTo>
                  <a:cubicBezTo>
                    <a:pt x="12686" y="19919"/>
                    <a:pt x="12557" y="19297"/>
                    <a:pt x="12393" y="18689"/>
                  </a:cubicBezTo>
                  <a:cubicBezTo>
                    <a:pt x="12227" y="18080"/>
                    <a:pt x="11994" y="17491"/>
                    <a:pt x="11737" y="16914"/>
                  </a:cubicBezTo>
                  <a:cubicBezTo>
                    <a:pt x="11474" y="16340"/>
                    <a:pt x="11188" y="15778"/>
                    <a:pt x="10850" y="15239"/>
                  </a:cubicBezTo>
                  <a:cubicBezTo>
                    <a:pt x="10850" y="15239"/>
                    <a:pt x="10850" y="15238"/>
                    <a:pt x="10849" y="15238"/>
                  </a:cubicBezTo>
                  <a:cubicBezTo>
                    <a:pt x="10844" y="15230"/>
                    <a:pt x="10836" y="15223"/>
                    <a:pt x="10828" y="15219"/>
                  </a:cubicBezTo>
                  <a:cubicBezTo>
                    <a:pt x="10852" y="14551"/>
                    <a:pt x="10832" y="13883"/>
                    <a:pt x="10798" y="13218"/>
                  </a:cubicBezTo>
                  <a:cubicBezTo>
                    <a:pt x="10779" y="12811"/>
                    <a:pt x="10742" y="12401"/>
                    <a:pt x="10720" y="11996"/>
                  </a:cubicBezTo>
                  <a:cubicBezTo>
                    <a:pt x="10721" y="11975"/>
                    <a:pt x="10721" y="11953"/>
                    <a:pt x="10722" y="11933"/>
                  </a:cubicBezTo>
                  <a:lnTo>
                    <a:pt x="10722" y="11932"/>
                  </a:lnTo>
                  <a:cubicBezTo>
                    <a:pt x="10722" y="11919"/>
                    <a:pt x="10720" y="11909"/>
                    <a:pt x="10715" y="11899"/>
                  </a:cubicBezTo>
                  <a:cubicBezTo>
                    <a:pt x="10711" y="11817"/>
                    <a:pt x="10707" y="11734"/>
                    <a:pt x="10706" y="11654"/>
                  </a:cubicBezTo>
                  <a:cubicBezTo>
                    <a:pt x="10703" y="11137"/>
                    <a:pt x="10803" y="10624"/>
                    <a:pt x="10959" y="10132"/>
                  </a:cubicBezTo>
                  <a:cubicBezTo>
                    <a:pt x="11186" y="9433"/>
                    <a:pt x="11525" y="8767"/>
                    <a:pt x="11937" y="8159"/>
                  </a:cubicBezTo>
                  <a:cubicBezTo>
                    <a:pt x="12079" y="7995"/>
                    <a:pt x="12214" y="7824"/>
                    <a:pt x="12337" y="7643"/>
                  </a:cubicBezTo>
                  <a:cubicBezTo>
                    <a:pt x="12369" y="7595"/>
                    <a:pt x="12400" y="7548"/>
                    <a:pt x="12430" y="7497"/>
                  </a:cubicBezTo>
                  <a:cubicBezTo>
                    <a:pt x="12445" y="7480"/>
                    <a:pt x="12459" y="7461"/>
                    <a:pt x="12475" y="7444"/>
                  </a:cubicBezTo>
                  <a:lnTo>
                    <a:pt x="12480" y="7439"/>
                  </a:lnTo>
                  <a:lnTo>
                    <a:pt x="12481" y="7438"/>
                  </a:lnTo>
                  <a:cubicBezTo>
                    <a:pt x="12497" y="7418"/>
                    <a:pt x="12505" y="7394"/>
                    <a:pt x="12503" y="7372"/>
                  </a:cubicBezTo>
                  <a:cubicBezTo>
                    <a:pt x="12583" y="7227"/>
                    <a:pt x="12650" y="7073"/>
                    <a:pt x="12698" y="6909"/>
                  </a:cubicBezTo>
                  <a:cubicBezTo>
                    <a:pt x="12738" y="6777"/>
                    <a:pt x="12762" y="6631"/>
                    <a:pt x="12764" y="6498"/>
                  </a:cubicBezTo>
                  <a:lnTo>
                    <a:pt x="12772" y="6099"/>
                  </a:lnTo>
                  <a:cubicBezTo>
                    <a:pt x="12778" y="5687"/>
                    <a:pt x="12758" y="5275"/>
                    <a:pt x="12711" y="4867"/>
                  </a:cubicBezTo>
                  <a:lnTo>
                    <a:pt x="12711" y="4867"/>
                  </a:lnTo>
                  <a:cubicBezTo>
                    <a:pt x="13303" y="5429"/>
                    <a:pt x="13837" y="6083"/>
                    <a:pt x="14191" y="6821"/>
                  </a:cubicBezTo>
                  <a:cubicBezTo>
                    <a:pt x="14378" y="7218"/>
                    <a:pt x="14507" y="7646"/>
                    <a:pt x="14508" y="8082"/>
                  </a:cubicBezTo>
                  <a:cubicBezTo>
                    <a:pt x="14511" y="8443"/>
                    <a:pt x="14409" y="8801"/>
                    <a:pt x="14269" y="9146"/>
                  </a:cubicBezTo>
                  <a:cubicBezTo>
                    <a:pt x="14239" y="9158"/>
                    <a:pt x="14215" y="9186"/>
                    <a:pt x="14209" y="9220"/>
                  </a:cubicBezTo>
                  <a:cubicBezTo>
                    <a:pt x="14202" y="9259"/>
                    <a:pt x="14194" y="9299"/>
                    <a:pt x="14187" y="9337"/>
                  </a:cubicBezTo>
                  <a:cubicBezTo>
                    <a:pt x="14186" y="9341"/>
                    <a:pt x="14183" y="9345"/>
                    <a:pt x="14182" y="9348"/>
                  </a:cubicBezTo>
                  <a:cubicBezTo>
                    <a:pt x="13814" y="10163"/>
                    <a:pt x="13281" y="10911"/>
                    <a:pt x="12975" y="11770"/>
                  </a:cubicBezTo>
                  <a:cubicBezTo>
                    <a:pt x="12825" y="12196"/>
                    <a:pt x="12732" y="12658"/>
                    <a:pt x="12794" y="13110"/>
                  </a:cubicBezTo>
                  <a:cubicBezTo>
                    <a:pt x="12849" y="13564"/>
                    <a:pt x="13042" y="13983"/>
                    <a:pt x="13287" y="14361"/>
                  </a:cubicBezTo>
                  <a:cubicBezTo>
                    <a:pt x="13052" y="13976"/>
                    <a:pt x="12872" y="13555"/>
                    <a:pt x="12829" y="13106"/>
                  </a:cubicBezTo>
                  <a:cubicBezTo>
                    <a:pt x="12778" y="12659"/>
                    <a:pt x="12880" y="12209"/>
                    <a:pt x="13040" y="11794"/>
                  </a:cubicBezTo>
                  <a:cubicBezTo>
                    <a:pt x="13314" y="11075"/>
                    <a:pt x="13755" y="10440"/>
                    <a:pt x="14124" y="9758"/>
                  </a:cubicBezTo>
                  <a:lnTo>
                    <a:pt x="14124" y="9758"/>
                  </a:lnTo>
                  <a:cubicBezTo>
                    <a:pt x="14085" y="10072"/>
                    <a:pt x="14065" y="10387"/>
                    <a:pt x="14065" y="10705"/>
                  </a:cubicBezTo>
                  <a:cubicBezTo>
                    <a:pt x="14066" y="10954"/>
                    <a:pt x="14079" y="11204"/>
                    <a:pt x="14120" y="11451"/>
                  </a:cubicBezTo>
                  <a:cubicBezTo>
                    <a:pt x="14155" y="11697"/>
                    <a:pt x="14225" y="11943"/>
                    <a:pt x="14335" y="12170"/>
                  </a:cubicBezTo>
                  <a:cubicBezTo>
                    <a:pt x="14366" y="12226"/>
                    <a:pt x="14393" y="12284"/>
                    <a:pt x="14426" y="12338"/>
                  </a:cubicBezTo>
                  <a:lnTo>
                    <a:pt x="14543" y="12489"/>
                  </a:lnTo>
                  <a:cubicBezTo>
                    <a:pt x="14616" y="12588"/>
                    <a:pt x="14701" y="12670"/>
                    <a:pt x="14755" y="12780"/>
                  </a:cubicBezTo>
                  <a:cubicBezTo>
                    <a:pt x="14876" y="12987"/>
                    <a:pt x="14945" y="13223"/>
                    <a:pt x="14973" y="13465"/>
                  </a:cubicBezTo>
                  <a:cubicBezTo>
                    <a:pt x="15020" y="13951"/>
                    <a:pt x="14925" y="14446"/>
                    <a:pt x="14753" y="14905"/>
                  </a:cubicBezTo>
                  <a:cubicBezTo>
                    <a:pt x="14944" y="14458"/>
                    <a:pt x="15057" y="13964"/>
                    <a:pt x="15026" y="13466"/>
                  </a:cubicBezTo>
                  <a:cubicBezTo>
                    <a:pt x="15009" y="13218"/>
                    <a:pt x="14945" y="12970"/>
                    <a:pt x="14826" y="12749"/>
                  </a:cubicBezTo>
                  <a:cubicBezTo>
                    <a:pt x="14774" y="12633"/>
                    <a:pt x="14683" y="12539"/>
                    <a:pt x="14614" y="12438"/>
                  </a:cubicBezTo>
                  <a:lnTo>
                    <a:pt x="14510" y="12294"/>
                  </a:lnTo>
                  <a:cubicBezTo>
                    <a:pt x="14480" y="12242"/>
                    <a:pt x="14457" y="12187"/>
                    <a:pt x="14430" y="12134"/>
                  </a:cubicBezTo>
                  <a:cubicBezTo>
                    <a:pt x="14238" y="11695"/>
                    <a:pt x="14207" y="11196"/>
                    <a:pt x="14220" y="10714"/>
                  </a:cubicBezTo>
                  <a:cubicBezTo>
                    <a:pt x="14238" y="10230"/>
                    <a:pt x="14304" y="9741"/>
                    <a:pt x="14409" y="9271"/>
                  </a:cubicBezTo>
                  <a:lnTo>
                    <a:pt x="14410" y="9268"/>
                  </a:lnTo>
                  <a:lnTo>
                    <a:pt x="14410" y="9265"/>
                  </a:lnTo>
                  <a:cubicBezTo>
                    <a:pt x="14414" y="9244"/>
                    <a:pt x="14412" y="9222"/>
                    <a:pt x="14403" y="9203"/>
                  </a:cubicBezTo>
                  <a:cubicBezTo>
                    <a:pt x="14554" y="8855"/>
                    <a:pt x="14672" y="8484"/>
                    <a:pt x="14680" y="8091"/>
                  </a:cubicBezTo>
                  <a:cubicBezTo>
                    <a:pt x="14690" y="7621"/>
                    <a:pt x="14563" y="7162"/>
                    <a:pt x="14377" y="6741"/>
                  </a:cubicBezTo>
                  <a:cubicBezTo>
                    <a:pt x="13994" y="5897"/>
                    <a:pt x="13415" y="5177"/>
                    <a:pt x="12752" y="4535"/>
                  </a:cubicBezTo>
                  <a:lnTo>
                    <a:pt x="12748" y="4533"/>
                  </a:lnTo>
                  <a:cubicBezTo>
                    <a:pt x="12724" y="4512"/>
                    <a:pt x="12695" y="4499"/>
                    <a:pt x="12664" y="4497"/>
                  </a:cubicBezTo>
                  <a:cubicBezTo>
                    <a:pt x="12587" y="3978"/>
                    <a:pt x="12471" y="3465"/>
                    <a:pt x="12325" y="2961"/>
                  </a:cubicBezTo>
                  <a:cubicBezTo>
                    <a:pt x="12192" y="2523"/>
                    <a:pt x="12040" y="2092"/>
                    <a:pt x="11862" y="1671"/>
                  </a:cubicBezTo>
                  <a:cubicBezTo>
                    <a:pt x="11864" y="1629"/>
                    <a:pt x="11847" y="1588"/>
                    <a:pt x="11814" y="1561"/>
                  </a:cubicBezTo>
                  <a:cubicBezTo>
                    <a:pt x="11589" y="1043"/>
                    <a:pt x="11323" y="542"/>
                    <a:pt x="11009" y="62"/>
                  </a:cubicBezTo>
                  <a:lnTo>
                    <a:pt x="11009" y="61"/>
                  </a:lnTo>
                  <a:cubicBezTo>
                    <a:pt x="10984" y="22"/>
                    <a:pt x="10941" y="0"/>
                    <a:pt x="10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9"/>
            <p:cNvSpPr/>
            <p:nvPr/>
          </p:nvSpPr>
          <p:spPr>
            <a:xfrm>
              <a:off x="6644064" y="2695126"/>
              <a:ext cx="98679" cy="25439"/>
            </a:xfrm>
            <a:custGeom>
              <a:avLst/>
              <a:gdLst/>
              <a:ahLst/>
              <a:cxnLst/>
              <a:rect l="l" t="t" r="r" b="b"/>
              <a:pathLst>
                <a:path w="3336" h="860" extrusionOk="0">
                  <a:moveTo>
                    <a:pt x="1669" y="0"/>
                  </a:moveTo>
                  <a:cubicBezTo>
                    <a:pt x="747" y="0"/>
                    <a:pt x="1" y="193"/>
                    <a:pt x="1" y="430"/>
                  </a:cubicBezTo>
                  <a:cubicBezTo>
                    <a:pt x="1" y="667"/>
                    <a:pt x="747" y="859"/>
                    <a:pt x="1669" y="859"/>
                  </a:cubicBezTo>
                  <a:cubicBezTo>
                    <a:pt x="2589" y="859"/>
                    <a:pt x="3336" y="667"/>
                    <a:pt x="3336" y="430"/>
                  </a:cubicBezTo>
                  <a:cubicBezTo>
                    <a:pt x="3336" y="193"/>
                    <a:pt x="2589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9"/>
            <p:cNvSpPr/>
            <p:nvPr/>
          </p:nvSpPr>
          <p:spPr>
            <a:xfrm>
              <a:off x="6859606" y="2757774"/>
              <a:ext cx="63863" cy="74926"/>
            </a:xfrm>
            <a:custGeom>
              <a:avLst/>
              <a:gdLst/>
              <a:ahLst/>
              <a:cxnLst/>
              <a:rect l="l" t="t" r="r" b="b"/>
              <a:pathLst>
                <a:path w="2159" h="2533" extrusionOk="0">
                  <a:moveTo>
                    <a:pt x="307" y="0"/>
                  </a:moveTo>
                  <a:cubicBezTo>
                    <a:pt x="269" y="0"/>
                    <a:pt x="236" y="9"/>
                    <a:pt x="209" y="29"/>
                  </a:cubicBezTo>
                  <a:cubicBezTo>
                    <a:pt x="1" y="175"/>
                    <a:pt x="223" y="847"/>
                    <a:pt x="704" y="1531"/>
                  </a:cubicBezTo>
                  <a:cubicBezTo>
                    <a:pt x="1123" y="2125"/>
                    <a:pt x="1600" y="2532"/>
                    <a:pt x="1854" y="2532"/>
                  </a:cubicBezTo>
                  <a:cubicBezTo>
                    <a:pt x="1892" y="2532"/>
                    <a:pt x="1925" y="2523"/>
                    <a:pt x="1952" y="2504"/>
                  </a:cubicBezTo>
                  <a:cubicBezTo>
                    <a:pt x="2159" y="2358"/>
                    <a:pt x="1936" y="1685"/>
                    <a:pt x="1455" y="1001"/>
                  </a:cubicBezTo>
                  <a:cubicBezTo>
                    <a:pt x="1038" y="408"/>
                    <a:pt x="560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9"/>
            <p:cNvSpPr/>
            <p:nvPr/>
          </p:nvSpPr>
          <p:spPr>
            <a:xfrm>
              <a:off x="7461833" y="3090330"/>
              <a:ext cx="98886" cy="69868"/>
            </a:xfrm>
            <a:custGeom>
              <a:avLst/>
              <a:gdLst/>
              <a:ahLst/>
              <a:cxnLst/>
              <a:rect l="l" t="t" r="r" b="b"/>
              <a:pathLst>
                <a:path w="3343" h="2362" extrusionOk="0">
                  <a:moveTo>
                    <a:pt x="2894" y="0"/>
                  </a:moveTo>
                  <a:cubicBezTo>
                    <a:pt x="2544" y="0"/>
                    <a:pt x="1937" y="267"/>
                    <a:pt x="1328" y="712"/>
                  </a:cubicBezTo>
                  <a:cubicBezTo>
                    <a:pt x="510" y="1310"/>
                    <a:pt x="0" y="2006"/>
                    <a:pt x="191" y="2265"/>
                  </a:cubicBezTo>
                  <a:cubicBezTo>
                    <a:pt x="239" y="2331"/>
                    <a:pt x="328" y="2362"/>
                    <a:pt x="448" y="2362"/>
                  </a:cubicBezTo>
                  <a:cubicBezTo>
                    <a:pt x="797" y="2362"/>
                    <a:pt x="1406" y="2096"/>
                    <a:pt x="2015" y="1651"/>
                  </a:cubicBezTo>
                  <a:cubicBezTo>
                    <a:pt x="2833" y="1052"/>
                    <a:pt x="3343" y="357"/>
                    <a:pt x="3152" y="98"/>
                  </a:cubicBezTo>
                  <a:cubicBezTo>
                    <a:pt x="3104" y="32"/>
                    <a:pt x="3014" y="0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9"/>
            <p:cNvSpPr/>
            <p:nvPr/>
          </p:nvSpPr>
          <p:spPr>
            <a:xfrm>
              <a:off x="7455177" y="2947848"/>
              <a:ext cx="75961" cy="65194"/>
            </a:xfrm>
            <a:custGeom>
              <a:avLst/>
              <a:gdLst/>
              <a:ahLst/>
              <a:cxnLst/>
              <a:rect l="l" t="t" r="r" b="b"/>
              <a:pathLst>
                <a:path w="2568" h="2204" extrusionOk="0">
                  <a:moveTo>
                    <a:pt x="2382" y="0"/>
                  </a:moveTo>
                  <a:cubicBezTo>
                    <a:pt x="1642" y="295"/>
                    <a:pt x="217" y="906"/>
                    <a:pt x="89" y="1297"/>
                  </a:cubicBezTo>
                  <a:cubicBezTo>
                    <a:pt x="0" y="1568"/>
                    <a:pt x="301" y="1920"/>
                    <a:pt x="623" y="2203"/>
                  </a:cubicBezTo>
                  <a:cubicBezTo>
                    <a:pt x="569" y="1822"/>
                    <a:pt x="1609" y="1300"/>
                    <a:pt x="2176" y="1041"/>
                  </a:cubicBezTo>
                  <a:cubicBezTo>
                    <a:pt x="2420" y="936"/>
                    <a:pt x="2567" y="675"/>
                    <a:pt x="2524" y="412"/>
                  </a:cubicBezTo>
                  <a:cubicBezTo>
                    <a:pt x="2499" y="252"/>
                    <a:pt x="2451" y="117"/>
                    <a:pt x="2382" y="0"/>
                  </a:cubicBezTo>
                  <a:close/>
                </a:path>
              </a:pathLst>
            </a:custGeom>
            <a:solidFill>
              <a:srgbClr val="333333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9"/>
            <p:cNvSpPr/>
            <p:nvPr/>
          </p:nvSpPr>
          <p:spPr>
            <a:xfrm>
              <a:off x="6821064" y="2657708"/>
              <a:ext cx="60876" cy="16210"/>
            </a:xfrm>
            <a:custGeom>
              <a:avLst/>
              <a:gdLst/>
              <a:ahLst/>
              <a:cxnLst/>
              <a:rect l="l" t="t" r="r" b="b"/>
              <a:pathLst>
                <a:path w="2058" h="548" extrusionOk="0">
                  <a:moveTo>
                    <a:pt x="716" y="0"/>
                  </a:moveTo>
                  <a:cubicBezTo>
                    <a:pt x="317" y="0"/>
                    <a:pt x="24" y="70"/>
                    <a:pt x="13" y="183"/>
                  </a:cubicBezTo>
                  <a:cubicBezTo>
                    <a:pt x="1" y="326"/>
                    <a:pt x="446" y="482"/>
                    <a:pt x="1007" y="532"/>
                  </a:cubicBezTo>
                  <a:cubicBezTo>
                    <a:pt x="1124" y="542"/>
                    <a:pt x="1237" y="547"/>
                    <a:pt x="1343" y="547"/>
                  </a:cubicBezTo>
                  <a:cubicBezTo>
                    <a:pt x="1742" y="547"/>
                    <a:pt x="2035" y="477"/>
                    <a:pt x="2044" y="364"/>
                  </a:cubicBezTo>
                  <a:cubicBezTo>
                    <a:pt x="2058" y="221"/>
                    <a:pt x="1614" y="66"/>
                    <a:pt x="1052" y="16"/>
                  </a:cubicBezTo>
                  <a:cubicBezTo>
                    <a:pt x="935" y="5"/>
                    <a:pt x="821" y="0"/>
                    <a:pt x="716" y="0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9"/>
            <p:cNvSpPr/>
            <p:nvPr/>
          </p:nvSpPr>
          <p:spPr>
            <a:xfrm>
              <a:off x="6969107" y="2655579"/>
              <a:ext cx="51735" cy="10974"/>
            </a:xfrm>
            <a:custGeom>
              <a:avLst/>
              <a:gdLst/>
              <a:ahLst/>
              <a:cxnLst/>
              <a:rect l="l" t="t" r="r" b="b"/>
              <a:pathLst>
                <a:path w="1749" h="371" extrusionOk="0">
                  <a:moveTo>
                    <a:pt x="526" y="1"/>
                  </a:moveTo>
                  <a:cubicBezTo>
                    <a:pt x="227" y="1"/>
                    <a:pt x="15" y="41"/>
                    <a:pt x="9" y="108"/>
                  </a:cubicBezTo>
                  <a:cubicBezTo>
                    <a:pt x="0" y="201"/>
                    <a:pt x="381" y="312"/>
                    <a:pt x="859" y="354"/>
                  </a:cubicBezTo>
                  <a:cubicBezTo>
                    <a:pt x="986" y="365"/>
                    <a:pt x="1108" y="371"/>
                    <a:pt x="1218" y="371"/>
                  </a:cubicBezTo>
                  <a:cubicBezTo>
                    <a:pt x="1520" y="371"/>
                    <a:pt x="1734" y="330"/>
                    <a:pt x="1740" y="263"/>
                  </a:cubicBezTo>
                  <a:cubicBezTo>
                    <a:pt x="1749" y="169"/>
                    <a:pt x="1368" y="60"/>
                    <a:pt x="890" y="18"/>
                  </a:cubicBezTo>
                  <a:cubicBezTo>
                    <a:pt x="761" y="6"/>
                    <a:pt x="637" y="1"/>
                    <a:pt x="526" y="1"/>
                  </a:cubicBezTo>
                  <a:close/>
                </a:path>
              </a:pathLst>
            </a:custGeom>
            <a:solidFill>
              <a:srgbClr val="EB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9"/>
            <p:cNvSpPr/>
            <p:nvPr/>
          </p:nvSpPr>
          <p:spPr>
            <a:xfrm>
              <a:off x="7570328" y="3189301"/>
              <a:ext cx="40702" cy="77381"/>
            </a:xfrm>
            <a:custGeom>
              <a:avLst/>
              <a:gdLst/>
              <a:ahLst/>
              <a:cxnLst/>
              <a:rect l="l" t="t" r="r" b="b"/>
              <a:pathLst>
                <a:path w="1376" h="2616" extrusionOk="0">
                  <a:moveTo>
                    <a:pt x="479" y="1"/>
                  </a:moveTo>
                  <a:cubicBezTo>
                    <a:pt x="463" y="1"/>
                    <a:pt x="448" y="2"/>
                    <a:pt x="433" y="5"/>
                  </a:cubicBezTo>
                  <a:cubicBezTo>
                    <a:pt x="132" y="65"/>
                    <a:pt x="1" y="696"/>
                    <a:pt x="143" y="1416"/>
                  </a:cubicBezTo>
                  <a:cubicBezTo>
                    <a:pt x="276" y="2097"/>
                    <a:pt x="606" y="2615"/>
                    <a:pt x="897" y="2615"/>
                  </a:cubicBezTo>
                  <a:cubicBezTo>
                    <a:pt x="913" y="2615"/>
                    <a:pt x="928" y="2614"/>
                    <a:pt x="944" y="2611"/>
                  </a:cubicBezTo>
                  <a:cubicBezTo>
                    <a:pt x="1244" y="2552"/>
                    <a:pt x="1376" y="1921"/>
                    <a:pt x="1234" y="1201"/>
                  </a:cubicBezTo>
                  <a:cubicBezTo>
                    <a:pt x="1100" y="518"/>
                    <a:pt x="770" y="1"/>
                    <a:pt x="4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7604107" y="3324033"/>
              <a:ext cx="40732" cy="78091"/>
            </a:xfrm>
            <a:custGeom>
              <a:avLst/>
              <a:gdLst/>
              <a:ahLst/>
              <a:cxnLst/>
              <a:rect l="l" t="t" r="r" b="b"/>
              <a:pathLst>
                <a:path w="1377" h="2640" extrusionOk="0">
                  <a:moveTo>
                    <a:pt x="558" y="1"/>
                  </a:moveTo>
                  <a:cubicBezTo>
                    <a:pt x="547" y="1"/>
                    <a:pt x="535" y="1"/>
                    <a:pt x="524" y="3"/>
                  </a:cubicBezTo>
                  <a:cubicBezTo>
                    <a:pt x="195" y="44"/>
                    <a:pt x="0" y="667"/>
                    <a:pt x="92" y="1394"/>
                  </a:cubicBezTo>
                  <a:cubicBezTo>
                    <a:pt x="180" y="2097"/>
                    <a:pt x="500" y="2640"/>
                    <a:pt x="818" y="2640"/>
                  </a:cubicBezTo>
                  <a:cubicBezTo>
                    <a:pt x="830" y="2640"/>
                    <a:pt x="841" y="2639"/>
                    <a:pt x="853" y="2638"/>
                  </a:cubicBezTo>
                  <a:cubicBezTo>
                    <a:pt x="1182" y="2596"/>
                    <a:pt x="1376" y="1973"/>
                    <a:pt x="1285" y="1245"/>
                  </a:cubicBezTo>
                  <a:cubicBezTo>
                    <a:pt x="1196" y="543"/>
                    <a:pt x="876" y="1"/>
                    <a:pt x="5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6625932" y="2735087"/>
              <a:ext cx="41087" cy="199014"/>
            </a:xfrm>
            <a:custGeom>
              <a:avLst/>
              <a:gdLst/>
              <a:ahLst/>
              <a:cxnLst/>
              <a:rect l="l" t="t" r="r" b="b"/>
              <a:pathLst>
                <a:path w="1389" h="6728" extrusionOk="0">
                  <a:moveTo>
                    <a:pt x="911" y="1"/>
                  </a:moveTo>
                  <a:cubicBezTo>
                    <a:pt x="527" y="1"/>
                    <a:pt x="195" y="1164"/>
                    <a:pt x="69" y="3012"/>
                  </a:cubicBezTo>
                  <a:cubicBezTo>
                    <a:pt x="0" y="4006"/>
                    <a:pt x="198" y="6728"/>
                    <a:pt x="569" y="6728"/>
                  </a:cubicBezTo>
                  <a:cubicBezTo>
                    <a:pt x="600" y="6728"/>
                    <a:pt x="632" y="6709"/>
                    <a:pt x="665" y="6669"/>
                  </a:cubicBezTo>
                  <a:cubicBezTo>
                    <a:pt x="1097" y="6148"/>
                    <a:pt x="1388" y="154"/>
                    <a:pt x="977" y="12"/>
                  </a:cubicBezTo>
                  <a:cubicBezTo>
                    <a:pt x="955" y="4"/>
                    <a:pt x="933" y="1"/>
                    <a:pt x="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9"/>
            <p:cNvSpPr/>
            <p:nvPr/>
          </p:nvSpPr>
          <p:spPr>
            <a:xfrm>
              <a:off x="7256377" y="2951841"/>
              <a:ext cx="210491" cy="51972"/>
            </a:xfrm>
            <a:custGeom>
              <a:avLst/>
              <a:gdLst/>
              <a:ahLst/>
              <a:cxnLst/>
              <a:rect l="l" t="t" r="r" b="b"/>
              <a:pathLst>
                <a:path w="7116" h="1757" extrusionOk="0">
                  <a:moveTo>
                    <a:pt x="6409" y="1"/>
                  </a:moveTo>
                  <a:cubicBezTo>
                    <a:pt x="5866" y="1"/>
                    <a:pt x="5028" y="112"/>
                    <a:pt x="3991" y="333"/>
                  </a:cubicBezTo>
                  <a:cubicBezTo>
                    <a:pt x="2935" y="558"/>
                    <a:pt x="1" y="1548"/>
                    <a:pt x="607" y="1738"/>
                  </a:cubicBezTo>
                  <a:cubicBezTo>
                    <a:pt x="647" y="1751"/>
                    <a:pt x="710" y="1757"/>
                    <a:pt x="792" y="1757"/>
                  </a:cubicBezTo>
                  <a:cubicBezTo>
                    <a:pt x="1959" y="1757"/>
                    <a:pt x="7062" y="564"/>
                    <a:pt x="7098" y="240"/>
                  </a:cubicBezTo>
                  <a:cubicBezTo>
                    <a:pt x="7115" y="80"/>
                    <a:pt x="6867" y="1"/>
                    <a:pt x="64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9"/>
            <p:cNvSpPr/>
            <p:nvPr/>
          </p:nvSpPr>
          <p:spPr>
            <a:xfrm>
              <a:off x="6730198" y="2780934"/>
              <a:ext cx="120657" cy="63065"/>
            </a:xfrm>
            <a:custGeom>
              <a:avLst/>
              <a:gdLst/>
              <a:ahLst/>
              <a:cxnLst/>
              <a:rect l="l" t="t" r="r" b="b"/>
              <a:pathLst>
                <a:path w="4079" h="2132" extrusionOk="0">
                  <a:moveTo>
                    <a:pt x="3452" y="0"/>
                  </a:moveTo>
                  <a:cubicBezTo>
                    <a:pt x="3108" y="0"/>
                    <a:pt x="2620" y="137"/>
                    <a:pt x="2046" y="409"/>
                  </a:cubicBezTo>
                  <a:cubicBezTo>
                    <a:pt x="1468" y="682"/>
                    <a:pt x="0" y="1880"/>
                    <a:pt x="457" y="2110"/>
                  </a:cubicBezTo>
                  <a:cubicBezTo>
                    <a:pt x="486" y="2124"/>
                    <a:pt x="527" y="2131"/>
                    <a:pt x="577" y="2131"/>
                  </a:cubicBezTo>
                  <a:cubicBezTo>
                    <a:pt x="1310" y="2131"/>
                    <a:pt x="4079" y="677"/>
                    <a:pt x="3973" y="285"/>
                  </a:cubicBezTo>
                  <a:cubicBezTo>
                    <a:pt x="3922" y="95"/>
                    <a:pt x="3737" y="0"/>
                    <a:pt x="34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9"/>
            <p:cNvSpPr/>
            <p:nvPr/>
          </p:nvSpPr>
          <p:spPr>
            <a:xfrm>
              <a:off x="6803287" y="2673296"/>
              <a:ext cx="29373" cy="81375"/>
            </a:xfrm>
            <a:custGeom>
              <a:avLst/>
              <a:gdLst/>
              <a:ahLst/>
              <a:cxnLst/>
              <a:rect l="l" t="t" r="r" b="b"/>
              <a:pathLst>
                <a:path w="993" h="2751" extrusionOk="0">
                  <a:moveTo>
                    <a:pt x="712" y="1"/>
                  </a:moveTo>
                  <a:cubicBezTo>
                    <a:pt x="507" y="1"/>
                    <a:pt x="278" y="443"/>
                    <a:pt x="120" y="1164"/>
                  </a:cubicBezTo>
                  <a:cubicBezTo>
                    <a:pt x="31" y="1575"/>
                    <a:pt x="1" y="2750"/>
                    <a:pt x="217" y="2750"/>
                  </a:cubicBezTo>
                  <a:cubicBezTo>
                    <a:pt x="231" y="2750"/>
                    <a:pt x="246" y="2745"/>
                    <a:pt x="263" y="2734"/>
                  </a:cubicBezTo>
                  <a:cubicBezTo>
                    <a:pt x="527" y="2562"/>
                    <a:pt x="993" y="114"/>
                    <a:pt x="773" y="14"/>
                  </a:cubicBezTo>
                  <a:cubicBezTo>
                    <a:pt x="753" y="5"/>
                    <a:pt x="733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9"/>
            <p:cNvSpPr/>
            <p:nvPr/>
          </p:nvSpPr>
          <p:spPr>
            <a:xfrm>
              <a:off x="6943018" y="2671610"/>
              <a:ext cx="35466" cy="108292"/>
            </a:xfrm>
            <a:custGeom>
              <a:avLst/>
              <a:gdLst/>
              <a:ahLst/>
              <a:cxnLst/>
              <a:rect l="l" t="t" r="r" b="b"/>
              <a:pathLst>
                <a:path w="1199" h="3661" extrusionOk="0">
                  <a:moveTo>
                    <a:pt x="948" y="0"/>
                  </a:moveTo>
                  <a:cubicBezTo>
                    <a:pt x="749" y="0"/>
                    <a:pt x="481" y="606"/>
                    <a:pt x="259" y="1585"/>
                  </a:cubicBezTo>
                  <a:cubicBezTo>
                    <a:pt x="135" y="2131"/>
                    <a:pt x="1" y="3661"/>
                    <a:pt x="203" y="3661"/>
                  </a:cubicBezTo>
                  <a:cubicBezTo>
                    <a:pt x="218" y="3661"/>
                    <a:pt x="234" y="3653"/>
                    <a:pt x="253" y="3636"/>
                  </a:cubicBezTo>
                  <a:cubicBezTo>
                    <a:pt x="524" y="3384"/>
                    <a:pt x="1199" y="124"/>
                    <a:pt x="995" y="13"/>
                  </a:cubicBezTo>
                  <a:cubicBezTo>
                    <a:pt x="980" y="4"/>
                    <a:pt x="964" y="0"/>
                    <a:pt x="9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9"/>
            <p:cNvSpPr/>
            <p:nvPr/>
          </p:nvSpPr>
          <p:spPr>
            <a:xfrm>
              <a:off x="7067220" y="2680129"/>
              <a:ext cx="12838" cy="59929"/>
            </a:xfrm>
            <a:custGeom>
              <a:avLst/>
              <a:gdLst/>
              <a:ahLst/>
              <a:cxnLst/>
              <a:rect l="l" t="t" r="r" b="b"/>
              <a:pathLst>
                <a:path w="434" h="2026" extrusionOk="0">
                  <a:moveTo>
                    <a:pt x="203" y="1"/>
                  </a:moveTo>
                  <a:cubicBezTo>
                    <a:pt x="76" y="1"/>
                    <a:pt x="0" y="360"/>
                    <a:pt x="13" y="926"/>
                  </a:cubicBezTo>
                  <a:cubicBezTo>
                    <a:pt x="19" y="1224"/>
                    <a:pt x="159" y="2026"/>
                    <a:pt x="279" y="2026"/>
                  </a:cubicBezTo>
                  <a:cubicBezTo>
                    <a:pt x="290" y="2026"/>
                    <a:pt x="300" y="2019"/>
                    <a:pt x="310" y="2006"/>
                  </a:cubicBezTo>
                  <a:cubicBezTo>
                    <a:pt x="434" y="1838"/>
                    <a:pt x="355" y="33"/>
                    <a:pt x="219" y="2"/>
                  </a:cubicBezTo>
                  <a:cubicBezTo>
                    <a:pt x="214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9"/>
            <p:cNvSpPr/>
            <p:nvPr/>
          </p:nvSpPr>
          <p:spPr>
            <a:xfrm>
              <a:off x="6520247" y="3287237"/>
              <a:ext cx="173339" cy="184786"/>
            </a:xfrm>
            <a:custGeom>
              <a:avLst/>
              <a:gdLst/>
              <a:ahLst/>
              <a:cxnLst/>
              <a:rect l="l" t="t" r="r" b="b"/>
              <a:pathLst>
                <a:path w="5860" h="6247" extrusionOk="0">
                  <a:moveTo>
                    <a:pt x="2234" y="1"/>
                  </a:moveTo>
                  <a:cubicBezTo>
                    <a:pt x="971" y="1"/>
                    <a:pt x="1" y="2967"/>
                    <a:pt x="70" y="4828"/>
                  </a:cubicBezTo>
                  <a:cubicBezTo>
                    <a:pt x="108" y="5868"/>
                    <a:pt x="463" y="6247"/>
                    <a:pt x="863" y="6247"/>
                  </a:cubicBezTo>
                  <a:cubicBezTo>
                    <a:pt x="1227" y="6247"/>
                    <a:pt x="1628" y="5933"/>
                    <a:pt x="1857" y="5520"/>
                  </a:cubicBezTo>
                  <a:cubicBezTo>
                    <a:pt x="2339" y="4653"/>
                    <a:pt x="5860" y="1156"/>
                    <a:pt x="2499" y="45"/>
                  </a:cubicBezTo>
                  <a:cubicBezTo>
                    <a:pt x="2409" y="15"/>
                    <a:pt x="2321" y="1"/>
                    <a:pt x="2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9"/>
            <p:cNvSpPr/>
            <p:nvPr/>
          </p:nvSpPr>
          <p:spPr>
            <a:xfrm>
              <a:off x="7261021" y="3176641"/>
              <a:ext cx="87291" cy="143907"/>
            </a:xfrm>
            <a:custGeom>
              <a:avLst/>
              <a:gdLst/>
              <a:ahLst/>
              <a:cxnLst/>
              <a:rect l="l" t="t" r="r" b="b"/>
              <a:pathLst>
                <a:path w="2951" h="4865" extrusionOk="0">
                  <a:moveTo>
                    <a:pt x="1072" y="0"/>
                  </a:moveTo>
                  <a:cubicBezTo>
                    <a:pt x="1" y="0"/>
                    <a:pt x="149" y="3724"/>
                    <a:pt x="1540" y="4720"/>
                  </a:cubicBezTo>
                  <a:cubicBezTo>
                    <a:pt x="1679" y="4819"/>
                    <a:pt x="1801" y="4865"/>
                    <a:pt x="1908" y="4865"/>
                  </a:cubicBezTo>
                  <a:cubicBezTo>
                    <a:pt x="2951" y="4865"/>
                    <a:pt x="2541" y="581"/>
                    <a:pt x="1304" y="52"/>
                  </a:cubicBezTo>
                  <a:cubicBezTo>
                    <a:pt x="1221" y="17"/>
                    <a:pt x="1144" y="0"/>
                    <a:pt x="1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9"/>
            <p:cNvSpPr/>
            <p:nvPr/>
          </p:nvSpPr>
          <p:spPr>
            <a:xfrm>
              <a:off x="6530126" y="3305871"/>
              <a:ext cx="107582" cy="128732"/>
            </a:xfrm>
            <a:custGeom>
              <a:avLst/>
              <a:gdLst/>
              <a:ahLst/>
              <a:cxnLst/>
              <a:rect l="l" t="t" r="r" b="b"/>
              <a:pathLst>
                <a:path w="3637" h="4352" extrusionOk="0">
                  <a:moveTo>
                    <a:pt x="1885" y="0"/>
                  </a:moveTo>
                  <a:cubicBezTo>
                    <a:pt x="1415" y="0"/>
                    <a:pt x="982" y="171"/>
                    <a:pt x="765" y="664"/>
                  </a:cubicBezTo>
                  <a:cubicBezTo>
                    <a:pt x="352" y="1597"/>
                    <a:pt x="0" y="3852"/>
                    <a:pt x="601" y="4316"/>
                  </a:cubicBezTo>
                  <a:cubicBezTo>
                    <a:pt x="632" y="4340"/>
                    <a:pt x="668" y="4351"/>
                    <a:pt x="709" y="4351"/>
                  </a:cubicBezTo>
                  <a:cubicBezTo>
                    <a:pt x="1450" y="4351"/>
                    <a:pt x="3637" y="555"/>
                    <a:pt x="3113" y="306"/>
                  </a:cubicBezTo>
                  <a:cubicBezTo>
                    <a:pt x="2760" y="138"/>
                    <a:pt x="2308" y="0"/>
                    <a:pt x="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957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7"/>
          <p:cNvSpPr/>
          <p:nvPr/>
        </p:nvSpPr>
        <p:spPr>
          <a:xfrm>
            <a:off x="5169935" y="30502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7"/>
          <p:cNvSpPr/>
          <p:nvPr/>
        </p:nvSpPr>
        <p:spPr>
          <a:xfrm>
            <a:off x="4311985" y="30502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79" name="Google Shape;1579;p7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lbert Sans ExtraBold"/>
                <a:ea typeface="Albert Sans ExtraBold"/>
                <a:cs typeface="Albert Sans ExtraBold"/>
                <a:sym typeface="Albert Sans ExtraBold"/>
              </a:rPr>
              <a:t>Do you have any questions?</a:t>
            </a:r>
            <a:endParaRPr sz="2000" dirty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shaktirayit@gmail.com</a:t>
            </a:r>
            <a:endParaRPr dirty="0"/>
          </a:p>
        </p:txBody>
      </p:sp>
      <p:sp>
        <p:nvSpPr>
          <p:cNvPr id="1580" name="Google Shape;1580;p77"/>
          <p:cNvSpPr/>
          <p:nvPr/>
        </p:nvSpPr>
        <p:spPr>
          <a:xfrm>
            <a:off x="3454025" y="3049023"/>
            <a:ext cx="513000" cy="51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1" name="Google Shape;1581;p77"/>
          <p:cNvGrpSpPr/>
          <p:nvPr/>
        </p:nvGrpSpPr>
        <p:grpSpPr>
          <a:xfrm>
            <a:off x="3572524" y="3167535"/>
            <a:ext cx="276012" cy="275991"/>
            <a:chOff x="3368074" y="3882537"/>
            <a:chExt cx="215298" cy="215298"/>
          </a:xfrm>
        </p:grpSpPr>
        <p:sp>
          <p:nvSpPr>
            <p:cNvPr id="1582" name="Google Shape;1582;p7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77"/>
          <p:cNvGrpSpPr/>
          <p:nvPr/>
        </p:nvGrpSpPr>
        <p:grpSpPr>
          <a:xfrm>
            <a:off x="4438556" y="3186243"/>
            <a:ext cx="266790" cy="238574"/>
            <a:chOff x="3824739" y="3890112"/>
            <a:chExt cx="208105" cy="186110"/>
          </a:xfrm>
        </p:grpSpPr>
        <p:sp>
          <p:nvSpPr>
            <p:cNvPr id="1586" name="Google Shape;1586;p7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77"/>
          <p:cNvSpPr/>
          <p:nvPr/>
        </p:nvSpPr>
        <p:spPr>
          <a:xfrm>
            <a:off x="5302440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77"/>
          <p:cNvSpPr txBox="1"/>
          <p:nvPr/>
        </p:nvSpPr>
        <p:spPr>
          <a:xfrm>
            <a:off x="2496150" y="42020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2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108825" y="4748200"/>
            <a:ext cx="337753" cy="276005"/>
          </a:xfrm>
          <a:custGeom>
            <a:avLst/>
            <a:gdLst/>
            <a:ahLst/>
            <a:cxnLst/>
            <a:rect l="l" t="t" r="r" b="b"/>
            <a:pathLst>
              <a:path w="9080" h="7420" extrusionOk="0">
                <a:moveTo>
                  <a:pt x="8812" y="2101"/>
                </a:moveTo>
                <a:lnTo>
                  <a:pt x="8812" y="4065"/>
                </a:lnTo>
                <a:lnTo>
                  <a:pt x="8528" y="4065"/>
                </a:lnTo>
                <a:lnTo>
                  <a:pt x="8528" y="2101"/>
                </a:lnTo>
                <a:close/>
                <a:moveTo>
                  <a:pt x="553" y="4582"/>
                </a:moveTo>
                <a:lnTo>
                  <a:pt x="553" y="6546"/>
                </a:lnTo>
                <a:lnTo>
                  <a:pt x="268" y="6546"/>
                </a:lnTo>
                <a:lnTo>
                  <a:pt x="268" y="4582"/>
                </a:lnTo>
                <a:close/>
                <a:moveTo>
                  <a:pt x="2552" y="1"/>
                </a:moveTo>
                <a:cubicBezTo>
                  <a:pt x="2025" y="1"/>
                  <a:pt x="1534" y="168"/>
                  <a:pt x="1137" y="487"/>
                </a:cubicBezTo>
                <a:cubicBezTo>
                  <a:pt x="1080" y="533"/>
                  <a:pt x="1070" y="618"/>
                  <a:pt x="1117" y="674"/>
                </a:cubicBezTo>
                <a:cubicBezTo>
                  <a:pt x="1143" y="707"/>
                  <a:pt x="1182" y="724"/>
                  <a:pt x="1220" y="724"/>
                </a:cubicBezTo>
                <a:cubicBezTo>
                  <a:pt x="1249" y="724"/>
                  <a:pt x="1279" y="715"/>
                  <a:pt x="1303" y="695"/>
                </a:cubicBezTo>
                <a:cubicBezTo>
                  <a:pt x="1653" y="414"/>
                  <a:pt x="2084" y="265"/>
                  <a:pt x="2551" y="265"/>
                </a:cubicBezTo>
                <a:cubicBezTo>
                  <a:pt x="3374" y="265"/>
                  <a:pt x="4105" y="759"/>
                  <a:pt x="4416" y="1523"/>
                </a:cubicBezTo>
                <a:cubicBezTo>
                  <a:pt x="4438" y="1578"/>
                  <a:pt x="4488" y="1605"/>
                  <a:pt x="4539" y="1605"/>
                </a:cubicBezTo>
                <a:cubicBezTo>
                  <a:pt x="4589" y="1605"/>
                  <a:pt x="4640" y="1578"/>
                  <a:pt x="4663" y="1523"/>
                </a:cubicBezTo>
                <a:cubicBezTo>
                  <a:pt x="4971" y="759"/>
                  <a:pt x="5702" y="265"/>
                  <a:pt x="6526" y="265"/>
                </a:cubicBezTo>
                <a:cubicBezTo>
                  <a:pt x="7529" y="265"/>
                  <a:pt x="8280" y="952"/>
                  <a:pt x="8483" y="1833"/>
                </a:cubicBezTo>
                <a:lnTo>
                  <a:pt x="7928" y="1833"/>
                </a:lnTo>
                <a:lnTo>
                  <a:pt x="7775" y="1603"/>
                </a:lnTo>
                <a:cubicBezTo>
                  <a:pt x="7577" y="1305"/>
                  <a:pt x="7285" y="1275"/>
                  <a:pt x="7121" y="1275"/>
                </a:cubicBezTo>
                <a:cubicBezTo>
                  <a:pt x="7079" y="1275"/>
                  <a:pt x="7045" y="1277"/>
                  <a:pt x="7024" y="1277"/>
                </a:cubicBezTo>
                <a:cubicBezTo>
                  <a:pt x="7015" y="1277"/>
                  <a:pt x="7009" y="1277"/>
                  <a:pt x="7004" y="1276"/>
                </a:cubicBezTo>
                <a:cubicBezTo>
                  <a:pt x="6931" y="1276"/>
                  <a:pt x="6873" y="1334"/>
                  <a:pt x="6873" y="1407"/>
                </a:cubicBezTo>
                <a:cubicBezTo>
                  <a:pt x="6873" y="1482"/>
                  <a:pt x="6931" y="1540"/>
                  <a:pt x="7004" y="1540"/>
                </a:cubicBezTo>
                <a:cubicBezTo>
                  <a:pt x="7010" y="1541"/>
                  <a:pt x="7018" y="1541"/>
                  <a:pt x="7027" y="1541"/>
                </a:cubicBezTo>
                <a:cubicBezTo>
                  <a:pt x="7051" y="1541"/>
                  <a:pt x="7084" y="1539"/>
                  <a:pt x="7124" y="1539"/>
                </a:cubicBezTo>
                <a:cubicBezTo>
                  <a:pt x="7247" y="1539"/>
                  <a:pt x="7428" y="1562"/>
                  <a:pt x="7553" y="1750"/>
                </a:cubicBezTo>
                <a:lnTo>
                  <a:pt x="7718" y="1998"/>
                </a:lnTo>
                <a:cubicBezTo>
                  <a:pt x="7760" y="2061"/>
                  <a:pt x="7830" y="2099"/>
                  <a:pt x="7906" y="2099"/>
                </a:cubicBezTo>
                <a:lnTo>
                  <a:pt x="8261" y="2099"/>
                </a:lnTo>
                <a:lnTo>
                  <a:pt x="8261" y="4063"/>
                </a:lnTo>
                <a:lnTo>
                  <a:pt x="5151" y="4063"/>
                </a:lnTo>
                <a:cubicBezTo>
                  <a:pt x="5070" y="4063"/>
                  <a:pt x="5006" y="3997"/>
                  <a:pt x="5006" y="3917"/>
                </a:cubicBezTo>
                <a:cubicBezTo>
                  <a:pt x="5006" y="3837"/>
                  <a:pt x="5071" y="3772"/>
                  <a:pt x="5151" y="3772"/>
                </a:cubicBezTo>
                <a:lnTo>
                  <a:pt x="6185" y="3772"/>
                </a:lnTo>
                <a:cubicBezTo>
                  <a:pt x="6258" y="3772"/>
                  <a:pt x="6317" y="3713"/>
                  <a:pt x="6317" y="3639"/>
                </a:cubicBezTo>
                <a:cubicBezTo>
                  <a:pt x="6317" y="3566"/>
                  <a:pt x="6258" y="3507"/>
                  <a:pt x="6185" y="3507"/>
                </a:cubicBezTo>
                <a:lnTo>
                  <a:pt x="4605" y="3507"/>
                </a:lnTo>
                <a:cubicBezTo>
                  <a:pt x="4524" y="3507"/>
                  <a:pt x="4459" y="3442"/>
                  <a:pt x="4459" y="3361"/>
                </a:cubicBezTo>
                <a:cubicBezTo>
                  <a:pt x="4459" y="3282"/>
                  <a:pt x="4525" y="3216"/>
                  <a:pt x="4605" y="3216"/>
                </a:cubicBezTo>
                <a:lnTo>
                  <a:pt x="6185" y="3216"/>
                </a:lnTo>
                <a:cubicBezTo>
                  <a:pt x="6258" y="3216"/>
                  <a:pt x="6317" y="3158"/>
                  <a:pt x="6317" y="3084"/>
                </a:cubicBezTo>
                <a:cubicBezTo>
                  <a:pt x="6317" y="3011"/>
                  <a:pt x="6258" y="2952"/>
                  <a:pt x="6185" y="2952"/>
                </a:cubicBezTo>
                <a:lnTo>
                  <a:pt x="4233" y="2952"/>
                </a:lnTo>
                <a:cubicBezTo>
                  <a:pt x="4153" y="2952"/>
                  <a:pt x="4088" y="2886"/>
                  <a:pt x="4088" y="2806"/>
                </a:cubicBezTo>
                <a:cubicBezTo>
                  <a:pt x="4088" y="2726"/>
                  <a:pt x="4154" y="2661"/>
                  <a:pt x="4233" y="2661"/>
                </a:cubicBezTo>
                <a:lnTo>
                  <a:pt x="6185" y="2661"/>
                </a:lnTo>
                <a:cubicBezTo>
                  <a:pt x="6258" y="2661"/>
                  <a:pt x="6317" y="2602"/>
                  <a:pt x="6317" y="2528"/>
                </a:cubicBezTo>
                <a:cubicBezTo>
                  <a:pt x="6317" y="2455"/>
                  <a:pt x="6258" y="2397"/>
                  <a:pt x="6185" y="2397"/>
                </a:cubicBezTo>
                <a:lnTo>
                  <a:pt x="4605" y="2397"/>
                </a:lnTo>
                <a:cubicBezTo>
                  <a:pt x="4521" y="2397"/>
                  <a:pt x="4453" y="2327"/>
                  <a:pt x="4459" y="2239"/>
                </a:cubicBezTo>
                <a:cubicBezTo>
                  <a:pt x="4464" y="2163"/>
                  <a:pt x="4531" y="2105"/>
                  <a:pt x="4612" y="2105"/>
                </a:cubicBezTo>
                <a:lnTo>
                  <a:pt x="6497" y="2105"/>
                </a:lnTo>
                <a:cubicBezTo>
                  <a:pt x="6570" y="2105"/>
                  <a:pt x="6629" y="2045"/>
                  <a:pt x="6629" y="1972"/>
                </a:cubicBezTo>
                <a:cubicBezTo>
                  <a:pt x="6629" y="1899"/>
                  <a:pt x="6570" y="1839"/>
                  <a:pt x="6497" y="1839"/>
                </a:cubicBezTo>
                <a:lnTo>
                  <a:pt x="5903" y="1839"/>
                </a:lnTo>
                <a:cubicBezTo>
                  <a:pt x="5810" y="1838"/>
                  <a:pt x="5685" y="1809"/>
                  <a:pt x="5640" y="1584"/>
                </a:cubicBezTo>
                <a:cubicBezTo>
                  <a:pt x="5636" y="1566"/>
                  <a:pt x="5651" y="1548"/>
                  <a:pt x="5671" y="1548"/>
                </a:cubicBezTo>
                <a:lnTo>
                  <a:pt x="6425" y="1548"/>
                </a:lnTo>
                <a:cubicBezTo>
                  <a:pt x="6498" y="1548"/>
                  <a:pt x="6557" y="1489"/>
                  <a:pt x="6557" y="1416"/>
                </a:cubicBezTo>
                <a:cubicBezTo>
                  <a:pt x="6557" y="1343"/>
                  <a:pt x="6498" y="1283"/>
                  <a:pt x="6425" y="1283"/>
                </a:cubicBezTo>
                <a:lnTo>
                  <a:pt x="5671" y="1283"/>
                </a:lnTo>
                <a:cubicBezTo>
                  <a:pt x="5482" y="1283"/>
                  <a:pt x="5342" y="1454"/>
                  <a:pt x="5378" y="1637"/>
                </a:cubicBezTo>
                <a:cubicBezTo>
                  <a:pt x="5394" y="1714"/>
                  <a:pt x="5419" y="1782"/>
                  <a:pt x="5450" y="1841"/>
                </a:cubicBezTo>
                <a:lnTo>
                  <a:pt x="4612" y="1841"/>
                </a:lnTo>
                <a:cubicBezTo>
                  <a:pt x="4324" y="1841"/>
                  <a:pt x="4117" y="2124"/>
                  <a:pt x="4220" y="2399"/>
                </a:cubicBezTo>
                <a:cubicBezTo>
                  <a:pt x="3999" y="2405"/>
                  <a:pt x="3821" y="2588"/>
                  <a:pt x="3821" y="2810"/>
                </a:cubicBezTo>
                <a:cubicBezTo>
                  <a:pt x="3821" y="3032"/>
                  <a:pt x="3999" y="3215"/>
                  <a:pt x="4220" y="3222"/>
                </a:cubicBezTo>
                <a:cubicBezTo>
                  <a:pt x="4204" y="3267"/>
                  <a:pt x="4194" y="3316"/>
                  <a:pt x="4194" y="3368"/>
                </a:cubicBezTo>
                <a:cubicBezTo>
                  <a:pt x="4194" y="3478"/>
                  <a:pt x="4236" y="3582"/>
                  <a:pt x="4314" y="3660"/>
                </a:cubicBezTo>
                <a:cubicBezTo>
                  <a:pt x="4392" y="3737"/>
                  <a:pt x="4495" y="3781"/>
                  <a:pt x="4605" y="3781"/>
                </a:cubicBezTo>
                <a:lnTo>
                  <a:pt x="4766" y="3781"/>
                </a:lnTo>
                <a:cubicBezTo>
                  <a:pt x="4749" y="3825"/>
                  <a:pt x="4738" y="3875"/>
                  <a:pt x="4738" y="3926"/>
                </a:cubicBezTo>
                <a:cubicBezTo>
                  <a:pt x="4738" y="4153"/>
                  <a:pt x="4922" y="4337"/>
                  <a:pt x="5149" y="4337"/>
                </a:cubicBezTo>
                <a:lnTo>
                  <a:pt x="7312" y="4337"/>
                </a:lnTo>
                <a:lnTo>
                  <a:pt x="4539" y="7106"/>
                </a:lnTo>
                <a:lnTo>
                  <a:pt x="4171" y="6739"/>
                </a:lnTo>
                <a:cubicBezTo>
                  <a:pt x="4283" y="6656"/>
                  <a:pt x="4340" y="6533"/>
                  <a:pt x="4340" y="6407"/>
                </a:cubicBezTo>
                <a:cubicBezTo>
                  <a:pt x="4340" y="6355"/>
                  <a:pt x="4331" y="6307"/>
                  <a:pt x="4313" y="6262"/>
                </a:cubicBezTo>
                <a:lnTo>
                  <a:pt x="4473" y="6262"/>
                </a:lnTo>
                <a:cubicBezTo>
                  <a:pt x="4763" y="6262"/>
                  <a:pt x="4959" y="5972"/>
                  <a:pt x="4858" y="5704"/>
                </a:cubicBezTo>
                <a:cubicBezTo>
                  <a:pt x="5079" y="5697"/>
                  <a:pt x="5256" y="5515"/>
                  <a:pt x="5256" y="5293"/>
                </a:cubicBezTo>
                <a:cubicBezTo>
                  <a:pt x="5256" y="5070"/>
                  <a:pt x="5079" y="4888"/>
                  <a:pt x="4858" y="4881"/>
                </a:cubicBezTo>
                <a:cubicBezTo>
                  <a:pt x="4962" y="4606"/>
                  <a:pt x="4752" y="4323"/>
                  <a:pt x="4465" y="4323"/>
                </a:cubicBezTo>
                <a:lnTo>
                  <a:pt x="3627" y="4323"/>
                </a:lnTo>
                <a:cubicBezTo>
                  <a:pt x="3660" y="4264"/>
                  <a:pt x="3684" y="4196"/>
                  <a:pt x="3699" y="4118"/>
                </a:cubicBezTo>
                <a:cubicBezTo>
                  <a:pt x="3735" y="3936"/>
                  <a:pt x="3595" y="3766"/>
                  <a:pt x="3408" y="3766"/>
                </a:cubicBezTo>
                <a:lnTo>
                  <a:pt x="1915" y="3766"/>
                </a:lnTo>
                <a:cubicBezTo>
                  <a:pt x="1721" y="3766"/>
                  <a:pt x="1537" y="3841"/>
                  <a:pt x="1403" y="3974"/>
                </a:cubicBezTo>
                <a:lnTo>
                  <a:pt x="1121" y="3694"/>
                </a:lnTo>
                <a:cubicBezTo>
                  <a:pt x="391" y="2951"/>
                  <a:pt x="380" y="1866"/>
                  <a:pt x="931" y="1098"/>
                </a:cubicBezTo>
                <a:cubicBezTo>
                  <a:pt x="973" y="1038"/>
                  <a:pt x="960" y="955"/>
                  <a:pt x="900" y="913"/>
                </a:cubicBezTo>
                <a:cubicBezTo>
                  <a:pt x="876" y="896"/>
                  <a:pt x="849" y="888"/>
                  <a:pt x="822" y="888"/>
                </a:cubicBezTo>
                <a:cubicBezTo>
                  <a:pt x="781" y="888"/>
                  <a:pt x="740" y="907"/>
                  <a:pt x="715" y="944"/>
                </a:cubicBezTo>
                <a:cubicBezTo>
                  <a:pt x="89" y="1816"/>
                  <a:pt x="108" y="3044"/>
                  <a:pt x="932" y="3881"/>
                </a:cubicBezTo>
                <a:lnTo>
                  <a:pt x="1240" y="4188"/>
                </a:lnTo>
                <a:lnTo>
                  <a:pt x="1151" y="4323"/>
                </a:lnTo>
                <a:lnTo>
                  <a:pt x="134" y="4323"/>
                </a:lnTo>
                <a:cubicBezTo>
                  <a:pt x="61" y="4323"/>
                  <a:pt x="1" y="4383"/>
                  <a:pt x="1" y="4456"/>
                </a:cubicBezTo>
                <a:lnTo>
                  <a:pt x="1" y="6686"/>
                </a:lnTo>
                <a:cubicBezTo>
                  <a:pt x="1" y="6759"/>
                  <a:pt x="61" y="6818"/>
                  <a:pt x="134" y="6818"/>
                </a:cubicBezTo>
                <a:lnTo>
                  <a:pt x="1928" y="6818"/>
                </a:lnTo>
                <a:cubicBezTo>
                  <a:pt x="2001" y="6818"/>
                  <a:pt x="2061" y="6759"/>
                  <a:pt x="2061" y="6686"/>
                </a:cubicBezTo>
                <a:cubicBezTo>
                  <a:pt x="2061" y="6612"/>
                  <a:pt x="2001" y="6554"/>
                  <a:pt x="1928" y="6554"/>
                </a:cubicBezTo>
                <a:lnTo>
                  <a:pt x="817" y="6554"/>
                </a:lnTo>
                <a:lnTo>
                  <a:pt x="817" y="4589"/>
                </a:lnTo>
                <a:lnTo>
                  <a:pt x="1172" y="4589"/>
                </a:lnTo>
                <a:cubicBezTo>
                  <a:pt x="1248" y="4589"/>
                  <a:pt x="1317" y="4552"/>
                  <a:pt x="1360" y="4489"/>
                </a:cubicBezTo>
                <a:lnTo>
                  <a:pt x="1526" y="4241"/>
                </a:lnTo>
                <a:cubicBezTo>
                  <a:pt x="1613" y="4110"/>
                  <a:pt x="1758" y="4031"/>
                  <a:pt x="1917" y="4031"/>
                </a:cubicBezTo>
                <a:lnTo>
                  <a:pt x="3409" y="4031"/>
                </a:lnTo>
                <a:cubicBezTo>
                  <a:pt x="3429" y="4031"/>
                  <a:pt x="3444" y="4048"/>
                  <a:pt x="3440" y="4067"/>
                </a:cubicBezTo>
                <a:cubicBezTo>
                  <a:pt x="3395" y="4291"/>
                  <a:pt x="3271" y="4322"/>
                  <a:pt x="3179" y="4323"/>
                </a:cubicBezTo>
                <a:lnTo>
                  <a:pt x="2584" y="4323"/>
                </a:lnTo>
                <a:cubicBezTo>
                  <a:pt x="2510" y="4323"/>
                  <a:pt x="2452" y="4383"/>
                  <a:pt x="2452" y="4456"/>
                </a:cubicBezTo>
                <a:cubicBezTo>
                  <a:pt x="2452" y="4529"/>
                  <a:pt x="2510" y="4588"/>
                  <a:pt x="2584" y="4588"/>
                </a:cubicBezTo>
                <a:lnTo>
                  <a:pt x="4468" y="4588"/>
                </a:lnTo>
                <a:cubicBezTo>
                  <a:pt x="4550" y="4588"/>
                  <a:pt x="4616" y="4647"/>
                  <a:pt x="4622" y="4723"/>
                </a:cubicBezTo>
                <a:cubicBezTo>
                  <a:pt x="4628" y="4810"/>
                  <a:pt x="4559" y="4879"/>
                  <a:pt x="4477" y="4879"/>
                </a:cubicBezTo>
                <a:lnTo>
                  <a:pt x="2896" y="4879"/>
                </a:lnTo>
                <a:cubicBezTo>
                  <a:pt x="2823" y="4879"/>
                  <a:pt x="2764" y="4939"/>
                  <a:pt x="2764" y="5012"/>
                </a:cubicBezTo>
                <a:cubicBezTo>
                  <a:pt x="2764" y="5085"/>
                  <a:pt x="2823" y="5145"/>
                  <a:pt x="2896" y="5145"/>
                </a:cubicBezTo>
                <a:lnTo>
                  <a:pt x="4848" y="5145"/>
                </a:lnTo>
                <a:cubicBezTo>
                  <a:pt x="4927" y="5145"/>
                  <a:pt x="4993" y="5211"/>
                  <a:pt x="4993" y="5290"/>
                </a:cubicBezTo>
                <a:cubicBezTo>
                  <a:pt x="4993" y="5371"/>
                  <a:pt x="4927" y="5435"/>
                  <a:pt x="4848" y="5435"/>
                </a:cubicBezTo>
                <a:lnTo>
                  <a:pt x="2896" y="5435"/>
                </a:lnTo>
                <a:cubicBezTo>
                  <a:pt x="2823" y="5435"/>
                  <a:pt x="2764" y="5494"/>
                  <a:pt x="2764" y="5567"/>
                </a:cubicBezTo>
                <a:cubicBezTo>
                  <a:pt x="2764" y="5640"/>
                  <a:pt x="2823" y="5700"/>
                  <a:pt x="2896" y="5700"/>
                </a:cubicBezTo>
                <a:lnTo>
                  <a:pt x="4477" y="5700"/>
                </a:lnTo>
                <a:cubicBezTo>
                  <a:pt x="4556" y="5700"/>
                  <a:pt x="4622" y="5766"/>
                  <a:pt x="4622" y="5845"/>
                </a:cubicBezTo>
                <a:cubicBezTo>
                  <a:pt x="4622" y="5926"/>
                  <a:pt x="4556" y="5991"/>
                  <a:pt x="4477" y="5991"/>
                </a:cubicBezTo>
                <a:lnTo>
                  <a:pt x="2896" y="5991"/>
                </a:lnTo>
                <a:cubicBezTo>
                  <a:pt x="2823" y="5991"/>
                  <a:pt x="2764" y="6050"/>
                  <a:pt x="2764" y="6123"/>
                </a:cubicBezTo>
                <a:cubicBezTo>
                  <a:pt x="2764" y="6197"/>
                  <a:pt x="2823" y="6255"/>
                  <a:pt x="2896" y="6255"/>
                </a:cubicBezTo>
                <a:lnTo>
                  <a:pt x="3929" y="6255"/>
                </a:lnTo>
                <a:cubicBezTo>
                  <a:pt x="4011" y="6255"/>
                  <a:pt x="4075" y="6321"/>
                  <a:pt x="4075" y="6400"/>
                </a:cubicBezTo>
                <a:cubicBezTo>
                  <a:pt x="4075" y="6482"/>
                  <a:pt x="4010" y="6546"/>
                  <a:pt x="3929" y="6546"/>
                </a:cubicBezTo>
                <a:lnTo>
                  <a:pt x="2510" y="6546"/>
                </a:lnTo>
                <a:cubicBezTo>
                  <a:pt x="2437" y="6546"/>
                  <a:pt x="2379" y="6605"/>
                  <a:pt x="2379" y="6678"/>
                </a:cubicBezTo>
                <a:cubicBezTo>
                  <a:pt x="2379" y="6752"/>
                  <a:pt x="2437" y="6811"/>
                  <a:pt x="2510" y="6811"/>
                </a:cubicBezTo>
                <a:lnTo>
                  <a:pt x="3877" y="6811"/>
                </a:lnTo>
                <a:lnTo>
                  <a:pt x="4448" y="7380"/>
                </a:lnTo>
                <a:cubicBezTo>
                  <a:pt x="4473" y="7406"/>
                  <a:pt x="4508" y="7419"/>
                  <a:pt x="4542" y="7419"/>
                </a:cubicBezTo>
                <a:cubicBezTo>
                  <a:pt x="4576" y="7419"/>
                  <a:pt x="4610" y="7406"/>
                  <a:pt x="4636" y="7380"/>
                </a:cubicBezTo>
                <a:cubicBezTo>
                  <a:pt x="7863" y="4156"/>
                  <a:pt x="7670" y="4357"/>
                  <a:pt x="7686" y="4330"/>
                </a:cubicBezTo>
                <a:lnTo>
                  <a:pt x="8947" y="4330"/>
                </a:lnTo>
                <a:cubicBezTo>
                  <a:pt x="9020" y="4330"/>
                  <a:pt x="9080" y="4271"/>
                  <a:pt x="9080" y="4198"/>
                </a:cubicBezTo>
                <a:lnTo>
                  <a:pt x="9080" y="1967"/>
                </a:lnTo>
                <a:cubicBezTo>
                  <a:pt x="9079" y="1894"/>
                  <a:pt x="9019" y="1834"/>
                  <a:pt x="8946" y="1834"/>
                </a:cubicBezTo>
                <a:lnTo>
                  <a:pt x="8757" y="1834"/>
                </a:lnTo>
                <a:cubicBezTo>
                  <a:pt x="8550" y="815"/>
                  <a:pt x="7688" y="1"/>
                  <a:pt x="6528" y="1"/>
                </a:cubicBezTo>
                <a:cubicBezTo>
                  <a:pt x="5682" y="1"/>
                  <a:pt x="4932" y="464"/>
                  <a:pt x="4540" y="1166"/>
                </a:cubicBezTo>
                <a:cubicBezTo>
                  <a:pt x="4150" y="465"/>
                  <a:pt x="3400" y="1"/>
                  <a:pt x="2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77"/>
          <p:cNvSpPr/>
          <p:nvPr/>
        </p:nvSpPr>
        <p:spPr>
          <a:xfrm>
            <a:off x="8711025" y="127725"/>
            <a:ext cx="337746" cy="290496"/>
          </a:xfrm>
          <a:custGeom>
            <a:avLst/>
            <a:gdLst/>
            <a:ahLst/>
            <a:cxnLst/>
            <a:rect l="l" t="t" r="r" b="b"/>
            <a:pathLst>
              <a:path w="9321" h="8017" extrusionOk="0">
                <a:moveTo>
                  <a:pt x="3116" y="4196"/>
                </a:moveTo>
                <a:cubicBezTo>
                  <a:pt x="3207" y="4196"/>
                  <a:pt x="3298" y="4231"/>
                  <a:pt x="3368" y="4301"/>
                </a:cubicBezTo>
                <a:cubicBezTo>
                  <a:pt x="3509" y="4442"/>
                  <a:pt x="3507" y="4673"/>
                  <a:pt x="3360" y="4810"/>
                </a:cubicBezTo>
                <a:lnTo>
                  <a:pt x="2486" y="5634"/>
                </a:lnTo>
                <a:cubicBezTo>
                  <a:pt x="2409" y="5708"/>
                  <a:pt x="2318" y="5741"/>
                  <a:pt x="2231" y="5741"/>
                </a:cubicBezTo>
                <a:cubicBezTo>
                  <a:pt x="2137" y="5741"/>
                  <a:pt x="2048" y="5703"/>
                  <a:pt x="1982" y="5636"/>
                </a:cubicBezTo>
                <a:cubicBezTo>
                  <a:pt x="1844" y="5498"/>
                  <a:pt x="1843" y="5274"/>
                  <a:pt x="1980" y="5135"/>
                </a:cubicBezTo>
                <a:lnTo>
                  <a:pt x="2872" y="4293"/>
                </a:lnTo>
                <a:cubicBezTo>
                  <a:pt x="2941" y="4228"/>
                  <a:pt x="3029" y="4196"/>
                  <a:pt x="3116" y="4196"/>
                </a:cubicBezTo>
                <a:close/>
                <a:moveTo>
                  <a:pt x="3819" y="4876"/>
                </a:moveTo>
                <a:cubicBezTo>
                  <a:pt x="3910" y="4876"/>
                  <a:pt x="4001" y="4911"/>
                  <a:pt x="4070" y="4981"/>
                </a:cubicBezTo>
                <a:cubicBezTo>
                  <a:pt x="4212" y="5122"/>
                  <a:pt x="4209" y="5352"/>
                  <a:pt x="4063" y="5490"/>
                </a:cubicBezTo>
                <a:cubicBezTo>
                  <a:pt x="3249" y="6258"/>
                  <a:pt x="3186" y="6316"/>
                  <a:pt x="3187" y="6316"/>
                </a:cubicBezTo>
                <a:cubicBezTo>
                  <a:pt x="3187" y="6316"/>
                  <a:pt x="3190" y="6314"/>
                  <a:pt x="3190" y="6314"/>
                </a:cubicBezTo>
                <a:lnTo>
                  <a:pt x="3190" y="6314"/>
                </a:lnTo>
                <a:cubicBezTo>
                  <a:pt x="3190" y="6314"/>
                  <a:pt x="3190" y="6315"/>
                  <a:pt x="3188" y="6317"/>
                </a:cubicBezTo>
                <a:cubicBezTo>
                  <a:pt x="3119" y="6385"/>
                  <a:pt x="3028" y="6419"/>
                  <a:pt x="2937" y="6419"/>
                </a:cubicBezTo>
                <a:cubicBezTo>
                  <a:pt x="2846" y="6419"/>
                  <a:pt x="2755" y="6385"/>
                  <a:pt x="2685" y="6315"/>
                </a:cubicBezTo>
                <a:cubicBezTo>
                  <a:pt x="2555" y="6185"/>
                  <a:pt x="2537" y="5967"/>
                  <a:pt x="2686" y="5811"/>
                </a:cubicBezTo>
                <a:cubicBezTo>
                  <a:pt x="3404" y="5135"/>
                  <a:pt x="3550" y="4998"/>
                  <a:pt x="3576" y="4973"/>
                </a:cubicBezTo>
                <a:cubicBezTo>
                  <a:pt x="3644" y="4908"/>
                  <a:pt x="3732" y="4876"/>
                  <a:pt x="3819" y="4876"/>
                </a:cubicBezTo>
                <a:close/>
                <a:moveTo>
                  <a:pt x="4510" y="5565"/>
                </a:moveTo>
                <a:cubicBezTo>
                  <a:pt x="4601" y="5565"/>
                  <a:pt x="4692" y="5600"/>
                  <a:pt x="4761" y="5670"/>
                </a:cubicBezTo>
                <a:cubicBezTo>
                  <a:pt x="4898" y="5808"/>
                  <a:pt x="4899" y="6030"/>
                  <a:pt x="4763" y="6169"/>
                </a:cubicBezTo>
                <a:lnTo>
                  <a:pt x="4545" y="6375"/>
                </a:lnTo>
                <a:cubicBezTo>
                  <a:pt x="4491" y="6425"/>
                  <a:pt x="4490" y="6509"/>
                  <a:pt x="4540" y="6562"/>
                </a:cubicBezTo>
                <a:cubicBezTo>
                  <a:pt x="4566" y="6589"/>
                  <a:pt x="4601" y="6603"/>
                  <a:pt x="4636" y="6603"/>
                </a:cubicBezTo>
                <a:cubicBezTo>
                  <a:pt x="4669" y="6603"/>
                  <a:pt x="4702" y="6591"/>
                  <a:pt x="4727" y="6567"/>
                </a:cubicBezTo>
                <a:cubicBezTo>
                  <a:pt x="4728" y="6566"/>
                  <a:pt x="5006" y="6304"/>
                  <a:pt x="5009" y="6302"/>
                </a:cubicBezTo>
                <a:cubicBezTo>
                  <a:pt x="5078" y="6236"/>
                  <a:pt x="5166" y="6204"/>
                  <a:pt x="5253" y="6204"/>
                </a:cubicBezTo>
                <a:cubicBezTo>
                  <a:pt x="5344" y="6204"/>
                  <a:pt x="5435" y="6239"/>
                  <a:pt x="5504" y="6309"/>
                </a:cubicBezTo>
                <a:cubicBezTo>
                  <a:pt x="5646" y="6451"/>
                  <a:pt x="5642" y="6682"/>
                  <a:pt x="5497" y="6818"/>
                </a:cubicBezTo>
                <a:lnTo>
                  <a:pt x="4625" y="7642"/>
                </a:lnTo>
                <a:lnTo>
                  <a:pt x="4622" y="7645"/>
                </a:lnTo>
                <a:cubicBezTo>
                  <a:pt x="4553" y="7714"/>
                  <a:pt x="4462" y="7749"/>
                  <a:pt x="4371" y="7749"/>
                </a:cubicBezTo>
                <a:cubicBezTo>
                  <a:pt x="4280" y="7749"/>
                  <a:pt x="4189" y="7714"/>
                  <a:pt x="4120" y="7645"/>
                </a:cubicBezTo>
                <a:cubicBezTo>
                  <a:pt x="3982" y="7507"/>
                  <a:pt x="3981" y="7282"/>
                  <a:pt x="4119" y="7143"/>
                </a:cubicBezTo>
                <a:lnTo>
                  <a:pt x="4306" y="6966"/>
                </a:lnTo>
                <a:cubicBezTo>
                  <a:pt x="4360" y="6915"/>
                  <a:pt x="4361" y="6831"/>
                  <a:pt x="4311" y="6778"/>
                </a:cubicBezTo>
                <a:cubicBezTo>
                  <a:pt x="4285" y="6750"/>
                  <a:pt x="4250" y="6737"/>
                  <a:pt x="4215" y="6737"/>
                </a:cubicBezTo>
                <a:cubicBezTo>
                  <a:pt x="4182" y="6737"/>
                  <a:pt x="4149" y="6749"/>
                  <a:pt x="4124" y="6773"/>
                </a:cubicBezTo>
                <a:lnTo>
                  <a:pt x="3878" y="7006"/>
                </a:lnTo>
                <a:cubicBezTo>
                  <a:pt x="3808" y="7075"/>
                  <a:pt x="3717" y="7110"/>
                  <a:pt x="3626" y="7110"/>
                </a:cubicBezTo>
                <a:cubicBezTo>
                  <a:pt x="3535" y="7110"/>
                  <a:pt x="3444" y="7075"/>
                  <a:pt x="3375" y="7006"/>
                </a:cubicBezTo>
                <a:cubicBezTo>
                  <a:pt x="3243" y="6874"/>
                  <a:pt x="3227" y="6656"/>
                  <a:pt x="3376" y="6502"/>
                </a:cubicBezTo>
                <a:cubicBezTo>
                  <a:pt x="3910" y="5998"/>
                  <a:pt x="3870" y="6036"/>
                  <a:pt x="4266" y="5662"/>
                </a:cubicBezTo>
                <a:cubicBezTo>
                  <a:pt x="4335" y="5597"/>
                  <a:pt x="4422" y="5565"/>
                  <a:pt x="4510" y="5565"/>
                </a:cubicBezTo>
                <a:close/>
                <a:moveTo>
                  <a:pt x="2605" y="1"/>
                </a:moveTo>
                <a:cubicBezTo>
                  <a:pt x="2061" y="1"/>
                  <a:pt x="1515" y="181"/>
                  <a:pt x="1071" y="556"/>
                </a:cubicBezTo>
                <a:cubicBezTo>
                  <a:pt x="1015" y="604"/>
                  <a:pt x="1009" y="687"/>
                  <a:pt x="1056" y="744"/>
                </a:cubicBezTo>
                <a:cubicBezTo>
                  <a:pt x="1082" y="775"/>
                  <a:pt x="1119" y="791"/>
                  <a:pt x="1157" y="791"/>
                </a:cubicBezTo>
                <a:cubicBezTo>
                  <a:pt x="1188" y="791"/>
                  <a:pt x="1219" y="781"/>
                  <a:pt x="1244" y="759"/>
                </a:cubicBezTo>
                <a:cubicBezTo>
                  <a:pt x="1641" y="424"/>
                  <a:pt x="2123" y="266"/>
                  <a:pt x="2603" y="266"/>
                </a:cubicBezTo>
                <a:cubicBezTo>
                  <a:pt x="3415" y="266"/>
                  <a:pt x="4220" y="721"/>
                  <a:pt x="4586" y="1545"/>
                </a:cubicBezTo>
                <a:lnTo>
                  <a:pt x="3446" y="3024"/>
                </a:lnTo>
                <a:cubicBezTo>
                  <a:pt x="3242" y="3286"/>
                  <a:pt x="3378" y="3738"/>
                  <a:pt x="3980" y="3738"/>
                </a:cubicBezTo>
                <a:cubicBezTo>
                  <a:pt x="4192" y="3738"/>
                  <a:pt x="4438" y="3681"/>
                  <a:pt x="4777" y="3425"/>
                </a:cubicBezTo>
                <a:lnTo>
                  <a:pt x="5767" y="2662"/>
                </a:lnTo>
                <a:lnTo>
                  <a:pt x="6540" y="3432"/>
                </a:lnTo>
                <a:cubicBezTo>
                  <a:pt x="6566" y="3458"/>
                  <a:pt x="6600" y="3471"/>
                  <a:pt x="6634" y="3471"/>
                </a:cubicBezTo>
                <a:cubicBezTo>
                  <a:pt x="6668" y="3471"/>
                  <a:pt x="6702" y="3458"/>
                  <a:pt x="6728" y="3432"/>
                </a:cubicBezTo>
                <a:cubicBezTo>
                  <a:pt x="6779" y="3381"/>
                  <a:pt x="6779" y="3295"/>
                  <a:pt x="6728" y="3244"/>
                </a:cubicBezTo>
                <a:lnTo>
                  <a:pt x="6145" y="2663"/>
                </a:lnTo>
                <a:lnTo>
                  <a:pt x="6145" y="2663"/>
                </a:lnTo>
                <a:cubicBezTo>
                  <a:pt x="6168" y="2664"/>
                  <a:pt x="6192" y="2664"/>
                  <a:pt x="6216" y="2664"/>
                </a:cubicBezTo>
                <a:cubicBezTo>
                  <a:pt x="6430" y="2664"/>
                  <a:pt x="6698" y="2638"/>
                  <a:pt x="6983" y="2544"/>
                </a:cubicBezTo>
                <a:cubicBezTo>
                  <a:pt x="7052" y="2520"/>
                  <a:pt x="7091" y="2445"/>
                  <a:pt x="7067" y="2375"/>
                </a:cubicBezTo>
                <a:cubicBezTo>
                  <a:pt x="7049" y="2320"/>
                  <a:pt x="6996" y="2284"/>
                  <a:pt x="6940" y="2284"/>
                </a:cubicBezTo>
                <a:cubicBezTo>
                  <a:pt x="6926" y="2284"/>
                  <a:pt x="6912" y="2286"/>
                  <a:pt x="6898" y="2291"/>
                </a:cubicBezTo>
                <a:cubicBezTo>
                  <a:pt x="6675" y="2365"/>
                  <a:pt x="6432" y="2397"/>
                  <a:pt x="6212" y="2397"/>
                </a:cubicBezTo>
                <a:cubicBezTo>
                  <a:pt x="6062" y="2397"/>
                  <a:pt x="5924" y="2383"/>
                  <a:pt x="5808" y="2356"/>
                </a:cubicBezTo>
                <a:cubicBezTo>
                  <a:pt x="5798" y="2353"/>
                  <a:pt x="5789" y="2352"/>
                  <a:pt x="5779" y="2352"/>
                </a:cubicBezTo>
                <a:cubicBezTo>
                  <a:pt x="5749" y="2352"/>
                  <a:pt x="5720" y="2362"/>
                  <a:pt x="5697" y="2380"/>
                </a:cubicBezTo>
                <a:cubicBezTo>
                  <a:pt x="4833" y="3031"/>
                  <a:pt x="4470" y="3383"/>
                  <a:pt x="4160" y="3453"/>
                </a:cubicBezTo>
                <a:cubicBezTo>
                  <a:pt x="4097" y="3467"/>
                  <a:pt x="4036" y="3473"/>
                  <a:pt x="3979" y="3473"/>
                </a:cubicBezTo>
                <a:cubicBezTo>
                  <a:pt x="3838" y="3473"/>
                  <a:pt x="3724" y="3435"/>
                  <a:pt x="3671" y="3387"/>
                </a:cubicBezTo>
                <a:cubicBezTo>
                  <a:pt x="3616" y="3336"/>
                  <a:pt x="3609" y="3248"/>
                  <a:pt x="3656" y="3186"/>
                </a:cubicBezTo>
                <a:cubicBezTo>
                  <a:pt x="4924" y="1540"/>
                  <a:pt x="4851" y="1640"/>
                  <a:pt x="4861" y="1614"/>
                </a:cubicBezTo>
                <a:cubicBezTo>
                  <a:pt x="5222" y="721"/>
                  <a:pt x="6042" y="268"/>
                  <a:pt x="6861" y="268"/>
                </a:cubicBezTo>
                <a:cubicBezTo>
                  <a:pt x="7664" y="268"/>
                  <a:pt x="8467" y="704"/>
                  <a:pt x="8837" y="1586"/>
                </a:cubicBezTo>
                <a:cubicBezTo>
                  <a:pt x="9180" y="2405"/>
                  <a:pt x="9009" y="3302"/>
                  <a:pt x="8392" y="3929"/>
                </a:cubicBezTo>
                <a:lnTo>
                  <a:pt x="7904" y="4415"/>
                </a:lnTo>
                <a:lnTo>
                  <a:pt x="7136" y="3651"/>
                </a:lnTo>
                <a:cubicBezTo>
                  <a:pt x="7110" y="3626"/>
                  <a:pt x="7076" y="3613"/>
                  <a:pt x="7042" y="3613"/>
                </a:cubicBezTo>
                <a:cubicBezTo>
                  <a:pt x="7008" y="3613"/>
                  <a:pt x="6974" y="3626"/>
                  <a:pt x="6949" y="3651"/>
                </a:cubicBezTo>
                <a:cubicBezTo>
                  <a:pt x="6897" y="3703"/>
                  <a:pt x="6897" y="3788"/>
                  <a:pt x="6949" y="3840"/>
                </a:cubicBezTo>
                <a:lnTo>
                  <a:pt x="7962" y="4847"/>
                </a:lnTo>
                <a:cubicBezTo>
                  <a:pt x="8101" y="4986"/>
                  <a:pt x="8101" y="5211"/>
                  <a:pt x="7962" y="5350"/>
                </a:cubicBezTo>
                <a:cubicBezTo>
                  <a:pt x="7892" y="5420"/>
                  <a:pt x="7801" y="5454"/>
                  <a:pt x="7710" y="5454"/>
                </a:cubicBezTo>
                <a:cubicBezTo>
                  <a:pt x="7619" y="5454"/>
                  <a:pt x="7528" y="5420"/>
                  <a:pt x="7459" y="5350"/>
                </a:cubicBezTo>
                <a:lnTo>
                  <a:pt x="5691" y="3579"/>
                </a:lnTo>
                <a:cubicBezTo>
                  <a:pt x="5665" y="3554"/>
                  <a:pt x="5631" y="3541"/>
                  <a:pt x="5597" y="3541"/>
                </a:cubicBezTo>
                <a:cubicBezTo>
                  <a:pt x="5563" y="3541"/>
                  <a:pt x="5530" y="3554"/>
                  <a:pt x="5504" y="3579"/>
                </a:cubicBezTo>
                <a:cubicBezTo>
                  <a:pt x="5452" y="3631"/>
                  <a:pt x="5452" y="3716"/>
                  <a:pt x="5504" y="3768"/>
                </a:cubicBezTo>
                <a:lnTo>
                  <a:pt x="7272" y="5537"/>
                </a:lnTo>
                <a:cubicBezTo>
                  <a:pt x="7411" y="5676"/>
                  <a:pt x="7411" y="5901"/>
                  <a:pt x="7272" y="6040"/>
                </a:cubicBezTo>
                <a:cubicBezTo>
                  <a:pt x="7202" y="6110"/>
                  <a:pt x="7111" y="6144"/>
                  <a:pt x="7020" y="6144"/>
                </a:cubicBezTo>
                <a:cubicBezTo>
                  <a:pt x="6929" y="6144"/>
                  <a:pt x="6838" y="6110"/>
                  <a:pt x="6769" y="6040"/>
                </a:cubicBezTo>
                <a:lnTo>
                  <a:pt x="5001" y="4270"/>
                </a:lnTo>
                <a:cubicBezTo>
                  <a:pt x="4975" y="4245"/>
                  <a:pt x="4941" y="4232"/>
                  <a:pt x="4907" y="4232"/>
                </a:cubicBezTo>
                <a:cubicBezTo>
                  <a:pt x="4873" y="4232"/>
                  <a:pt x="4839" y="4245"/>
                  <a:pt x="4814" y="4270"/>
                </a:cubicBezTo>
                <a:cubicBezTo>
                  <a:pt x="4762" y="4322"/>
                  <a:pt x="4762" y="4406"/>
                  <a:pt x="4814" y="4458"/>
                </a:cubicBezTo>
                <a:lnTo>
                  <a:pt x="6581" y="6227"/>
                </a:lnTo>
                <a:cubicBezTo>
                  <a:pt x="6719" y="6366"/>
                  <a:pt x="6719" y="6592"/>
                  <a:pt x="6581" y="6730"/>
                </a:cubicBezTo>
                <a:cubicBezTo>
                  <a:pt x="6511" y="6800"/>
                  <a:pt x="6420" y="6835"/>
                  <a:pt x="6330" y="6835"/>
                </a:cubicBezTo>
                <a:cubicBezTo>
                  <a:pt x="6239" y="6835"/>
                  <a:pt x="6149" y="6800"/>
                  <a:pt x="6080" y="6730"/>
                </a:cubicBezTo>
                <a:lnTo>
                  <a:pt x="5873" y="6521"/>
                </a:lnTo>
                <a:cubicBezTo>
                  <a:pt x="5853" y="6188"/>
                  <a:pt x="5574" y="5937"/>
                  <a:pt x="5254" y="5937"/>
                </a:cubicBezTo>
                <a:cubicBezTo>
                  <a:pt x="5213" y="5937"/>
                  <a:pt x="5171" y="5941"/>
                  <a:pt x="5129" y="5950"/>
                </a:cubicBezTo>
                <a:cubicBezTo>
                  <a:pt x="5148" y="5584"/>
                  <a:pt x="4852" y="5298"/>
                  <a:pt x="4508" y="5298"/>
                </a:cubicBezTo>
                <a:cubicBezTo>
                  <a:pt x="4484" y="5298"/>
                  <a:pt x="4460" y="5299"/>
                  <a:pt x="4435" y="5302"/>
                </a:cubicBezTo>
                <a:cubicBezTo>
                  <a:pt x="4479" y="4923"/>
                  <a:pt x="4180" y="4607"/>
                  <a:pt x="3817" y="4607"/>
                </a:cubicBezTo>
                <a:cubicBezTo>
                  <a:pt x="3789" y="4607"/>
                  <a:pt x="3761" y="4609"/>
                  <a:pt x="3732" y="4613"/>
                </a:cubicBezTo>
                <a:cubicBezTo>
                  <a:pt x="3772" y="4216"/>
                  <a:pt x="3450" y="3927"/>
                  <a:pt x="3108" y="3927"/>
                </a:cubicBezTo>
                <a:cubicBezTo>
                  <a:pt x="2963" y="3927"/>
                  <a:pt x="2814" y="3980"/>
                  <a:pt x="2688" y="4099"/>
                </a:cubicBezTo>
                <a:lnTo>
                  <a:pt x="1952" y="4793"/>
                </a:lnTo>
                <a:lnTo>
                  <a:pt x="1086" y="3928"/>
                </a:lnTo>
                <a:cubicBezTo>
                  <a:pt x="306" y="3137"/>
                  <a:pt x="292" y="1980"/>
                  <a:pt x="875" y="1157"/>
                </a:cubicBezTo>
                <a:cubicBezTo>
                  <a:pt x="917" y="1098"/>
                  <a:pt x="903" y="1016"/>
                  <a:pt x="842" y="972"/>
                </a:cubicBezTo>
                <a:cubicBezTo>
                  <a:pt x="819" y="956"/>
                  <a:pt x="793" y="948"/>
                  <a:pt x="766" y="948"/>
                </a:cubicBezTo>
                <a:cubicBezTo>
                  <a:pt x="725" y="948"/>
                  <a:pt x="683" y="968"/>
                  <a:pt x="657" y="1005"/>
                </a:cubicBezTo>
                <a:cubicBezTo>
                  <a:pt x="1" y="1932"/>
                  <a:pt x="23" y="3232"/>
                  <a:pt x="896" y="4117"/>
                </a:cubicBezTo>
                <a:lnTo>
                  <a:pt x="1759" y="4980"/>
                </a:lnTo>
                <a:cubicBezTo>
                  <a:pt x="1408" y="5385"/>
                  <a:pt x="1708" y="6007"/>
                  <a:pt x="2222" y="6007"/>
                </a:cubicBezTo>
                <a:cubicBezTo>
                  <a:pt x="2252" y="6007"/>
                  <a:pt x="2283" y="6005"/>
                  <a:pt x="2315" y="6000"/>
                </a:cubicBezTo>
                <a:lnTo>
                  <a:pt x="2315" y="6000"/>
                </a:lnTo>
                <a:cubicBezTo>
                  <a:pt x="2277" y="6373"/>
                  <a:pt x="2570" y="6685"/>
                  <a:pt x="2930" y="6685"/>
                </a:cubicBezTo>
                <a:cubicBezTo>
                  <a:pt x="2955" y="6685"/>
                  <a:pt x="2981" y="6683"/>
                  <a:pt x="3007" y="6680"/>
                </a:cubicBezTo>
                <a:lnTo>
                  <a:pt x="3007" y="6680"/>
                </a:lnTo>
                <a:cubicBezTo>
                  <a:pt x="2963" y="7059"/>
                  <a:pt x="3261" y="7375"/>
                  <a:pt x="3623" y="7375"/>
                </a:cubicBezTo>
                <a:cubicBezTo>
                  <a:pt x="3664" y="7375"/>
                  <a:pt x="3705" y="7371"/>
                  <a:pt x="3747" y="7363"/>
                </a:cubicBezTo>
                <a:lnTo>
                  <a:pt x="3747" y="7363"/>
                </a:lnTo>
                <a:cubicBezTo>
                  <a:pt x="3728" y="7750"/>
                  <a:pt x="4044" y="8016"/>
                  <a:pt x="4374" y="8016"/>
                </a:cubicBezTo>
                <a:cubicBezTo>
                  <a:pt x="4525" y="8016"/>
                  <a:pt x="4679" y="7961"/>
                  <a:pt x="4806" y="7835"/>
                </a:cubicBezTo>
                <a:cubicBezTo>
                  <a:pt x="5667" y="7006"/>
                  <a:pt x="5724" y="7007"/>
                  <a:pt x="5808" y="6837"/>
                </a:cubicBezTo>
                <a:lnTo>
                  <a:pt x="5891" y="6920"/>
                </a:lnTo>
                <a:cubicBezTo>
                  <a:pt x="6018" y="7047"/>
                  <a:pt x="6172" y="7103"/>
                  <a:pt x="6324" y="7103"/>
                </a:cubicBezTo>
                <a:cubicBezTo>
                  <a:pt x="6667" y="7103"/>
                  <a:pt x="6994" y="6813"/>
                  <a:pt x="6946" y="6406"/>
                </a:cubicBezTo>
                <a:lnTo>
                  <a:pt x="6946" y="6406"/>
                </a:lnTo>
                <a:cubicBezTo>
                  <a:pt x="6971" y="6409"/>
                  <a:pt x="6996" y="6411"/>
                  <a:pt x="7021" y="6411"/>
                </a:cubicBezTo>
                <a:cubicBezTo>
                  <a:pt x="7391" y="6411"/>
                  <a:pt x="7681" y="6088"/>
                  <a:pt x="7637" y="5716"/>
                </a:cubicBezTo>
                <a:lnTo>
                  <a:pt x="7637" y="5716"/>
                </a:lnTo>
                <a:cubicBezTo>
                  <a:pt x="7663" y="5720"/>
                  <a:pt x="7690" y="5721"/>
                  <a:pt x="7715" y="5721"/>
                </a:cubicBezTo>
                <a:cubicBezTo>
                  <a:pt x="8249" y="5721"/>
                  <a:pt x="8548" y="5059"/>
                  <a:pt x="8149" y="4661"/>
                </a:cubicBezTo>
                <a:lnTo>
                  <a:pt x="8091" y="4605"/>
                </a:lnTo>
                <a:cubicBezTo>
                  <a:pt x="8341" y="4303"/>
                  <a:pt x="9073" y="3849"/>
                  <a:pt x="9242" y="2831"/>
                </a:cubicBezTo>
                <a:cubicBezTo>
                  <a:pt x="9320" y="2379"/>
                  <a:pt x="9264" y="1913"/>
                  <a:pt x="9084" y="1483"/>
                </a:cubicBezTo>
                <a:cubicBezTo>
                  <a:pt x="8671" y="497"/>
                  <a:pt x="7768" y="1"/>
                  <a:pt x="6862" y="1"/>
                </a:cubicBezTo>
                <a:cubicBezTo>
                  <a:pt x="6031" y="1"/>
                  <a:pt x="5199" y="418"/>
                  <a:pt x="4739" y="1254"/>
                </a:cubicBezTo>
                <a:cubicBezTo>
                  <a:pt x="4288" y="435"/>
                  <a:pt x="3449" y="1"/>
                  <a:pt x="26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>
            <a:spLocks noGrp="1"/>
          </p:cNvSpPr>
          <p:nvPr>
            <p:ph type="title"/>
          </p:nvPr>
        </p:nvSpPr>
        <p:spPr>
          <a:xfrm>
            <a:off x="720000" y="41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r>
              <a:rPr lang="en-IN" dirty="0"/>
              <a:t>Statement</a:t>
            </a:r>
            <a:endParaRPr dirty="0"/>
          </a:p>
        </p:txBody>
      </p:sp>
      <p:sp>
        <p:nvSpPr>
          <p:cNvPr id="437" name="Google Shape;437;p51"/>
          <p:cNvSpPr txBox="1">
            <a:spLocks noGrp="1"/>
          </p:cNvSpPr>
          <p:nvPr>
            <p:ph type="subTitle" idx="1"/>
          </p:nvPr>
        </p:nvSpPr>
        <p:spPr>
          <a:xfrm>
            <a:off x="604879" y="2008660"/>
            <a:ext cx="2987405" cy="2494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Health is real wealth, and during the pandemic, we all realized the brute effects of COVID-19 on everyone, irrespective of status; therefore, you are required to analyze health and medical data for better future preparation to understand and mitigate the risks associated with heart disease.</a:t>
            </a:r>
          </a:p>
        </p:txBody>
      </p:sp>
      <p:sp>
        <p:nvSpPr>
          <p:cNvPr id="438" name="Google Shape;438;p51"/>
          <p:cNvSpPr txBox="1">
            <a:spLocks noGrp="1"/>
          </p:cNvSpPr>
          <p:nvPr>
            <p:ph type="subTitle" idx="2"/>
          </p:nvPr>
        </p:nvSpPr>
        <p:spPr>
          <a:xfrm>
            <a:off x="4065814" y="2058041"/>
            <a:ext cx="4833618" cy="2560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ETL Process: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Use Python libraries such as pandas for data manipulation.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Utilize </a:t>
            </a:r>
            <a:r>
              <a:rPr lang="en-IN" dirty="0" err="1"/>
              <a:t>Jupyter</a:t>
            </a:r>
            <a:r>
              <a:rPr lang="en-IN" dirty="0"/>
              <a:t> Notebook for database interactions.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Exploratory Data Analysis (EDA):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Perform EDA with </a:t>
            </a:r>
            <a:r>
              <a:rPr lang="en-IN" b="1" dirty="0"/>
              <a:t>pandas</a:t>
            </a:r>
            <a:r>
              <a:rPr lang="en-IN" dirty="0"/>
              <a:t> using Python.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Visualize data with </a:t>
            </a:r>
            <a:r>
              <a:rPr lang="en-IN" b="1" dirty="0"/>
              <a:t>matplotlib</a:t>
            </a:r>
            <a:r>
              <a:rPr lang="en-IN" dirty="0"/>
              <a:t> and </a:t>
            </a:r>
            <a:r>
              <a:rPr lang="en-IN" b="1" dirty="0"/>
              <a:t>seaborn</a:t>
            </a:r>
            <a:r>
              <a:rPr lang="en-IN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- Focus on insights related to heart disease rates,  	gender, and age.</a:t>
            </a:r>
            <a:endParaRPr dirty="0"/>
          </a:p>
        </p:txBody>
      </p:sp>
      <p:sp>
        <p:nvSpPr>
          <p:cNvPr id="440" name="Google Shape;440;p51"/>
          <p:cNvSpPr txBox="1">
            <a:spLocks noGrp="1"/>
          </p:cNvSpPr>
          <p:nvPr>
            <p:ph type="subTitle" idx="3"/>
          </p:nvPr>
        </p:nvSpPr>
        <p:spPr>
          <a:xfrm>
            <a:off x="839347" y="1527305"/>
            <a:ext cx="222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41" name="Google Shape;441;p51"/>
          <p:cNvSpPr txBox="1">
            <a:spLocks noGrp="1"/>
          </p:cNvSpPr>
          <p:nvPr>
            <p:ph type="subTitle" idx="4"/>
          </p:nvPr>
        </p:nvSpPr>
        <p:spPr>
          <a:xfrm>
            <a:off x="4514851" y="1499142"/>
            <a:ext cx="390914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Libraries</a:t>
            </a:r>
            <a:endParaRPr dirty="0"/>
          </a:p>
        </p:txBody>
      </p:sp>
      <p:sp>
        <p:nvSpPr>
          <p:cNvPr id="443" name="Google Shape;443;p51"/>
          <p:cNvSpPr/>
          <p:nvPr/>
        </p:nvSpPr>
        <p:spPr>
          <a:xfrm>
            <a:off x="1529475" y="807716"/>
            <a:ext cx="691426" cy="691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1"/>
          <p:cNvSpPr/>
          <p:nvPr/>
        </p:nvSpPr>
        <p:spPr>
          <a:xfrm>
            <a:off x="6166682" y="807716"/>
            <a:ext cx="691426" cy="6914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51"/>
          <p:cNvGrpSpPr/>
          <p:nvPr/>
        </p:nvGrpSpPr>
        <p:grpSpPr>
          <a:xfrm>
            <a:off x="1722108" y="1041185"/>
            <a:ext cx="306156" cy="222576"/>
            <a:chOff x="2507025" y="3036150"/>
            <a:chExt cx="226925" cy="164975"/>
          </a:xfrm>
        </p:grpSpPr>
        <p:sp>
          <p:nvSpPr>
            <p:cNvPr id="450" name="Google Shape;450;p51"/>
            <p:cNvSpPr/>
            <p:nvPr/>
          </p:nvSpPr>
          <p:spPr>
            <a:xfrm>
              <a:off x="2507025" y="3036150"/>
              <a:ext cx="226925" cy="164975"/>
            </a:xfrm>
            <a:custGeom>
              <a:avLst/>
              <a:gdLst/>
              <a:ahLst/>
              <a:cxnLst/>
              <a:rect l="l" t="t" r="r" b="b"/>
              <a:pathLst>
                <a:path w="9077" h="6599" extrusionOk="0">
                  <a:moveTo>
                    <a:pt x="6110" y="5497"/>
                  </a:moveTo>
                  <a:lnTo>
                    <a:pt x="6528" y="6332"/>
                  </a:lnTo>
                  <a:lnTo>
                    <a:pt x="489" y="6332"/>
                  </a:lnTo>
                  <a:cubicBezTo>
                    <a:pt x="368" y="6332"/>
                    <a:pt x="268" y="6233"/>
                    <a:pt x="268" y="6111"/>
                  </a:cubicBezTo>
                  <a:lnTo>
                    <a:pt x="268" y="5498"/>
                  </a:lnTo>
                  <a:lnTo>
                    <a:pt x="6110" y="5498"/>
                  </a:lnTo>
                  <a:lnTo>
                    <a:pt x="6110" y="5497"/>
                  </a:lnTo>
                  <a:close/>
                  <a:moveTo>
                    <a:pt x="488" y="1"/>
                  </a:moveTo>
                  <a:cubicBezTo>
                    <a:pt x="220" y="1"/>
                    <a:pt x="1" y="220"/>
                    <a:pt x="1" y="488"/>
                  </a:cubicBezTo>
                  <a:lnTo>
                    <a:pt x="1" y="6111"/>
                  </a:lnTo>
                  <a:cubicBezTo>
                    <a:pt x="1" y="6379"/>
                    <a:pt x="220" y="6598"/>
                    <a:pt x="488" y="6598"/>
                  </a:cubicBezTo>
                  <a:lnTo>
                    <a:pt x="8590" y="6598"/>
                  </a:lnTo>
                  <a:cubicBezTo>
                    <a:pt x="8858" y="6598"/>
                    <a:pt x="9076" y="6379"/>
                    <a:pt x="9076" y="6111"/>
                  </a:cubicBezTo>
                  <a:lnTo>
                    <a:pt x="9076" y="5235"/>
                  </a:lnTo>
                  <a:cubicBezTo>
                    <a:pt x="9076" y="5160"/>
                    <a:pt x="9018" y="5102"/>
                    <a:pt x="8945" y="5102"/>
                  </a:cubicBezTo>
                  <a:cubicBezTo>
                    <a:pt x="8871" y="5102"/>
                    <a:pt x="8812" y="5160"/>
                    <a:pt x="8812" y="5235"/>
                  </a:cubicBezTo>
                  <a:lnTo>
                    <a:pt x="8812" y="6111"/>
                  </a:lnTo>
                  <a:cubicBezTo>
                    <a:pt x="8812" y="6233"/>
                    <a:pt x="8713" y="6332"/>
                    <a:pt x="8591" y="6332"/>
                  </a:cubicBezTo>
                  <a:lnTo>
                    <a:pt x="6824" y="6332"/>
                  </a:lnTo>
                  <a:lnTo>
                    <a:pt x="6310" y="5305"/>
                  </a:lnTo>
                  <a:cubicBezTo>
                    <a:pt x="6287" y="5260"/>
                    <a:pt x="6242" y="5231"/>
                    <a:pt x="6192" y="5231"/>
                  </a:cubicBezTo>
                  <a:lnTo>
                    <a:pt x="268" y="5231"/>
                  </a:lnTo>
                  <a:lnTo>
                    <a:pt x="268" y="488"/>
                  </a:lnTo>
                  <a:cubicBezTo>
                    <a:pt x="268" y="366"/>
                    <a:pt x="368" y="267"/>
                    <a:pt x="489" y="267"/>
                  </a:cubicBezTo>
                  <a:lnTo>
                    <a:pt x="8591" y="267"/>
                  </a:lnTo>
                  <a:cubicBezTo>
                    <a:pt x="8713" y="267"/>
                    <a:pt x="8812" y="366"/>
                    <a:pt x="8812" y="488"/>
                  </a:cubicBezTo>
                  <a:lnTo>
                    <a:pt x="8812" y="4656"/>
                  </a:lnTo>
                  <a:cubicBezTo>
                    <a:pt x="8812" y="4728"/>
                    <a:pt x="8871" y="4788"/>
                    <a:pt x="8945" y="4788"/>
                  </a:cubicBezTo>
                  <a:cubicBezTo>
                    <a:pt x="9018" y="4788"/>
                    <a:pt x="9076" y="4729"/>
                    <a:pt x="9076" y="4656"/>
                  </a:cubicBezTo>
                  <a:lnTo>
                    <a:pt x="9076" y="488"/>
                  </a:lnTo>
                  <a:cubicBezTo>
                    <a:pt x="9076" y="220"/>
                    <a:pt x="8858" y="1"/>
                    <a:pt x="85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2520875" y="3049925"/>
              <a:ext cx="144275" cy="109875"/>
            </a:xfrm>
            <a:custGeom>
              <a:avLst/>
              <a:gdLst/>
              <a:ahLst/>
              <a:cxnLst/>
              <a:rect l="l" t="t" r="r" b="b"/>
              <a:pathLst>
                <a:path w="5771" h="4395" extrusionOk="0">
                  <a:moveTo>
                    <a:pt x="133" y="0"/>
                  </a:moveTo>
                  <a:cubicBezTo>
                    <a:pt x="59" y="0"/>
                    <a:pt x="0" y="60"/>
                    <a:pt x="0" y="133"/>
                  </a:cubicBezTo>
                  <a:lnTo>
                    <a:pt x="0" y="756"/>
                  </a:lnTo>
                  <a:cubicBezTo>
                    <a:pt x="0" y="829"/>
                    <a:pt x="59" y="889"/>
                    <a:pt x="133" y="889"/>
                  </a:cubicBezTo>
                  <a:cubicBezTo>
                    <a:pt x="206" y="889"/>
                    <a:pt x="264" y="829"/>
                    <a:pt x="264" y="756"/>
                  </a:cubicBezTo>
                  <a:lnTo>
                    <a:pt x="264" y="267"/>
                  </a:lnTo>
                  <a:lnTo>
                    <a:pt x="5504" y="267"/>
                  </a:lnTo>
                  <a:lnTo>
                    <a:pt x="5504" y="4130"/>
                  </a:lnTo>
                  <a:lnTo>
                    <a:pt x="264" y="4130"/>
                  </a:lnTo>
                  <a:lnTo>
                    <a:pt x="264" y="1335"/>
                  </a:lnTo>
                  <a:cubicBezTo>
                    <a:pt x="264" y="1261"/>
                    <a:pt x="206" y="1202"/>
                    <a:pt x="133" y="1202"/>
                  </a:cubicBezTo>
                  <a:cubicBezTo>
                    <a:pt x="59" y="1202"/>
                    <a:pt x="0" y="1261"/>
                    <a:pt x="0" y="1335"/>
                  </a:cubicBezTo>
                  <a:lnTo>
                    <a:pt x="0" y="4262"/>
                  </a:lnTo>
                  <a:cubicBezTo>
                    <a:pt x="0" y="4335"/>
                    <a:pt x="59" y="4395"/>
                    <a:pt x="133" y="4395"/>
                  </a:cubicBezTo>
                  <a:lnTo>
                    <a:pt x="5638" y="4395"/>
                  </a:lnTo>
                  <a:cubicBezTo>
                    <a:pt x="5712" y="4395"/>
                    <a:pt x="5770" y="4335"/>
                    <a:pt x="5770" y="4262"/>
                  </a:cubicBezTo>
                  <a:lnTo>
                    <a:pt x="5770" y="133"/>
                  </a:lnTo>
                  <a:cubicBezTo>
                    <a:pt x="5770" y="59"/>
                    <a:pt x="5712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2534600" y="3180675"/>
              <a:ext cx="20400" cy="6650"/>
            </a:xfrm>
            <a:custGeom>
              <a:avLst/>
              <a:gdLst/>
              <a:ahLst/>
              <a:cxnLst/>
              <a:rect l="l" t="t" r="r" b="b"/>
              <a:pathLst>
                <a:path w="816" h="266" extrusionOk="0">
                  <a:moveTo>
                    <a:pt x="134" y="1"/>
                  </a:moveTo>
                  <a:cubicBezTo>
                    <a:pt x="60" y="1"/>
                    <a:pt x="1" y="60"/>
                    <a:pt x="1" y="133"/>
                  </a:cubicBezTo>
                  <a:cubicBezTo>
                    <a:pt x="0" y="206"/>
                    <a:pt x="60" y="266"/>
                    <a:pt x="134" y="266"/>
                  </a:cubicBezTo>
                  <a:lnTo>
                    <a:pt x="684" y="266"/>
                  </a:lnTo>
                  <a:cubicBezTo>
                    <a:pt x="757" y="266"/>
                    <a:pt x="816" y="206"/>
                    <a:pt x="816" y="133"/>
                  </a:cubicBezTo>
                  <a:cubicBezTo>
                    <a:pt x="816" y="60"/>
                    <a:pt x="757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2566725" y="3180675"/>
              <a:ext cx="20400" cy="6650"/>
            </a:xfrm>
            <a:custGeom>
              <a:avLst/>
              <a:gdLst/>
              <a:ahLst/>
              <a:cxnLst/>
              <a:rect l="l" t="t" r="r" b="b"/>
              <a:pathLst>
                <a:path w="816" h="266" extrusionOk="0">
                  <a:moveTo>
                    <a:pt x="132" y="1"/>
                  </a:moveTo>
                  <a:cubicBezTo>
                    <a:pt x="59" y="1"/>
                    <a:pt x="1" y="60"/>
                    <a:pt x="1" y="133"/>
                  </a:cubicBezTo>
                  <a:cubicBezTo>
                    <a:pt x="1" y="206"/>
                    <a:pt x="59" y="266"/>
                    <a:pt x="132" y="266"/>
                  </a:cubicBezTo>
                  <a:lnTo>
                    <a:pt x="683" y="266"/>
                  </a:lnTo>
                  <a:cubicBezTo>
                    <a:pt x="757" y="266"/>
                    <a:pt x="815" y="206"/>
                    <a:pt x="815" y="133"/>
                  </a:cubicBezTo>
                  <a:cubicBezTo>
                    <a:pt x="815" y="60"/>
                    <a:pt x="757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2598825" y="3180675"/>
              <a:ext cx="20425" cy="6650"/>
            </a:xfrm>
            <a:custGeom>
              <a:avLst/>
              <a:gdLst/>
              <a:ahLst/>
              <a:cxnLst/>
              <a:rect l="l" t="t" r="r" b="b"/>
              <a:pathLst>
                <a:path w="817" h="266" extrusionOk="0">
                  <a:moveTo>
                    <a:pt x="134" y="1"/>
                  </a:moveTo>
                  <a:cubicBezTo>
                    <a:pt x="61" y="1"/>
                    <a:pt x="2" y="60"/>
                    <a:pt x="2" y="133"/>
                  </a:cubicBezTo>
                  <a:cubicBezTo>
                    <a:pt x="0" y="206"/>
                    <a:pt x="61" y="266"/>
                    <a:pt x="134" y="266"/>
                  </a:cubicBezTo>
                  <a:lnTo>
                    <a:pt x="684" y="266"/>
                  </a:lnTo>
                  <a:cubicBezTo>
                    <a:pt x="758" y="266"/>
                    <a:pt x="817" y="206"/>
                    <a:pt x="817" y="133"/>
                  </a:cubicBezTo>
                  <a:cubicBezTo>
                    <a:pt x="817" y="60"/>
                    <a:pt x="758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630950" y="3180675"/>
              <a:ext cx="20425" cy="6650"/>
            </a:xfrm>
            <a:custGeom>
              <a:avLst/>
              <a:gdLst/>
              <a:ahLst/>
              <a:cxnLst/>
              <a:rect l="l" t="t" r="r" b="b"/>
              <a:pathLst>
                <a:path w="817" h="266" extrusionOk="0">
                  <a:moveTo>
                    <a:pt x="133" y="1"/>
                  </a:moveTo>
                  <a:cubicBezTo>
                    <a:pt x="60" y="1"/>
                    <a:pt x="1" y="60"/>
                    <a:pt x="1" y="133"/>
                  </a:cubicBezTo>
                  <a:cubicBezTo>
                    <a:pt x="1" y="206"/>
                    <a:pt x="60" y="266"/>
                    <a:pt x="133" y="266"/>
                  </a:cubicBezTo>
                  <a:lnTo>
                    <a:pt x="684" y="266"/>
                  </a:lnTo>
                  <a:cubicBezTo>
                    <a:pt x="757" y="266"/>
                    <a:pt x="816" y="206"/>
                    <a:pt x="816" y="133"/>
                  </a:cubicBezTo>
                  <a:cubicBezTo>
                    <a:pt x="816" y="60"/>
                    <a:pt x="757" y="1"/>
                    <a:pt x="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686000" y="3173800"/>
              <a:ext cx="27300" cy="6625"/>
            </a:xfrm>
            <a:custGeom>
              <a:avLst/>
              <a:gdLst/>
              <a:ahLst/>
              <a:cxnLst/>
              <a:rect l="l" t="t" r="r" b="b"/>
              <a:pathLst>
                <a:path w="1092" h="265" extrusionOk="0">
                  <a:moveTo>
                    <a:pt x="133" y="0"/>
                  </a:moveTo>
                  <a:cubicBezTo>
                    <a:pt x="60" y="0"/>
                    <a:pt x="1" y="59"/>
                    <a:pt x="1" y="132"/>
                  </a:cubicBezTo>
                  <a:cubicBezTo>
                    <a:pt x="1" y="206"/>
                    <a:pt x="60" y="264"/>
                    <a:pt x="133" y="264"/>
                  </a:cubicBezTo>
                  <a:lnTo>
                    <a:pt x="959" y="264"/>
                  </a:lnTo>
                  <a:cubicBezTo>
                    <a:pt x="1032" y="264"/>
                    <a:pt x="1092" y="205"/>
                    <a:pt x="1092" y="132"/>
                  </a:cubicBezTo>
                  <a:cubicBezTo>
                    <a:pt x="1092" y="59"/>
                    <a:pt x="1032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679125" y="3084300"/>
              <a:ext cx="41075" cy="48000"/>
            </a:xfrm>
            <a:custGeom>
              <a:avLst/>
              <a:gdLst/>
              <a:ahLst/>
              <a:cxnLst/>
              <a:rect l="l" t="t" r="r" b="b"/>
              <a:pathLst>
                <a:path w="1643" h="1920" extrusionOk="0">
                  <a:moveTo>
                    <a:pt x="1378" y="266"/>
                  </a:moveTo>
                  <a:lnTo>
                    <a:pt x="1378" y="1653"/>
                  </a:lnTo>
                  <a:lnTo>
                    <a:pt x="267" y="1653"/>
                  </a:lnTo>
                  <a:lnTo>
                    <a:pt x="267" y="266"/>
                  </a:lnTo>
                  <a:close/>
                  <a:moveTo>
                    <a:pt x="258" y="0"/>
                  </a:moveTo>
                  <a:cubicBezTo>
                    <a:pt x="117" y="0"/>
                    <a:pt x="1" y="116"/>
                    <a:pt x="1" y="257"/>
                  </a:cubicBezTo>
                  <a:lnTo>
                    <a:pt x="1" y="1662"/>
                  </a:lnTo>
                  <a:cubicBezTo>
                    <a:pt x="1" y="1803"/>
                    <a:pt x="117" y="1919"/>
                    <a:pt x="258" y="1919"/>
                  </a:cubicBezTo>
                  <a:lnTo>
                    <a:pt x="1387" y="1919"/>
                  </a:lnTo>
                  <a:cubicBezTo>
                    <a:pt x="1528" y="1919"/>
                    <a:pt x="1642" y="1803"/>
                    <a:pt x="1642" y="1662"/>
                  </a:cubicBezTo>
                  <a:lnTo>
                    <a:pt x="1642" y="257"/>
                  </a:lnTo>
                  <a:cubicBezTo>
                    <a:pt x="1642" y="116"/>
                    <a:pt x="1527" y="0"/>
                    <a:pt x="1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534600" y="3063650"/>
              <a:ext cx="116775" cy="82350"/>
            </a:xfrm>
            <a:custGeom>
              <a:avLst/>
              <a:gdLst/>
              <a:ahLst/>
              <a:cxnLst/>
              <a:rect l="l" t="t" r="r" b="b"/>
              <a:pathLst>
                <a:path w="4671" h="3294" extrusionOk="0">
                  <a:moveTo>
                    <a:pt x="4407" y="268"/>
                  </a:moveTo>
                  <a:lnTo>
                    <a:pt x="4407" y="1378"/>
                  </a:lnTo>
                  <a:lnTo>
                    <a:pt x="3639" y="1378"/>
                  </a:lnTo>
                  <a:lnTo>
                    <a:pt x="3639" y="1377"/>
                  </a:lnTo>
                  <a:cubicBezTo>
                    <a:pt x="3589" y="1377"/>
                    <a:pt x="3543" y="1405"/>
                    <a:pt x="3520" y="1450"/>
                  </a:cubicBezTo>
                  <a:lnTo>
                    <a:pt x="3123" y="2246"/>
                  </a:lnTo>
                  <a:lnTo>
                    <a:pt x="2667" y="648"/>
                  </a:lnTo>
                  <a:cubicBezTo>
                    <a:pt x="2649" y="585"/>
                    <a:pt x="2594" y="552"/>
                    <a:pt x="2539" y="552"/>
                  </a:cubicBezTo>
                  <a:cubicBezTo>
                    <a:pt x="2490" y="552"/>
                    <a:pt x="2442" y="577"/>
                    <a:pt x="2418" y="630"/>
                  </a:cubicBezTo>
                  <a:lnTo>
                    <a:pt x="1906" y="1756"/>
                  </a:lnTo>
                  <a:lnTo>
                    <a:pt x="1533" y="1025"/>
                  </a:lnTo>
                  <a:cubicBezTo>
                    <a:pt x="1508" y="977"/>
                    <a:pt x="1461" y="952"/>
                    <a:pt x="1413" y="952"/>
                  </a:cubicBezTo>
                  <a:cubicBezTo>
                    <a:pt x="1374" y="952"/>
                    <a:pt x="1334" y="970"/>
                    <a:pt x="1307" y="1005"/>
                  </a:cubicBezTo>
                  <a:lnTo>
                    <a:pt x="1029" y="1380"/>
                  </a:lnTo>
                  <a:lnTo>
                    <a:pt x="268" y="1378"/>
                  </a:lnTo>
                  <a:lnTo>
                    <a:pt x="268" y="268"/>
                  </a:lnTo>
                  <a:close/>
                  <a:moveTo>
                    <a:pt x="132" y="0"/>
                  </a:moveTo>
                  <a:cubicBezTo>
                    <a:pt x="59" y="0"/>
                    <a:pt x="0" y="59"/>
                    <a:pt x="0" y="132"/>
                  </a:cubicBezTo>
                  <a:lnTo>
                    <a:pt x="0" y="3160"/>
                  </a:lnTo>
                  <a:cubicBezTo>
                    <a:pt x="0" y="3234"/>
                    <a:pt x="59" y="3292"/>
                    <a:pt x="132" y="3292"/>
                  </a:cubicBezTo>
                  <a:lnTo>
                    <a:pt x="1678" y="3292"/>
                  </a:lnTo>
                  <a:cubicBezTo>
                    <a:pt x="1751" y="3292"/>
                    <a:pt x="1810" y="3233"/>
                    <a:pt x="1810" y="3160"/>
                  </a:cubicBezTo>
                  <a:cubicBezTo>
                    <a:pt x="1810" y="3087"/>
                    <a:pt x="1751" y="3028"/>
                    <a:pt x="1678" y="3028"/>
                  </a:cubicBezTo>
                  <a:lnTo>
                    <a:pt x="265" y="3028"/>
                  </a:lnTo>
                  <a:lnTo>
                    <a:pt x="265" y="1642"/>
                  </a:lnTo>
                  <a:cubicBezTo>
                    <a:pt x="754" y="1643"/>
                    <a:pt x="602" y="1643"/>
                    <a:pt x="1092" y="1645"/>
                  </a:cubicBezTo>
                  <a:cubicBezTo>
                    <a:pt x="1135" y="1645"/>
                    <a:pt x="1174" y="1625"/>
                    <a:pt x="1199" y="1590"/>
                  </a:cubicBezTo>
                  <a:lnTo>
                    <a:pt x="1391" y="1332"/>
                  </a:lnTo>
                  <a:lnTo>
                    <a:pt x="1792" y="2119"/>
                  </a:lnTo>
                  <a:cubicBezTo>
                    <a:pt x="1817" y="2167"/>
                    <a:pt x="1863" y="2191"/>
                    <a:pt x="1910" y="2191"/>
                  </a:cubicBezTo>
                  <a:cubicBezTo>
                    <a:pt x="1959" y="2191"/>
                    <a:pt x="2007" y="2165"/>
                    <a:pt x="2031" y="2114"/>
                  </a:cubicBezTo>
                  <a:lnTo>
                    <a:pt x="2506" y="1066"/>
                  </a:lnTo>
                  <a:lnTo>
                    <a:pt x="2958" y="2645"/>
                  </a:lnTo>
                  <a:cubicBezTo>
                    <a:pt x="2976" y="2709"/>
                    <a:pt x="3031" y="2742"/>
                    <a:pt x="3086" y="2742"/>
                  </a:cubicBezTo>
                  <a:cubicBezTo>
                    <a:pt x="3133" y="2742"/>
                    <a:pt x="3180" y="2718"/>
                    <a:pt x="3205" y="2669"/>
                  </a:cubicBezTo>
                  <a:lnTo>
                    <a:pt x="3719" y="1642"/>
                  </a:lnTo>
                  <a:lnTo>
                    <a:pt x="4403" y="1642"/>
                  </a:lnTo>
                  <a:lnTo>
                    <a:pt x="4403" y="3028"/>
                  </a:lnTo>
                  <a:lnTo>
                    <a:pt x="2259" y="3029"/>
                  </a:lnTo>
                  <a:cubicBezTo>
                    <a:pt x="2186" y="3029"/>
                    <a:pt x="2126" y="3088"/>
                    <a:pt x="2126" y="3161"/>
                  </a:cubicBezTo>
                  <a:cubicBezTo>
                    <a:pt x="2126" y="3235"/>
                    <a:pt x="2186" y="3293"/>
                    <a:pt x="2259" y="3293"/>
                  </a:cubicBezTo>
                  <a:lnTo>
                    <a:pt x="4538" y="3293"/>
                  </a:lnTo>
                  <a:cubicBezTo>
                    <a:pt x="4611" y="3293"/>
                    <a:pt x="4670" y="3235"/>
                    <a:pt x="4670" y="3161"/>
                  </a:cubicBezTo>
                  <a:lnTo>
                    <a:pt x="4670" y="132"/>
                  </a:lnTo>
                  <a:cubicBezTo>
                    <a:pt x="4670" y="59"/>
                    <a:pt x="4611" y="0"/>
                    <a:pt x="4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51"/>
          <p:cNvGrpSpPr/>
          <p:nvPr/>
        </p:nvGrpSpPr>
        <p:grpSpPr>
          <a:xfrm>
            <a:off x="6358963" y="1040813"/>
            <a:ext cx="306864" cy="225241"/>
            <a:chOff x="2997500" y="3035125"/>
            <a:chExt cx="227450" cy="166950"/>
          </a:xfrm>
        </p:grpSpPr>
        <p:sp>
          <p:nvSpPr>
            <p:cNvPr id="460" name="Google Shape;460;p51"/>
            <p:cNvSpPr/>
            <p:nvPr/>
          </p:nvSpPr>
          <p:spPr>
            <a:xfrm>
              <a:off x="3102475" y="3035125"/>
              <a:ext cx="120825" cy="95725"/>
            </a:xfrm>
            <a:custGeom>
              <a:avLst/>
              <a:gdLst/>
              <a:ahLst/>
              <a:cxnLst/>
              <a:rect l="l" t="t" r="r" b="b"/>
              <a:pathLst>
                <a:path w="4833" h="3829" extrusionOk="0">
                  <a:moveTo>
                    <a:pt x="1559" y="1"/>
                  </a:moveTo>
                  <a:cubicBezTo>
                    <a:pt x="537" y="1"/>
                    <a:pt x="1" y="1188"/>
                    <a:pt x="624" y="1954"/>
                  </a:cubicBezTo>
                  <a:cubicBezTo>
                    <a:pt x="666" y="2010"/>
                    <a:pt x="817" y="2149"/>
                    <a:pt x="2457" y="3789"/>
                  </a:cubicBezTo>
                  <a:cubicBezTo>
                    <a:pt x="2482" y="3815"/>
                    <a:pt x="2516" y="3828"/>
                    <a:pt x="2550" y="3828"/>
                  </a:cubicBezTo>
                  <a:cubicBezTo>
                    <a:pt x="2584" y="3828"/>
                    <a:pt x="2618" y="3815"/>
                    <a:pt x="2644" y="3789"/>
                  </a:cubicBezTo>
                  <a:lnTo>
                    <a:pt x="4395" y="2042"/>
                  </a:lnTo>
                  <a:cubicBezTo>
                    <a:pt x="4733" y="1699"/>
                    <a:pt x="4832" y="1207"/>
                    <a:pt x="4653" y="757"/>
                  </a:cubicBezTo>
                  <a:cubicBezTo>
                    <a:pt x="4633" y="705"/>
                    <a:pt x="4583" y="673"/>
                    <a:pt x="4531" y="673"/>
                  </a:cubicBezTo>
                  <a:cubicBezTo>
                    <a:pt x="4514" y="673"/>
                    <a:pt x="4498" y="676"/>
                    <a:pt x="4482" y="683"/>
                  </a:cubicBezTo>
                  <a:cubicBezTo>
                    <a:pt x="4413" y="709"/>
                    <a:pt x="4380" y="787"/>
                    <a:pt x="4406" y="854"/>
                  </a:cubicBezTo>
                  <a:cubicBezTo>
                    <a:pt x="4545" y="1205"/>
                    <a:pt x="4469" y="1589"/>
                    <a:pt x="4207" y="1855"/>
                  </a:cubicBezTo>
                  <a:lnTo>
                    <a:pt x="2550" y="3508"/>
                  </a:lnTo>
                  <a:lnTo>
                    <a:pt x="1053" y="2012"/>
                  </a:lnTo>
                  <a:lnTo>
                    <a:pt x="1053" y="2012"/>
                  </a:lnTo>
                  <a:cubicBezTo>
                    <a:pt x="1168" y="2013"/>
                    <a:pt x="1209" y="2013"/>
                    <a:pt x="1250" y="2013"/>
                  </a:cubicBezTo>
                  <a:cubicBezTo>
                    <a:pt x="1290" y="2013"/>
                    <a:pt x="1331" y="2013"/>
                    <a:pt x="1449" y="2014"/>
                  </a:cubicBezTo>
                  <a:cubicBezTo>
                    <a:pt x="1494" y="2014"/>
                    <a:pt x="1535" y="1992"/>
                    <a:pt x="1559" y="1955"/>
                  </a:cubicBezTo>
                  <a:lnTo>
                    <a:pt x="1834" y="1541"/>
                  </a:lnTo>
                  <a:lnTo>
                    <a:pt x="2432" y="2674"/>
                  </a:lnTo>
                  <a:cubicBezTo>
                    <a:pt x="2457" y="2721"/>
                    <a:pt x="2503" y="2745"/>
                    <a:pt x="2549" y="2745"/>
                  </a:cubicBezTo>
                  <a:cubicBezTo>
                    <a:pt x="2598" y="2745"/>
                    <a:pt x="2646" y="2719"/>
                    <a:pt x="2669" y="2669"/>
                  </a:cubicBezTo>
                  <a:lnTo>
                    <a:pt x="2980" y="2014"/>
                  </a:lnTo>
                  <a:lnTo>
                    <a:pt x="3499" y="2014"/>
                  </a:lnTo>
                  <a:cubicBezTo>
                    <a:pt x="3572" y="2014"/>
                    <a:pt x="3631" y="1955"/>
                    <a:pt x="3631" y="1882"/>
                  </a:cubicBezTo>
                  <a:cubicBezTo>
                    <a:pt x="3631" y="1809"/>
                    <a:pt x="3572" y="1749"/>
                    <a:pt x="3499" y="1749"/>
                  </a:cubicBezTo>
                  <a:lnTo>
                    <a:pt x="2896" y="1749"/>
                  </a:lnTo>
                  <a:cubicBezTo>
                    <a:pt x="2844" y="1749"/>
                    <a:pt x="2798" y="1779"/>
                    <a:pt x="2776" y="1825"/>
                  </a:cubicBezTo>
                  <a:lnTo>
                    <a:pt x="2544" y="2315"/>
                  </a:lnTo>
                  <a:lnTo>
                    <a:pt x="1965" y="1219"/>
                  </a:lnTo>
                  <a:cubicBezTo>
                    <a:pt x="1941" y="1173"/>
                    <a:pt x="1894" y="1149"/>
                    <a:pt x="1848" y="1149"/>
                  </a:cubicBezTo>
                  <a:cubicBezTo>
                    <a:pt x="1806" y="1149"/>
                    <a:pt x="1764" y="1169"/>
                    <a:pt x="1737" y="1208"/>
                  </a:cubicBezTo>
                  <a:lnTo>
                    <a:pt x="1377" y="1748"/>
                  </a:lnTo>
                  <a:lnTo>
                    <a:pt x="801" y="1747"/>
                  </a:lnTo>
                  <a:cubicBezTo>
                    <a:pt x="366" y="1149"/>
                    <a:pt x="782" y="267"/>
                    <a:pt x="1559" y="267"/>
                  </a:cubicBezTo>
                  <a:cubicBezTo>
                    <a:pt x="1942" y="267"/>
                    <a:pt x="2282" y="495"/>
                    <a:pt x="2426" y="852"/>
                  </a:cubicBezTo>
                  <a:cubicBezTo>
                    <a:pt x="2448" y="907"/>
                    <a:pt x="2499" y="935"/>
                    <a:pt x="2549" y="935"/>
                  </a:cubicBezTo>
                  <a:cubicBezTo>
                    <a:pt x="2600" y="935"/>
                    <a:pt x="2650" y="907"/>
                    <a:pt x="2673" y="852"/>
                  </a:cubicBezTo>
                  <a:cubicBezTo>
                    <a:pt x="2828" y="468"/>
                    <a:pt x="3186" y="268"/>
                    <a:pt x="3544" y="268"/>
                  </a:cubicBezTo>
                  <a:cubicBezTo>
                    <a:pt x="3736" y="268"/>
                    <a:pt x="3928" y="325"/>
                    <a:pt x="4089" y="444"/>
                  </a:cubicBezTo>
                  <a:cubicBezTo>
                    <a:pt x="4113" y="462"/>
                    <a:pt x="4140" y="470"/>
                    <a:pt x="4168" y="470"/>
                  </a:cubicBezTo>
                  <a:cubicBezTo>
                    <a:pt x="4209" y="470"/>
                    <a:pt x="4249" y="451"/>
                    <a:pt x="4275" y="416"/>
                  </a:cubicBezTo>
                  <a:cubicBezTo>
                    <a:pt x="4319" y="357"/>
                    <a:pt x="4306" y="273"/>
                    <a:pt x="4247" y="230"/>
                  </a:cubicBezTo>
                  <a:cubicBezTo>
                    <a:pt x="4040" y="77"/>
                    <a:pt x="3791" y="1"/>
                    <a:pt x="3541" y="1"/>
                  </a:cubicBezTo>
                  <a:cubicBezTo>
                    <a:pt x="3164" y="1"/>
                    <a:pt x="2785" y="175"/>
                    <a:pt x="2549" y="521"/>
                  </a:cubicBezTo>
                  <a:cubicBezTo>
                    <a:pt x="2329" y="199"/>
                    <a:pt x="1963" y="1"/>
                    <a:pt x="1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997500" y="3110800"/>
              <a:ext cx="227450" cy="91275"/>
            </a:xfrm>
            <a:custGeom>
              <a:avLst/>
              <a:gdLst/>
              <a:ahLst/>
              <a:cxnLst/>
              <a:rect l="l" t="t" r="r" b="b"/>
              <a:pathLst>
                <a:path w="9098" h="3651" extrusionOk="0">
                  <a:moveTo>
                    <a:pt x="6138" y="1446"/>
                  </a:moveTo>
                  <a:lnTo>
                    <a:pt x="7941" y="1523"/>
                  </a:lnTo>
                  <a:cubicBezTo>
                    <a:pt x="8204" y="1535"/>
                    <a:pt x="8331" y="1851"/>
                    <a:pt x="8152" y="2042"/>
                  </a:cubicBezTo>
                  <a:lnTo>
                    <a:pt x="8152" y="2042"/>
                  </a:lnTo>
                  <a:cubicBezTo>
                    <a:pt x="8148" y="2041"/>
                    <a:pt x="8010" y="2035"/>
                    <a:pt x="6419" y="1961"/>
                  </a:cubicBezTo>
                  <a:cubicBezTo>
                    <a:pt x="6398" y="1791"/>
                    <a:pt x="6305" y="1597"/>
                    <a:pt x="6138" y="1446"/>
                  </a:cubicBezTo>
                  <a:close/>
                  <a:moveTo>
                    <a:pt x="8149" y="2042"/>
                  </a:moveTo>
                  <a:cubicBezTo>
                    <a:pt x="8150" y="2042"/>
                    <a:pt x="8152" y="2042"/>
                    <a:pt x="8152" y="2042"/>
                  </a:cubicBezTo>
                  <a:lnTo>
                    <a:pt x="8152" y="2042"/>
                  </a:lnTo>
                  <a:cubicBezTo>
                    <a:pt x="8152" y="2042"/>
                    <a:pt x="8152" y="2042"/>
                    <a:pt x="8152" y="2042"/>
                  </a:cubicBezTo>
                  <a:cubicBezTo>
                    <a:pt x="8149" y="2042"/>
                    <a:pt x="8149" y="2042"/>
                    <a:pt x="8149" y="2042"/>
                  </a:cubicBezTo>
                  <a:close/>
                  <a:moveTo>
                    <a:pt x="1622" y="396"/>
                  </a:moveTo>
                  <a:cubicBezTo>
                    <a:pt x="1656" y="634"/>
                    <a:pt x="1843" y="1934"/>
                    <a:pt x="1982" y="2911"/>
                  </a:cubicBezTo>
                  <a:lnTo>
                    <a:pt x="1638" y="2960"/>
                  </a:lnTo>
                  <a:lnTo>
                    <a:pt x="1277" y="446"/>
                  </a:lnTo>
                  <a:lnTo>
                    <a:pt x="1622" y="396"/>
                  </a:lnTo>
                  <a:close/>
                  <a:moveTo>
                    <a:pt x="8510" y="3246"/>
                  </a:move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close/>
                  <a:moveTo>
                    <a:pt x="8510" y="3246"/>
                  </a:moveTo>
                  <a:lnTo>
                    <a:pt x="8510" y="3246"/>
                  </a:lnTo>
                  <a:cubicBezTo>
                    <a:pt x="8510" y="3246"/>
                    <a:pt x="8510" y="3246"/>
                    <a:pt x="8510" y="3246"/>
                  </a:cubicBezTo>
                  <a:cubicBezTo>
                    <a:pt x="8510" y="3246"/>
                    <a:pt x="8510" y="3246"/>
                    <a:pt x="8510" y="3246"/>
                  </a:cubicBezTo>
                  <a:close/>
                  <a:moveTo>
                    <a:pt x="1099" y="0"/>
                  </a:moveTo>
                  <a:cubicBezTo>
                    <a:pt x="1093" y="0"/>
                    <a:pt x="1087" y="1"/>
                    <a:pt x="1082" y="1"/>
                  </a:cubicBezTo>
                  <a:lnTo>
                    <a:pt x="126" y="116"/>
                  </a:lnTo>
                  <a:cubicBezTo>
                    <a:pt x="52" y="125"/>
                    <a:pt x="1" y="193"/>
                    <a:pt x="11" y="266"/>
                  </a:cubicBezTo>
                  <a:lnTo>
                    <a:pt x="106" y="924"/>
                  </a:lnTo>
                  <a:cubicBezTo>
                    <a:pt x="115" y="991"/>
                    <a:pt x="171" y="1038"/>
                    <a:pt x="237" y="1038"/>
                  </a:cubicBezTo>
                  <a:cubicBezTo>
                    <a:pt x="243" y="1038"/>
                    <a:pt x="249" y="1038"/>
                    <a:pt x="256" y="1037"/>
                  </a:cubicBezTo>
                  <a:cubicBezTo>
                    <a:pt x="330" y="1027"/>
                    <a:pt x="379" y="959"/>
                    <a:pt x="369" y="887"/>
                  </a:cubicBezTo>
                  <a:lnTo>
                    <a:pt x="295" y="363"/>
                  </a:lnTo>
                  <a:lnTo>
                    <a:pt x="986" y="280"/>
                  </a:lnTo>
                  <a:lnTo>
                    <a:pt x="1418" y="3287"/>
                  </a:lnTo>
                  <a:lnTo>
                    <a:pt x="727" y="3371"/>
                  </a:lnTo>
                  <a:lnTo>
                    <a:pt x="451" y="1460"/>
                  </a:lnTo>
                  <a:cubicBezTo>
                    <a:pt x="442" y="1394"/>
                    <a:pt x="385" y="1346"/>
                    <a:pt x="321" y="1346"/>
                  </a:cubicBezTo>
                  <a:cubicBezTo>
                    <a:pt x="315" y="1346"/>
                    <a:pt x="308" y="1347"/>
                    <a:pt x="301" y="1348"/>
                  </a:cubicBezTo>
                  <a:cubicBezTo>
                    <a:pt x="228" y="1357"/>
                    <a:pt x="178" y="1426"/>
                    <a:pt x="188" y="1498"/>
                  </a:cubicBezTo>
                  <a:lnTo>
                    <a:pt x="481" y="3536"/>
                  </a:lnTo>
                  <a:cubicBezTo>
                    <a:pt x="490" y="3602"/>
                    <a:pt x="547" y="3650"/>
                    <a:pt x="612" y="3650"/>
                  </a:cubicBezTo>
                  <a:cubicBezTo>
                    <a:pt x="618" y="3650"/>
                    <a:pt x="623" y="3650"/>
                    <a:pt x="629" y="3649"/>
                  </a:cubicBezTo>
                  <a:lnTo>
                    <a:pt x="1584" y="3535"/>
                  </a:lnTo>
                  <a:cubicBezTo>
                    <a:pt x="1659" y="3526"/>
                    <a:pt x="1710" y="3458"/>
                    <a:pt x="1700" y="3385"/>
                  </a:cubicBezTo>
                  <a:lnTo>
                    <a:pt x="1677" y="3222"/>
                  </a:lnTo>
                  <a:lnTo>
                    <a:pt x="2152" y="3155"/>
                  </a:lnTo>
                  <a:cubicBezTo>
                    <a:pt x="2225" y="3144"/>
                    <a:pt x="2276" y="3076"/>
                    <a:pt x="2265" y="3004"/>
                  </a:cubicBezTo>
                  <a:lnTo>
                    <a:pt x="2230" y="2764"/>
                  </a:lnTo>
                  <a:cubicBezTo>
                    <a:pt x="2553" y="2656"/>
                    <a:pt x="2888" y="2602"/>
                    <a:pt x="3222" y="2602"/>
                  </a:cubicBezTo>
                  <a:cubicBezTo>
                    <a:pt x="3510" y="2602"/>
                    <a:pt x="3799" y="2642"/>
                    <a:pt x="4081" y="2723"/>
                  </a:cubicBezTo>
                  <a:cubicBezTo>
                    <a:pt x="4094" y="2726"/>
                    <a:pt x="4106" y="2728"/>
                    <a:pt x="4119" y="2728"/>
                  </a:cubicBezTo>
                  <a:cubicBezTo>
                    <a:pt x="4176" y="2728"/>
                    <a:pt x="4229" y="2690"/>
                    <a:pt x="4246" y="2631"/>
                  </a:cubicBezTo>
                  <a:cubicBezTo>
                    <a:pt x="4267" y="2560"/>
                    <a:pt x="4225" y="2487"/>
                    <a:pt x="4156" y="2467"/>
                  </a:cubicBezTo>
                  <a:cubicBezTo>
                    <a:pt x="3849" y="2379"/>
                    <a:pt x="3535" y="2336"/>
                    <a:pt x="3223" y="2336"/>
                  </a:cubicBezTo>
                  <a:cubicBezTo>
                    <a:pt x="2875" y="2336"/>
                    <a:pt x="2529" y="2389"/>
                    <a:pt x="2193" y="2496"/>
                  </a:cubicBezTo>
                  <a:lnTo>
                    <a:pt x="1926" y="639"/>
                  </a:lnTo>
                  <a:cubicBezTo>
                    <a:pt x="2657" y="450"/>
                    <a:pt x="2623" y="460"/>
                    <a:pt x="2639" y="452"/>
                  </a:cubicBezTo>
                  <a:cubicBezTo>
                    <a:pt x="2886" y="348"/>
                    <a:pt x="3124" y="299"/>
                    <a:pt x="3350" y="299"/>
                  </a:cubicBezTo>
                  <a:cubicBezTo>
                    <a:pt x="3867" y="299"/>
                    <a:pt x="4323" y="558"/>
                    <a:pt x="4690" y="1014"/>
                  </a:cubicBezTo>
                  <a:cubicBezTo>
                    <a:pt x="4703" y="1030"/>
                    <a:pt x="4719" y="1042"/>
                    <a:pt x="4738" y="1051"/>
                  </a:cubicBezTo>
                  <a:cubicBezTo>
                    <a:pt x="5240" y="1286"/>
                    <a:pt x="5276" y="1303"/>
                    <a:pt x="5276" y="1303"/>
                  </a:cubicBezTo>
                  <a:cubicBezTo>
                    <a:pt x="5276" y="1303"/>
                    <a:pt x="5275" y="1302"/>
                    <a:pt x="5276" y="1302"/>
                  </a:cubicBezTo>
                  <a:lnTo>
                    <a:pt x="5276" y="1302"/>
                  </a:lnTo>
                  <a:cubicBezTo>
                    <a:pt x="5276" y="1302"/>
                    <a:pt x="5276" y="1302"/>
                    <a:pt x="5276" y="1302"/>
                  </a:cubicBezTo>
                  <a:cubicBezTo>
                    <a:pt x="5663" y="1462"/>
                    <a:pt x="5823" y="1504"/>
                    <a:pt x="5994" y="1673"/>
                  </a:cubicBezTo>
                  <a:cubicBezTo>
                    <a:pt x="6183" y="1856"/>
                    <a:pt x="6207" y="2144"/>
                    <a:pt x="6082" y="2144"/>
                  </a:cubicBezTo>
                  <a:cubicBezTo>
                    <a:pt x="6072" y="2144"/>
                    <a:pt x="6062" y="2142"/>
                    <a:pt x="6051" y="2138"/>
                  </a:cubicBezTo>
                  <a:cubicBezTo>
                    <a:pt x="4215" y="1585"/>
                    <a:pt x="4907" y="1822"/>
                    <a:pt x="3887" y="1375"/>
                  </a:cubicBezTo>
                  <a:cubicBezTo>
                    <a:pt x="3869" y="1368"/>
                    <a:pt x="3851" y="1364"/>
                    <a:pt x="3833" y="1364"/>
                  </a:cubicBezTo>
                  <a:cubicBezTo>
                    <a:pt x="3782" y="1364"/>
                    <a:pt x="3734" y="1393"/>
                    <a:pt x="3711" y="1442"/>
                  </a:cubicBezTo>
                  <a:cubicBezTo>
                    <a:pt x="3681" y="1509"/>
                    <a:pt x="3711" y="1587"/>
                    <a:pt x="3778" y="1618"/>
                  </a:cubicBezTo>
                  <a:lnTo>
                    <a:pt x="4456" y="1923"/>
                  </a:lnTo>
                  <a:cubicBezTo>
                    <a:pt x="4571" y="1974"/>
                    <a:pt x="4528" y="1959"/>
                    <a:pt x="5973" y="2394"/>
                  </a:cubicBezTo>
                  <a:cubicBezTo>
                    <a:pt x="6006" y="2404"/>
                    <a:pt x="6040" y="2408"/>
                    <a:pt x="6073" y="2408"/>
                  </a:cubicBezTo>
                  <a:cubicBezTo>
                    <a:pt x="6200" y="2408"/>
                    <a:pt x="6321" y="2338"/>
                    <a:pt x="6381" y="2224"/>
                  </a:cubicBezTo>
                  <a:cubicBezTo>
                    <a:pt x="8524" y="2325"/>
                    <a:pt x="8548" y="2325"/>
                    <a:pt x="8539" y="2325"/>
                  </a:cubicBezTo>
                  <a:cubicBezTo>
                    <a:pt x="8539" y="2325"/>
                    <a:pt x="8539" y="2325"/>
                    <a:pt x="8539" y="2325"/>
                  </a:cubicBezTo>
                  <a:cubicBezTo>
                    <a:pt x="8538" y="2325"/>
                    <a:pt x="8537" y="2325"/>
                    <a:pt x="8540" y="2326"/>
                  </a:cubicBezTo>
                  <a:cubicBezTo>
                    <a:pt x="8935" y="2370"/>
                    <a:pt x="8905" y="2963"/>
                    <a:pt x="8504" y="2980"/>
                  </a:cubicBezTo>
                  <a:cubicBezTo>
                    <a:pt x="6281" y="2974"/>
                    <a:pt x="6353" y="2974"/>
                    <a:pt x="6348" y="2974"/>
                  </a:cubicBezTo>
                  <a:cubicBezTo>
                    <a:pt x="6273" y="2976"/>
                    <a:pt x="6200" y="2978"/>
                    <a:pt x="6127" y="2978"/>
                  </a:cubicBezTo>
                  <a:cubicBezTo>
                    <a:pt x="5757" y="2978"/>
                    <a:pt x="5380" y="2928"/>
                    <a:pt x="4717" y="2671"/>
                  </a:cubicBezTo>
                  <a:cubicBezTo>
                    <a:pt x="4701" y="2665"/>
                    <a:pt x="4685" y="2662"/>
                    <a:pt x="4669" y="2662"/>
                  </a:cubicBezTo>
                  <a:cubicBezTo>
                    <a:pt x="4615" y="2662"/>
                    <a:pt x="4565" y="2694"/>
                    <a:pt x="4544" y="2747"/>
                  </a:cubicBezTo>
                  <a:cubicBezTo>
                    <a:pt x="4518" y="2815"/>
                    <a:pt x="4552" y="2892"/>
                    <a:pt x="4620" y="2919"/>
                  </a:cubicBezTo>
                  <a:cubicBezTo>
                    <a:pt x="5324" y="3190"/>
                    <a:pt x="5725" y="3244"/>
                    <a:pt x="6121" y="3244"/>
                  </a:cubicBezTo>
                  <a:cubicBezTo>
                    <a:pt x="6198" y="3244"/>
                    <a:pt x="6275" y="3242"/>
                    <a:pt x="6354" y="3239"/>
                  </a:cubicBezTo>
                  <a:cubicBezTo>
                    <a:pt x="8424" y="3245"/>
                    <a:pt x="8508" y="3246"/>
                    <a:pt x="8510" y="3246"/>
                  </a:cubicBezTo>
                  <a:lnTo>
                    <a:pt x="8510" y="3246"/>
                  </a:lnTo>
                  <a:cubicBezTo>
                    <a:pt x="8875" y="3233"/>
                    <a:pt x="9075" y="2945"/>
                    <a:pt x="9086" y="2667"/>
                  </a:cubicBezTo>
                  <a:cubicBezTo>
                    <a:pt x="9097" y="2331"/>
                    <a:pt x="8852" y="2075"/>
                    <a:pt x="8555" y="2060"/>
                  </a:cubicBezTo>
                  <a:lnTo>
                    <a:pt x="8456" y="2055"/>
                  </a:lnTo>
                  <a:cubicBezTo>
                    <a:pt x="8612" y="1688"/>
                    <a:pt x="8352" y="1275"/>
                    <a:pt x="7952" y="1258"/>
                  </a:cubicBezTo>
                  <a:lnTo>
                    <a:pt x="5624" y="1158"/>
                  </a:lnTo>
                  <a:cubicBezTo>
                    <a:pt x="5138" y="962"/>
                    <a:pt x="5388" y="1056"/>
                    <a:pt x="4875" y="824"/>
                  </a:cubicBezTo>
                  <a:cubicBezTo>
                    <a:pt x="4595" y="485"/>
                    <a:pt x="4086" y="33"/>
                    <a:pt x="3351" y="33"/>
                  </a:cubicBezTo>
                  <a:cubicBezTo>
                    <a:pt x="3107" y="33"/>
                    <a:pt x="2837" y="83"/>
                    <a:pt x="2543" y="204"/>
                  </a:cubicBezTo>
                  <a:lnTo>
                    <a:pt x="1886" y="374"/>
                  </a:lnTo>
                  <a:lnTo>
                    <a:pt x="1864" y="227"/>
                  </a:lnTo>
                  <a:cubicBezTo>
                    <a:pt x="1855" y="159"/>
                    <a:pt x="1798" y="112"/>
                    <a:pt x="1733" y="112"/>
                  </a:cubicBezTo>
                  <a:cubicBezTo>
                    <a:pt x="1727" y="112"/>
                    <a:pt x="1720" y="113"/>
                    <a:pt x="1714" y="114"/>
                  </a:cubicBezTo>
                  <a:lnTo>
                    <a:pt x="1238" y="181"/>
                  </a:lnTo>
                  <a:lnTo>
                    <a:pt x="1230" y="115"/>
                  </a:lnTo>
                  <a:cubicBezTo>
                    <a:pt x="1220" y="48"/>
                    <a:pt x="1164" y="0"/>
                    <a:pt x="1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51"/>
          <p:cNvGrpSpPr/>
          <p:nvPr/>
        </p:nvGrpSpPr>
        <p:grpSpPr>
          <a:xfrm>
            <a:off x="8682203" y="4618209"/>
            <a:ext cx="217229" cy="377376"/>
            <a:chOff x="1587475" y="1939175"/>
            <a:chExt cx="130625" cy="226925"/>
          </a:xfrm>
        </p:grpSpPr>
        <p:sp>
          <p:nvSpPr>
            <p:cNvPr id="463" name="Google Shape;463;p51"/>
            <p:cNvSpPr/>
            <p:nvPr/>
          </p:nvSpPr>
          <p:spPr>
            <a:xfrm>
              <a:off x="1587475" y="1939175"/>
              <a:ext cx="130625" cy="226925"/>
            </a:xfrm>
            <a:custGeom>
              <a:avLst/>
              <a:gdLst/>
              <a:ahLst/>
              <a:cxnLst/>
              <a:rect l="l" t="t" r="r" b="b"/>
              <a:pathLst>
                <a:path w="5225" h="9077" extrusionOk="0">
                  <a:moveTo>
                    <a:pt x="1652" y="266"/>
                  </a:moveTo>
                  <a:lnTo>
                    <a:pt x="1652" y="1652"/>
                  </a:lnTo>
                  <a:lnTo>
                    <a:pt x="1368" y="1652"/>
                  </a:lnTo>
                  <a:lnTo>
                    <a:pt x="1368" y="266"/>
                  </a:lnTo>
                  <a:close/>
                  <a:moveTo>
                    <a:pt x="2205" y="266"/>
                  </a:moveTo>
                  <a:lnTo>
                    <a:pt x="2205" y="1652"/>
                  </a:lnTo>
                  <a:lnTo>
                    <a:pt x="1920" y="1652"/>
                  </a:lnTo>
                  <a:lnTo>
                    <a:pt x="1920" y="266"/>
                  </a:lnTo>
                  <a:close/>
                  <a:moveTo>
                    <a:pt x="2755" y="266"/>
                  </a:moveTo>
                  <a:lnTo>
                    <a:pt x="2755" y="1652"/>
                  </a:lnTo>
                  <a:lnTo>
                    <a:pt x="2470" y="1652"/>
                  </a:lnTo>
                  <a:lnTo>
                    <a:pt x="2470" y="266"/>
                  </a:lnTo>
                  <a:close/>
                  <a:moveTo>
                    <a:pt x="3304" y="266"/>
                  </a:moveTo>
                  <a:lnTo>
                    <a:pt x="3304" y="1652"/>
                  </a:lnTo>
                  <a:lnTo>
                    <a:pt x="3020" y="1652"/>
                  </a:lnTo>
                  <a:lnTo>
                    <a:pt x="3020" y="266"/>
                  </a:lnTo>
                  <a:close/>
                  <a:moveTo>
                    <a:pt x="3856" y="266"/>
                  </a:moveTo>
                  <a:lnTo>
                    <a:pt x="3856" y="1652"/>
                  </a:lnTo>
                  <a:lnTo>
                    <a:pt x="3572" y="1652"/>
                  </a:lnTo>
                  <a:lnTo>
                    <a:pt x="3572" y="266"/>
                  </a:lnTo>
                  <a:close/>
                  <a:moveTo>
                    <a:pt x="3856" y="1919"/>
                  </a:moveTo>
                  <a:lnTo>
                    <a:pt x="3856" y="2203"/>
                  </a:lnTo>
                  <a:lnTo>
                    <a:pt x="1368" y="2203"/>
                  </a:lnTo>
                  <a:lnTo>
                    <a:pt x="1368" y="1919"/>
                  </a:lnTo>
                  <a:close/>
                  <a:moveTo>
                    <a:pt x="3581" y="2469"/>
                  </a:moveTo>
                  <a:lnTo>
                    <a:pt x="3581" y="2753"/>
                  </a:lnTo>
                  <a:lnTo>
                    <a:pt x="1645" y="2753"/>
                  </a:lnTo>
                  <a:lnTo>
                    <a:pt x="1645" y="2469"/>
                  </a:lnTo>
                  <a:close/>
                  <a:moveTo>
                    <a:pt x="4293" y="3019"/>
                  </a:moveTo>
                  <a:cubicBezTo>
                    <a:pt x="4659" y="3019"/>
                    <a:pt x="4958" y="3317"/>
                    <a:pt x="4958" y="3683"/>
                  </a:cubicBezTo>
                  <a:lnTo>
                    <a:pt x="4958" y="3854"/>
                  </a:lnTo>
                  <a:lnTo>
                    <a:pt x="268" y="3854"/>
                  </a:lnTo>
                  <a:lnTo>
                    <a:pt x="268" y="3683"/>
                  </a:lnTo>
                  <a:cubicBezTo>
                    <a:pt x="268" y="3317"/>
                    <a:pt x="566" y="3019"/>
                    <a:pt x="932" y="3019"/>
                  </a:cubicBezTo>
                  <a:close/>
                  <a:moveTo>
                    <a:pt x="2479" y="5772"/>
                  </a:moveTo>
                  <a:lnTo>
                    <a:pt x="2479" y="7710"/>
                  </a:lnTo>
                  <a:lnTo>
                    <a:pt x="268" y="7710"/>
                  </a:lnTo>
                  <a:lnTo>
                    <a:pt x="268" y="5772"/>
                  </a:lnTo>
                  <a:close/>
                  <a:moveTo>
                    <a:pt x="1359" y="1"/>
                  </a:moveTo>
                  <a:cubicBezTo>
                    <a:pt x="1218" y="1"/>
                    <a:pt x="1102" y="116"/>
                    <a:pt x="1102" y="258"/>
                  </a:cubicBezTo>
                  <a:lnTo>
                    <a:pt x="1102" y="1662"/>
                  </a:lnTo>
                  <a:cubicBezTo>
                    <a:pt x="1102" y="1706"/>
                    <a:pt x="1114" y="1749"/>
                    <a:pt x="1135" y="1786"/>
                  </a:cubicBezTo>
                  <a:cubicBezTo>
                    <a:pt x="1114" y="1823"/>
                    <a:pt x="1102" y="1865"/>
                    <a:pt x="1102" y="1911"/>
                  </a:cubicBezTo>
                  <a:lnTo>
                    <a:pt x="1102" y="2213"/>
                  </a:lnTo>
                  <a:cubicBezTo>
                    <a:pt x="1102" y="2354"/>
                    <a:pt x="1218" y="2470"/>
                    <a:pt x="1359" y="2470"/>
                  </a:cubicBezTo>
                  <a:lnTo>
                    <a:pt x="1378" y="2470"/>
                  </a:lnTo>
                  <a:lnTo>
                    <a:pt x="1378" y="2754"/>
                  </a:lnTo>
                  <a:lnTo>
                    <a:pt x="931" y="2754"/>
                  </a:lnTo>
                  <a:cubicBezTo>
                    <a:pt x="418" y="2754"/>
                    <a:pt x="1" y="3171"/>
                    <a:pt x="1" y="3685"/>
                  </a:cubicBezTo>
                  <a:lnTo>
                    <a:pt x="1" y="4518"/>
                  </a:lnTo>
                  <a:cubicBezTo>
                    <a:pt x="1" y="4591"/>
                    <a:pt x="59" y="4650"/>
                    <a:pt x="133" y="4650"/>
                  </a:cubicBezTo>
                  <a:cubicBezTo>
                    <a:pt x="206" y="4650"/>
                    <a:pt x="265" y="4591"/>
                    <a:pt x="265" y="4518"/>
                  </a:cubicBezTo>
                  <a:lnTo>
                    <a:pt x="265" y="4121"/>
                  </a:lnTo>
                  <a:lnTo>
                    <a:pt x="4955" y="4121"/>
                  </a:lnTo>
                  <a:lnTo>
                    <a:pt x="4955" y="5506"/>
                  </a:lnTo>
                  <a:lnTo>
                    <a:pt x="268" y="5506"/>
                  </a:lnTo>
                  <a:lnTo>
                    <a:pt x="268" y="5098"/>
                  </a:lnTo>
                  <a:cubicBezTo>
                    <a:pt x="268" y="5025"/>
                    <a:pt x="209" y="4965"/>
                    <a:pt x="135" y="4965"/>
                  </a:cubicBezTo>
                  <a:cubicBezTo>
                    <a:pt x="62" y="4965"/>
                    <a:pt x="4" y="5025"/>
                    <a:pt x="4" y="5098"/>
                  </a:cubicBezTo>
                  <a:lnTo>
                    <a:pt x="4" y="8589"/>
                  </a:lnTo>
                  <a:cubicBezTo>
                    <a:pt x="4" y="8857"/>
                    <a:pt x="222" y="9076"/>
                    <a:pt x="490" y="9076"/>
                  </a:cubicBezTo>
                  <a:lnTo>
                    <a:pt x="2941" y="9076"/>
                  </a:lnTo>
                  <a:cubicBezTo>
                    <a:pt x="3014" y="9076"/>
                    <a:pt x="3074" y="9017"/>
                    <a:pt x="3074" y="8944"/>
                  </a:cubicBezTo>
                  <a:cubicBezTo>
                    <a:pt x="3074" y="8871"/>
                    <a:pt x="3014" y="8811"/>
                    <a:pt x="2941" y="8811"/>
                  </a:cubicBezTo>
                  <a:lnTo>
                    <a:pt x="490" y="8811"/>
                  </a:lnTo>
                  <a:cubicBezTo>
                    <a:pt x="369" y="8811"/>
                    <a:pt x="269" y="8712"/>
                    <a:pt x="269" y="8590"/>
                  </a:cubicBezTo>
                  <a:lnTo>
                    <a:pt x="269" y="7977"/>
                  </a:lnTo>
                  <a:lnTo>
                    <a:pt x="4959" y="7977"/>
                  </a:lnTo>
                  <a:lnTo>
                    <a:pt x="4959" y="8590"/>
                  </a:lnTo>
                  <a:cubicBezTo>
                    <a:pt x="4959" y="8712"/>
                    <a:pt x="4860" y="8811"/>
                    <a:pt x="4738" y="8811"/>
                  </a:cubicBezTo>
                  <a:lnTo>
                    <a:pt x="3522" y="8811"/>
                  </a:lnTo>
                  <a:cubicBezTo>
                    <a:pt x="3449" y="8811"/>
                    <a:pt x="3389" y="8871"/>
                    <a:pt x="3389" y="8944"/>
                  </a:cubicBezTo>
                  <a:cubicBezTo>
                    <a:pt x="3389" y="9017"/>
                    <a:pt x="3449" y="9076"/>
                    <a:pt x="3522" y="9076"/>
                  </a:cubicBezTo>
                  <a:lnTo>
                    <a:pt x="4738" y="9076"/>
                  </a:lnTo>
                  <a:cubicBezTo>
                    <a:pt x="5007" y="9076"/>
                    <a:pt x="5225" y="8857"/>
                    <a:pt x="5225" y="8589"/>
                  </a:cubicBezTo>
                  <a:lnTo>
                    <a:pt x="5225" y="6800"/>
                  </a:lnTo>
                  <a:cubicBezTo>
                    <a:pt x="5225" y="6727"/>
                    <a:pt x="5166" y="6667"/>
                    <a:pt x="5092" y="6667"/>
                  </a:cubicBezTo>
                  <a:cubicBezTo>
                    <a:pt x="5019" y="6667"/>
                    <a:pt x="4961" y="6727"/>
                    <a:pt x="4961" y="6800"/>
                  </a:cubicBezTo>
                  <a:lnTo>
                    <a:pt x="4961" y="7709"/>
                  </a:lnTo>
                  <a:lnTo>
                    <a:pt x="2748" y="7709"/>
                  </a:lnTo>
                  <a:lnTo>
                    <a:pt x="2748" y="5772"/>
                  </a:lnTo>
                  <a:lnTo>
                    <a:pt x="4961" y="5772"/>
                  </a:lnTo>
                  <a:lnTo>
                    <a:pt x="4961" y="6220"/>
                  </a:lnTo>
                  <a:cubicBezTo>
                    <a:pt x="4961" y="6293"/>
                    <a:pt x="5019" y="6352"/>
                    <a:pt x="5092" y="6352"/>
                  </a:cubicBezTo>
                  <a:cubicBezTo>
                    <a:pt x="5166" y="6352"/>
                    <a:pt x="5225" y="6293"/>
                    <a:pt x="5225" y="6220"/>
                  </a:cubicBezTo>
                  <a:lnTo>
                    <a:pt x="5225" y="3683"/>
                  </a:lnTo>
                  <a:cubicBezTo>
                    <a:pt x="5224" y="3171"/>
                    <a:pt x="4806" y="2754"/>
                    <a:pt x="4293" y="2754"/>
                  </a:cubicBezTo>
                  <a:lnTo>
                    <a:pt x="3847" y="2754"/>
                  </a:lnTo>
                  <a:lnTo>
                    <a:pt x="3847" y="2469"/>
                  </a:lnTo>
                  <a:lnTo>
                    <a:pt x="3865" y="2469"/>
                  </a:lnTo>
                  <a:cubicBezTo>
                    <a:pt x="4006" y="2469"/>
                    <a:pt x="4123" y="2353"/>
                    <a:pt x="4123" y="2212"/>
                  </a:cubicBezTo>
                  <a:lnTo>
                    <a:pt x="4123" y="1909"/>
                  </a:lnTo>
                  <a:cubicBezTo>
                    <a:pt x="4123" y="1864"/>
                    <a:pt x="4110" y="1822"/>
                    <a:pt x="4090" y="1785"/>
                  </a:cubicBezTo>
                  <a:cubicBezTo>
                    <a:pt x="4110" y="1747"/>
                    <a:pt x="4123" y="1705"/>
                    <a:pt x="4123" y="1660"/>
                  </a:cubicBezTo>
                  <a:lnTo>
                    <a:pt x="4123" y="258"/>
                  </a:lnTo>
                  <a:cubicBezTo>
                    <a:pt x="4123" y="116"/>
                    <a:pt x="4006" y="1"/>
                    <a:pt x="3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1598750" y="2090575"/>
              <a:ext cx="46200" cy="34225"/>
            </a:xfrm>
            <a:custGeom>
              <a:avLst/>
              <a:gdLst/>
              <a:ahLst/>
              <a:cxnLst/>
              <a:rect l="l" t="t" r="r" b="b"/>
              <a:pathLst>
                <a:path w="1848" h="1369" extrusionOk="0">
                  <a:moveTo>
                    <a:pt x="1230" y="267"/>
                  </a:moveTo>
                  <a:cubicBezTo>
                    <a:pt x="1406" y="267"/>
                    <a:pt x="1491" y="480"/>
                    <a:pt x="1370" y="602"/>
                  </a:cubicBezTo>
                  <a:lnTo>
                    <a:pt x="924" y="1048"/>
                  </a:lnTo>
                  <a:lnTo>
                    <a:pt x="478" y="603"/>
                  </a:lnTo>
                  <a:cubicBezTo>
                    <a:pt x="356" y="478"/>
                    <a:pt x="441" y="267"/>
                    <a:pt x="618" y="267"/>
                  </a:cubicBezTo>
                  <a:cubicBezTo>
                    <a:pt x="699" y="267"/>
                    <a:pt x="771" y="317"/>
                    <a:pt x="800" y="391"/>
                  </a:cubicBezTo>
                  <a:cubicBezTo>
                    <a:pt x="823" y="446"/>
                    <a:pt x="873" y="474"/>
                    <a:pt x="924" y="474"/>
                  </a:cubicBezTo>
                  <a:cubicBezTo>
                    <a:pt x="975" y="474"/>
                    <a:pt x="1025" y="446"/>
                    <a:pt x="1047" y="391"/>
                  </a:cubicBezTo>
                  <a:cubicBezTo>
                    <a:pt x="1078" y="317"/>
                    <a:pt x="1149" y="267"/>
                    <a:pt x="1230" y="267"/>
                  </a:cubicBezTo>
                  <a:close/>
                  <a:moveTo>
                    <a:pt x="619" y="0"/>
                  </a:moveTo>
                  <a:cubicBezTo>
                    <a:pt x="208" y="2"/>
                    <a:pt x="0" y="497"/>
                    <a:pt x="289" y="790"/>
                  </a:cubicBezTo>
                  <a:lnTo>
                    <a:pt x="830" y="1330"/>
                  </a:lnTo>
                  <a:cubicBezTo>
                    <a:pt x="856" y="1355"/>
                    <a:pt x="890" y="1368"/>
                    <a:pt x="924" y="1368"/>
                  </a:cubicBezTo>
                  <a:cubicBezTo>
                    <a:pt x="958" y="1368"/>
                    <a:pt x="993" y="1355"/>
                    <a:pt x="1018" y="1330"/>
                  </a:cubicBezTo>
                  <a:lnTo>
                    <a:pt x="1559" y="790"/>
                  </a:lnTo>
                  <a:lnTo>
                    <a:pt x="1560" y="789"/>
                  </a:lnTo>
                  <a:cubicBezTo>
                    <a:pt x="1847" y="497"/>
                    <a:pt x="1641" y="0"/>
                    <a:pt x="1231" y="0"/>
                  </a:cubicBezTo>
                  <a:cubicBezTo>
                    <a:pt x="1115" y="0"/>
                    <a:pt x="1007" y="43"/>
                    <a:pt x="925" y="114"/>
                  </a:cubicBezTo>
                  <a:cubicBezTo>
                    <a:pt x="842" y="41"/>
                    <a:pt x="735" y="0"/>
                    <a:pt x="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1635675" y="2049325"/>
              <a:ext cx="34200" cy="6650"/>
            </a:xfrm>
            <a:custGeom>
              <a:avLst/>
              <a:gdLst/>
              <a:ahLst/>
              <a:cxnLst/>
              <a:rect l="l" t="t" r="r" b="b"/>
              <a:pathLst>
                <a:path w="1368" h="266" extrusionOk="0">
                  <a:moveTo>
                    <a:pt x="134" y="0"/>
                  </a:moveTo>
                  <a:cubicBezTo>
                    <a:pt x="61" y="0"/>
                    <a:pt x="1" y="60"/>
                    <a:pt x="1" y="133"/>
                  </a:cubicBezTo>
                  <a:cubicBezTo>
                    <a:pt x="1" y="206"/>
                    <a:pt x="61" y="266"/>
                    <a:pt x="134" y="266"/>
                  </a:cubicBezTo>
                  <a:lnTo>
                    <a:pt x="1235" y="266"/>
                  </a:lnTo>
                  <a:cubicBezTo>
                    <a:pt x="1308" y="266"/>
                    <a:pt x="1368" y="206"/>
                    <a:pt x="1368" y="133"/>
                  </a:cubicBezTo>
                  <a:cubicBezTo>
                    <a:pt x="1368" y="60"/>
                    <a:pt x="1308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1628825" y="2063100"/>
              <a:ext cx="47925" cy="6625"/>
            </a:xfrm>
            <a:custGeom>
              <a:avLst/>
              <a:gdLst/>
              <a:ahLst/>
              <a:cxnLst/>
              <a:rect l="l" t="t" r="r" b="b"/>
              <a:pathLst>
                <a:path w="1917" h="265" extrusionOk="0">
                  <a:moveTo>
                    <a:pt x="128" y="1"/>
                  </a:moveTo>
                  <a:cubicBezTo>
                    <a:pt x="57" y="1"/>
                    <a:pt x="0" y="60"/>
                    <a:pt x="0" y="132"/>
                  </a:cubicBezTo>
                  <a:cubicBezTo>
                    <a:pt x="0" y="206"/>
                    <a:pt x="59" y="265"/>
                    <a:pt x="132" y="265"/>
                  </a:cubicBezTo>
                  <a:lnTo>
                    <a:pt x="1785" y="265"/>
                  </a:lnTo>
                  <a:cubicBezTo>
                    <a:pt x="1858" y="265"/>
                    <a:pt x="1916" y="206"/>
                    <a:pt x="1916" y="132"/>
                  </a:cubicBezTo>
                  <a:cubicBezTo>
                    <a:pt x="1916" y="59"/>
                    <a:pt x="1858" y="1"/>
                    <a:pt x="1785" y="1"/>
                  </a:cubicBezTo>
                  <a:lnTo>
                    <a:pt x="132" y="1"/>
                  </a:lnTo>
                  <a:cubicBezTo>
                    <a:pt x="131" y="1"/>
                    <a:pt x="130" y="1"/>
                    <a:pt x="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1663225" y="209062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4"/>
                    <a:pt x="133" y="264"/>
                  </a:cubicBezTo>
                  <a:lnTo>
                    <a:pt x="1428" y="264"/>
                  </a:lnTo>
                  <a:cubicBezTo>
                    <a:pt x="1501" y="264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1663225" y="210437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5"/>
                    <a:pt x="133" y="265"/>
                  </a:cubicBezTo>
                  <a:lnTo>
                    <a:pt x="1428" y="265"/>
                  </a:lnTo>
                  <a:cubicBezTo>
                    <a:pt x="1501" y="265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1663225" y="2118125"/>
              <a:ext cx="39025" cy="6625"/>
            </a:xfrm>
            <a:custGeom>
              <a:avLst/>
              <a:gdLst/>
              <a:ahLst/>
              <a:cxnLst/>
              <a:rect l="l" t="t" r="r" b="b"/>
              <a:pathLst>
                <a:path w="1561" h="265" extrusionOk="0">
                  <a:moveTo>
                    <a:pt x="133" y="0"/>
                  </a:move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5"/>
                    <a:pt x="133" y="265"/>
                  </a:cubicBezTo>
                  <a:lnTo>
                    <a:pt x="1428" y="265"/>
                  </a:lnTo>
                  <a:cubicBezTo>
                    <a:pt x="1501" y="265"/>
                    <a:pt x="1560" y="206"/>
                    <a:pt x="1560" y="132"/>
                  </a:cubicBezTo>
                  <a:cubicBezTo>
                    <a:pt x="1560" y="59"/>
                    <a:pt x="1501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>
            <a:spLocks noGrp="1"/>
          </p:cNvSpPr>
          <p:nvPr>
            <p:ph type="title"/>
          </p:nvPr>
        </p:nvSpPr>
        <p:spPr>
          <a:xfrm>
            <a:off x="573042" y="0"/>
            <a:ext cx="5256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Data: Attributes</a:t>
            </a:r>
            <a:endParaRPr dirty="0"/>
          </a:p>
        </p:txBody>
      </p:sp>
      <p:sp>
        <p:nvSpPr>
          <p:cNvPr id="393" name="Google Shape;393;p48"/>
          <p:cNvSpPr txBox="1">
            <a:spLocks noGrp="1"/>
          </p:cNvSpPr>
          <p:nvPr>
            <p:ph type="subTitle" idx="1"/>
          </p:nvPr>
        </p:nvSpPr>
        <p:spPr>
          <a:xfrm>
            <a:off x="195871" y="572699"/>
            <a:ext cx="9093472" cy="3974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chest pain type </a:t>
            </a:r>
            <a:r>
              <a:rPr lang="en-IN" sz="1600" dirty="0"/>
              <a:t>(4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resting blood pressure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serum </a:t>
            </a:r>
            <a:r>
              <a:rPr lang="en-IN" sz="1600" b="1" dirty="0" err="1"/>
              <a:t>cholestoral</a:t>
            </a:r>
            <a:r>
              <a:rPr lang="en-IN" sz="1600" b="1" dirty="0"/>
              <a:t> </a:t>
            </a:r>
            <a:r>
              <a:rPr lang="en-IN" sz="1600" dirty="0"/>
              <a:t>in mg/dl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fasting blood sugar </a:t>
            </a:r>
            <a:r>
              <a:rPr lang="en-IN" sz="1600" dirty="0"/>
              <a:t>&gt; 120 mg/dl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resting electrocardiographic </a:t>
            </a:r>
            <a:r>
              <a:rPr lang="en-IN" sz="1600" dirty="0"/>
              <a:t>results (values 0,1,2)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maximum </a:t>
            </a:r>
            <a:r>
              <a:rPr lang="en-IN" sz="1600" b="1" dirty="0"/>
              <a:t>heart rate </a:t>
            </a:r>
            <a:r>
              <a:rPr lang="en-IN" sz="1600" dirty="0"/>
              <a:t>achieved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exercise </a:t>
            </a:r>
            <a:r>
              <a:rPr lang="en-IN" sz="1600" b="1" dirty="0"/>
              <a:t>induced angina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oldpeak</a:t>
            </a:r>
            <a:r>
              <a:rPr lang="en-IN" sz="1600" dirty="0"/>
              <a:t> = ST depression induced by exercise relative to 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slope</a:t>
            </a:r>
            <a:r>
              <a:rPr lang="en-IN" sz="1600" dirty="0"/>
              <a:t> of the peak exercise ST segment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number of </a:t>
            </a:r>
            <a:r>
              <a:rPr lang="en-IN" sz="1600" b="1" dirty="0"/>
              <a:t>major vessels </a:t>
            </a:r>
            <a:r>
              <a:rPr lang="en-IN" sz="1600" dirty="0"/>
              <a:t>(0-3) </a:t>
            </a:r>
            <a:r>
              <a:rPr lang="en-IN" sz="1600" dirty="0" err="1"/>
              <a:t>colored</a:t>
            </a:r>
            <a:r>
              <a:rPr lang="en-IN" sz="1600" dirty="0"/>
              <a:t> by </a:t>
            </a:r>
            <a:r>
              <a:rPr lang="en-IN" sz="1600" dirty="0" err="1"/>
              <a:t>flourosopy</a:t>
            </a:r>
            <a:endParaRPr lang="en-IN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thal</a:t>
            </a:r>
            <a:r>
              <a:rPr lang="en-IN" sz="1600" dirty="0"/>
              <a:t>: 0 = normal; 1 = fixed defect; 2 = reversable defect</a:t>
            </a:r>
            <a:endParaRPr lang="en-IN" dirty="0"/>
          </a:p>
        </p:txBody>
      </p:sp>
      <p:sp>
        <p:nvSpPr>
          <p:cNvPr id="394" name="Google Shape;394;p48"/>
          <p:cNvSpPr/>
          <p:nvPr/>
        </p:nvSpPr>
        <p:spPr>
          <a:xfrm>
            <a:off x="106550" y="4759950"/>
            <a:ext cx="309271" cy="266004"/>
          </a:xfrm>
          <a:custGeom>
            <a:avLst/>
            <a:gdLst/>
            <a:ahLst/>
            <a:cxnLst/>
            <a:rect l="l" t="t" r="r" b="b"/>
            <a:pathLst>
              <a:path w="9321" h="8017" extrusionOk="0">
                <a:moveTo>
                  <a:pt x="3116" y="4196"/>
                </a:moveTo>
                <a:cubicBezTo>
                  <a:pt x="3207" y="4196"/>
                  <a:pt x="3298" y="4231"/>
                  <a:pt x="3368" y="4301"/>
                </a:cubicBezTo>
                <a:cubicBezTo>
                  <a:pt x="3509" y="4442"/>
                  <a:pt x="3507" y="4673"/>
                  <a:pt x="3360" y="4810"/>
                </a:cubicBezTo>
                <a:lnTo>
                  <a:pt x="2486" y="5634"/>
                </a:lnTo>
                <a:cubicBezTo>
                  <a:pt x="2409" y="5708"/>
                  <a:pt x="2318" y="5741"/>
                  <a:pt x="2231" y="5741"/>
                </a:cubicBezTo>
                <a:cubicBezTo>
                  <a:pt x="2137" y="5741"/>
                  <a:pt x="2048" y="5703"/>
                  <a:pt x="1982" y="5636"/>
                </a:cubicBezTo>
                <a:cubicBezTo>
                  <a:pt x="1844" y="5498"/>
                  <a:pt x="1843" y="5274"/>
                  <a:pt x="1980" y="5135"/>
                </a:cubicBezTo>
                <a:lnTo>
                  <a:pt x="2872" y="4293"/>
                </a:lnTo>
                <a:cubicBezTo>
                  <a:pt x="2941" y="4228"/>
                  <a:pt x="3029" y="4196"/>
                  <a:pt x="3116" y="4196"/>
                </a:cubicBezTo>
                <a:close/>
                <a:moveTo>
                  <a:pt x="3819" y="4876"/>
                </a:moveTo>
                <a:cubicBezTo>
                  <a:pt x="3910" y="4876"/>
                  <a:pt x="4001" y="4911"/>
                  <a:pt x="4070" y="4981"/>
                </a:cubicBezTo>
                <a:cubicBezTo>
                  <a:pt x="4212" y="5122"/>
                  <a:pt x="4209" y="5352"/>
                  <a:pt x="4063" y="5490"/>
                </a:cubicBezTo>
                <a:cubicBezTo>
                  <a:pt x="3249" y="6258"/>
                  <a:pt x="3186" y="6316"/>
                  <a:pt x="3187" y="6316"/>
                </a:cubicBezTo>
                <a:cubicBezTo>
                  <a:pt x="3187" y="6316"/>
                  <a:pt x="3190" y="6314"/>
                  <a:pt x="3190" y="6314"/>
                </a:cubicBezTo>
                <a:lnTo>
                  <a:pt x="3190" y="6314"/>
                </a:lnTo>
                <a:cubicBezTo>
                  <a:pt x="3190" y="6314"/>
                  <a:pt x="3190" y="6315"/>
                  <a:pt x="3188" y="6317"/>
                </a:cubicBezTo>
                <a:cubicBezTo>
                  <a:pt x="3119" y="6385"/>
                  <a:pt x="3028" y="6419"/>
                  <a:pt x="2937" y="6419"/>
                </a:cubicBezTo>
                <a:cubicBezTo>
                  <a:pt x="2846" y="6419"/>
                  <a:pt x="2755" y="6385"/>
                  <a:pt x="2685" y="6315"/>
                </a:cubicBezTo>
                <a:cubicBezTo>
                  <a:pt x="2555" y="6185"/>
                  <a:pt x="2537" y="5967"/>
                  <a:pt x="2686" y="5811"/>
                </a:cubicBezTo>
                <a:cubicBezTo>
                  <a:pt x="3404" y="5135"/>
                  <a:pt x="3550" y="4998"/>
                  <a:pt x="3576" y="4973"/>
                </a:cubicBezTo>
                <a:cubicBezTo>
                  <a:pt x="3644" y="4908"/>
                  <a:pt x="3732" y="4876"/>
                  <a:pt x="3819" y="4876"/>
                </a:cubicBezTo>
                <a:close/>
                <a:moveTo>
                  <a:pt x="4510" y="5565"/>
                </a:moveTo>
                <a:cubicBezTo>
                  <a:pt x="4601" y="5565"/>
                  <a:pt x="4692" y="5600"/>
                  <a:pt x="4761" y="5670"/>
                </a:cubicBezTo>
                <a:cubicBezTo>
                  <a:pt x="4898" y="5808"/>
                  <a:pt x="4899" y="6030"/>
                  <a:pt x="4763" y="6169"/>
                </a:cubicBezTo>
                <a:lnTo>
                  <a:pt x="4545" y="6375"/>
                </a:lnTo>
                <a:cubicBezTo>
                  <a:pt x="4491" y="6425"/>
                  <a:pt x="4490" y="6509"/>
                  <a:pt x="4540" y="6562"/>
                </a:cubicBezTo>
                <a:cubicBezTo>
                  <a:pt x="4566" y="6589"/>
                  <a:pt x="4601" y="6603"/>
                  <a:pt x="4636" y="6603"/>
                </a:cubicBezTo>
                <a:cubicBezTo>
                  <a:pt x="4669" y="6603"/>
                  <a:pt x="4702" y="6591"/>
                  <a:pt x="4727" y="6567"/>
                </a:cubicBezTo>
                <a:cubicBezTo>
                  <a:pt x="4728" y="6566"/>
                  <a:pt x="5006" y="6304"/>
                  <a:pt x="5009" y="6302"/>
                </a:cubicBezTo>
                <a:cubicBezTo>
                  <a:pt x="5078" y="6236"/>
                  <a:pt x="5166" y="6204"/>
                  <a:pt x="5253" y="6204"/>
                </a:cubicBezTo>
                <a:cubicBezTo>
                  <a:pt x="5344" y="6204"/>
                  <a:pt x="5435" y="6239"/>
                  <a:pt x="5504" y="6309"/>
                </a:cubicBezTo>
                <a:cubicBezTo>
                  <a:pt x="5646" y="6451"/>
                  <a:pt x="5642" y="6682"/>
                  <a:pt x="5497" y="6818"/>
                </a:cubicBezTo>
                <a:lnTo>
                  <a:pt x="4625" y="7642"/>
                </a:lnTo>
                <a:lnTo>
                  <a:pt x="4622" y="7645"/>
                </a:lnTo>
                <a:cubicBezTo>
                  <a:pt x="4553" y="7714"/>
                  <a:pt x="4462" y="7749"/>
                  <a:pt x="4371" y="7749"/>
                </a:cubicBezTo>
                <a:cubicBezTo>
                  <a:pt x="4280" y="7749"/>
                  <a:pt x="4189" y="7714"/>
                  <a:pt x="4120" y="7645"/>
                </a:cubicBezTo>
                <a:cubicBezTo>
                  <a:pt x="3982" y="7507"/>
                  <a:pt x="3981" y="7282"/>
                  <a:pt x="4119" y="7143"/>
                </a:cubicBezTo>
                <a:lnTo>
                  <a:pt x="4306" y="6966"/>
                </a:lnTo>
                <a:cubicBezTo>
                  <a:pt x="4360" y="6915"/>
                  <a:pt x="4361" y="6831"/>
                  <a:pt x="4311" y="6778"/>
                </a:cubicBezTo>
                <a:cubicBezTo>
                  <a:pt x="4285" y="6750"/>
                  <a:pt x="4250" y="6737"/>
                  <a:pt x="4215" y="6737"/>
                </a:cubicBezTo>
                <a:cubicBezTo>
                  <a:pt x="4182" y="6737"/>
                  <a:pt x="4149" y="6749"/>
                  <a:pt x="4124" y="6773"/>
                </a:cubicBezTo>
                <a:lnTo>
                  <a:pt x="3878" y="7006"/>
                </a:lnTo>
                <a:cubicBezTo>
                  <a:pt x="3808" y="7075"/>
                  <a:pt x="3717" y="7110"/>
                  <a:pt x="3626" y="7110"/>
                </a:cubicBezTo>
                <a:cubicBezTo>
                  <a:pt x="3535" y="7110"/>
                  <a:pt x="3444" y="7075"/>
                  <a:pt x="3375" y="7006"/>
                </a:cubicBezTo>
                <a:cubicBezTo>
                  <a:pt x="3243" y="6874"/>
                  <a:pt x="3227" y="6656"/>
                  <a:pt x="3376" y="6502"/>
                </a:cubicBezTo>
                <a:cubicBezTo>
                  <a:pt x="3910" y="5998"/>
                  <a:pt x="3870" y="6036"/>
                  <a:pt x="4266" y="5662"/>
                </a:cubicBezTo>
                <a:cubicBezTo>
                  <a:pt x="4335" y="5597"/>
                  <a:pt x="4422" y="5565"/>
                  <a:pt x="4510" y="5565"/>
                </a:cubicBezTo>
                <a:close/>
                <a:moveTo>
                  <a:pt x="2605" y="1"/>
                </a:moveTo>
                <a:cubicBezTo>
                  <a:pt x="2061" y="1"/>
                  <a:pt x="1515" y="181"/>
                  <a:pt x="1071" y="556"/>
                </a:cubicBezTo>
                <a:cubicBezTo>
                  <a:pt x="1015" y="604"/>
                  <a:pt x="1009" y="687"/>
                  <a:pt x="1056" y="744"/>
                </a:cubicBezTo>
                <a:cubicBezTo>
                  <a:pt x="1082" y="775"/>
                  <a:pt x="1119" y="791"/>
                  <a:pt x="1157" y="791"/>
                </a:cubicBezTo>
                <a:cubicBezTo>
                  <a:pt x="1188" y="791"/>
                  <a:pt x="1219" y="781"/>
                  <a:pt x="1244" y="759"/>
                </a:cubicBezTo>
                <a:cubicBezTo>
                  <a:pt x="1641" y="424"/>
                  <a:pt x="2123" y="266"/>
                  <a:pt x="2603" y="266"/>
                </a:cubicBezTo>
                <a:cubicBezTo>
                  <a:pt x="3415" y="266"/>
                  <a:pt x="4220" y="721"/>
                  <a:pt x="4586" y="1545"/>
                </a:cubicBezTo>
                <a:lnTo>
                  <a:pt x="3446" y="3024"/>
                </a:lnTo>
                <a:cubicBezTo>
                  <a:pt x="3242" y="3286"/>
                  <a:pt x="3378" y="3738"/>
                  <a:pt x="3980" y="3738"/>
                </a:cubicBezTo>
                <a:cubicBezTo>
                  <a:pt x="4192" y="3738"/>
                  <a:pt x="4438" y="3681"/>
                  <a:pt x="4777" y="3425"/>
                </a:cubicBezTo>
                <a:lnTo>
                  <a:pt x="5767" y="2662"/>
                </a:lnTo>
                <a:lnTo>
                  <a:pt x="6540" y="3432"/>
                </a:lnTo>
                <a:cubicBezTo>
                  <a:pt x="6566" y="3458"/>
                  <a:pt x="6600" y="3471"/>
                  <a:pt x="6634" y="3471"/>
                </a:cubicBezTo>
                <a:cubicBezTo>
                  <a:pt x="6668" y="3471"/>
                  <a:pt x="6702" y="3458"/>
                  <a:pt x="6728" y="3432"/>
                </a:cubicBezTo>
                <a:cubicBezTo>
                  <a:pt x="6779" y="3381"/>
                  <a:pt x="6779" y="3295"/>
                  <a:pt x="6728" y="3244"/>
                </a:cubicBezTo>
                <a:lnTo>
                  <a:pt x="6145" y="2663"/>
                </a:lnTo>
                <a:lnTo>
                  <a:pt x="6145" y="2663"/>
                </a:lnTo>
                <a:cubicBezTo>
                  <a:pt x="6168" y="2664"/>
                  <a:pt x="6192" y="2664"/>
                  <a:pt x="6216" y="2664"/>
                </a:cubicBezTo>
                <a:cubicBezTo>
                  <a:pt x="6430" y="2664"/>
                  <a:pt x="6698" y="2638"/>
                  <a:pt x="6983" y="2544"/>
                </a:cubicBezTo>
                <a:cubicBezTo>
                  <a:pt x="7052" y="2520"/>
                  <a:pt x="7091" y="2445"/>
                  <a:pt x="7067" y="2375"/>
                </a:cubicBezTo>
                <a:cubicBezTo>
                  <a:pt x="7049" y="2320"/>
                  <a:pt x="6996" y="2284"/>
                  <a:pt x="6940" y="2284"/>
                </a:cubicBezTo>
                <a:cubicBezTo>
                  <a:pt x="6926" y="2284"/>
                  <a:pt x="6912" y="2286"/>
                  <a:pt x="6898" y="2291"/>
                </a:cubicBezTo>
                <a:cubicBezTo>
                  <a:pt x="6675" y="2365"/>
                  <a:pt x="6432" y="2397"/>
                  <a:pt x="6212" y="2397"/>
                </a:cubicBezTo>
                <a:cubicBezTo>
                  <a:pt x="6062" y="2397"/>
                  <a:pt x="5924" y="2383"/>
                  <a:pt x="5808" y="2356"/>
                </a:cubicBezTo>
                <a:cubicBezTo>
                  <a:pt x="5798" y="2353"/>
                  <a:pt x="5789" y="2352"/>
                  <a:pt x="5779" y="2352"/>
                </a:cubicBezTo>
                <a:cubicBezTo>
                  <a:pt x="5749" y="2352"/>
                  <a:pt x="5720" y="2362"/>
                  <a:pt x="5697" y="2380"/>
                </a:cubicBezTo>
                <a:cubicBezTo>
                  <a:pt x="4833" y="3031"/>
                  <a:pt x="4470" y="3383"/>
                  <a:pt x="4160" y="3453"/>
                </a:cubicBezTo>
                <a:cubicBezTo>
                  <a:pt x="4097" y="3467"/>
                  <a:pt x="4036" y="3473"/>
                  <a:pt x="3979" y="3473"/>
                </a:cubicBezTo>
                <a:cubicBezTo>
                  <a:pt x="3838" y="3473"/>
                  <a:pt x="3724" y="3435"/>
                  <a:pt x="3671" y="3387"/>
                </a:cubicBezTo>
                <a:cubicBezTo>
                  <a:pt x="3616" y="3336"/>
                  <a:pt x="3609" y="3248"/>
                  <a:pt x="3656" y="3186"/>
                </a:cubicBezTo>
                <a:cubicBezTo>
                  <a:pt x="4924" y="1540"/>
                  <a:pt x="4851" y="1640"/>
                  <a:pt x="4861" y="1614"/>
                </a:cubicBezTo>
                <a:cubicBezTo>
                  <a:pt x="5222" y="721"/>
                  <a:pt x="6042" y="268"/>
                  <a:pt x="6861" y="268"/>
                </a:cubicBezTo>
                <a:cubicBezTo>
                  <a:pt x="7664" y="268"/>
                  <a:pt x="8467" y="704"/>
                  <a:pt x="8837" y="1586"/>
                </a:cubicBezTo>
                <a:cubicBezTo>
                  <a:pt x="9180" y="2405"/>
                  <a:pt x="9009" y="3302"/>
                  <a:pt x="8392" y="3929"/>
                </a:cubicBezTo>
                <a:lnTo>
                  <a:pt x="7904" y="4415"/>
                </a:lnTo>
                <a:lnTo>
                  <a:pt x="7136" y="3651"/>
                </a:lnTo>
                <a:cubicBezTo>
                  <a:pt x="7110" y="3626"/>
                  <a:pt x="7076" y="3613"/>
                  <a:pt x="7042" y="3613"/>
                </a:cubicBezTo>
                <a:cubicBezTo>
                  <a:pt x="7008" y="3613"/>
                  <a:pt x="6974" y="3626"/>
                  <a:pt x="6949" y="3651"/>
                </a:cubicBezTo>
                <a:cubicBezTo>
                  <a:pt x="6897" y="3703"/>
                  <a:pt x="6897" y="3788"/>
                  <a:pt x="6949" y="3840"/>
                </a:cubicBezTo>
                <a:lnTo>
                  <a:pt x="7962" y="4847"/>
                </a:lnTo>
                <a:cubicBezTo>
                  <a:pt x="8101" y="4986"/>
                  <a:pt x="8101" y="5211"/>
                  <a:pt x="7962" y="5350"/>
                </a:cubicBezTo>
                <a:cubicBezTo>
                  <a:pt x="7892" y="5420"/>
                  <a:pt x="7801" y="5454"/>
                  <a:pt x="7710" y="5454"/>
                </a:cubicBezTo>
                <a:cubicBezTo>
                  <a:pt x="7619" y="5454"/>
                  <a:pt x="7528" y="5420"/>
                  <a:pt x="7459" y="5350"/>
                </a:cubicBezTo>
                <a:lnTo>
                  <a:pt x="5691" y="3579"/>
                </a:lnTo>
                <a:cubicBezTo>
                  <a:pt x="5665" y="3554"/>
                  <a:pt x="5631" y="3541"/>
                  <a:pt x="5597" y="3541"/>
                </a:cubicBezTo>
                <a:cubicBezTo>
                  <a:pt x="5563" y="3541"/>
                  <a:pt x="5530" y="3554"/>
                  <a:pt x="5504" y="3579"/>
                </a:cubicBezTo>
                <a:cubicBezTo>
                  <a:pt x="5452" y="3631"/>
                  <a:pt x="5452" y="3716"/>
                  <a:pt x="5504" y="3768"/>
                </a:cubicBezTo>
                <a:lnTo>
                  <a:pt x="7272" y="5537"/>
                </a:lnTo>
                <a:cubicBezTo>
                  <a:pt x="7411" y="5676"/>
                  <a:pt x="7411" y="5901"/>
                  <a:pt x="7272" y="6040"/>
                </a:cubicBezTo>
                <a:cubicBezTo>
                  <a:pt x="7202" y="6110"/>
                  <a:pt x="7111" y="6144"/>
                  <a:pt x="7020" y="6144"/>
                </a:cubicBezTo>
                <a:cubicBezTo>
                  <a:pt x="6929" y="6144"/>
                  <a:pt x="6838" y="6110"/>
                  <a:pt x="6769" y="6040"/>
                </a:cubicBezTo>
                <a:lnTo>
                  <a:pt x="5001" y="4270"/>
                </a:lnTo>
                <a:cubicBezTo>
                  <a:pt x="4975" y="4245"/>
                  <a:pt x="4941" y="4232"/>
                  <a:pt x="4907" y="4232"/>
                </a:cubicBezTo>
                <a:cubicBezTo>
                  <a:pt x="4873" y="4232"/>
                  <a:pt x="4839" y="4245"/>
                  <a:pt x="4814" y="4270"/>
                </a:cubicBezTo>
                <a:cubicBezTo>
                  <a:pt x="4762" y="4322"/>
                  <a:pt x="4762" y="4406"/>
                  <a:pt x="4814" y="4458"/>
                </a:cubicBezTo>
                <a:lnTo>
                  <a:pt x="6581" y="6227"/>
                </a:lnTo>
                <a:cubicBezTo>
                  <a:pt x="6719" y="6366"/>
                  <a:pt x="6719" y="6592"/>
                  <a:pt x="6581" y="6730"/>
                </a:cubicBezTo>
                <a:cubicBezTo>
                  <a:pt x="6511" y="6800"/>
                  <a:pt x="6420" y="6835"/>
                  <a:pt x="6330" y="6835"/>
                </a:cubicBezTo>
                <a:cubicBezTo>
                  <a:pt x="6239" y="6835"/>
                  <a:pt x="6149" y="6800"/>
                  <a:pt x="6080" y="6730"/>
                </a:cubicBezTo>
                <a:lnTo>
                  <a:pt x="5873" y="6521"/>
                </a:lnTo>
                <a:cubicBezTo>
                  <a:pt x="5853" y="6188"/>
                  <a:pt x="5574" y="5937"/>
                  <a:pt x="5254" y="5937"/>
                </a:cubicBezTo>
                <a:cubicBezTo>
                  <a:pt x="5213" y="5937"/>
                  <a:pt x="5171" y="5941"/>
                  <a:pt x="5129" y="5950"/>
                </a:cubicBezTo>
                <a:cubicBezTo>
                  <a:pt x="5148" y="5584"/>
                  <a:pt x="4852" y="5298"/>
                  <a:pt x="4508" y="5298"/>
                </a:cubicBezTo>
                <a:cubicBezTo>
                  <a:pt x="4484" y="5298"/>
                  <a:pt x="4460" y="5299"/>
                  <a:pt x="4435" y="5302"/>
                </a:cubicBezTo>
                <a:cubicBezTo>
                  <a:pt x="4479" y="4923"/>
                  <a:pt x="4180" y="4607"/>
                  <a:pt x="3817" y="4607"/>
                </a:cubicBezTo>
                <a:cubicBezTo>
                  <a:pt x="3789" y="4607"/>
                  <a:pt x="3761" y="4609"/>
                  <a:pt x="3732" y="4613"/>
                </a:cubicBezTo>
                <a:cubicBezTo>
                  <a:pt x="3772" y="4216"/>
                  <a:pt x="3450" y="3927"/>
                  <a:pt x="3108" y="3927"/>
                </a:cubicBezTo>
                <a:cubicBezTo>
                  <a:pt x="2963" y="3927"/>
                  <a:pt x="2814" y="3980"/>
                  <a:pt x="2688" y="4099"/>
                </a:cubicBezTo>
                <a:lnTo>
                  <a:pt x="1952" y="4793"/>
                </a:lnTo>
                <a:lnTo>
                  <a:pt x="1086" y="3928"/>
                </a:lnTo>
                <a:cubicBezTo>
                  <a:pt x="306" y="3137"/>
                  <a:pt x="292" y="1980"/>
                  <a:pt x="875" y="1157"/>
                </a:cubicBezTo>
                <a:cubicBezTo>
                  <a:pt x="917" y="1098"/>
                  <a:pt x="903" y="1016"/>
                  <a:pt x="842" y="972"/>
                </a:cubicBezTo>
                <a:cubicBezTo>
                  <a:pt x="819" y="956"/>
                  <a:pt x="793" y="948"/>
                  <a:pt x="766" y="948"/>
                </a:cubicBezTo>
                <a:cubicBezTo>
                  <a:pt x="725" y="948"/>
                  <a:pt x="683" y="968"/>
                  <a:pt x="657" y="1005"/>
                </a:cubicBezTo>
                <a:cubicBezTo>
                  <a:pt x="1" y="1932"/>
                  <a:pt x="23" y="3232"/>
                  <a:pt x="896" y="4117"/>
                </a:cubicBezTo>
                <a:lnTo>
                  <a:pt x="1759" y="4980"/>
                </a:lnTo>
                <a:cubicBezTo>
                  <a:pt x="1408" y="5385"/>
                  <a:pt x="1708" y="6007"/>
                  <a:pt x="2222" y="6007"/>
                </a:cubicBezTo>
                <a:cubicBezTo>
                  <a:pt x="2252" y="6007"/>
                  <a:pt x="2283" y="6005"/>
                  <a:pt x="2315" y="6000"/>
                </a:cubicBezTo>
                <a:lnTo>
                  <a:pt x="2315" y="6000"/>
                </a:lnTo>
                <a:cubicBezTo>
                  <a:pt x="2277" y="6373"/>
                  <a:pt x="2570" y="6685"/>
                  <a:pt x="2930" y="6685"/>
                </a:cubicBezTo>
                <a:cubicBezTo>
                  <a:pt x="2955" y="6685"/>
                  <a:pt x="2981" y="6683"/>
                  <a:pt x="3007" y="6680"/>
                </a:cubicBezTo>
                <a:lnTo>
                  <a:pt x="3007" y="6680"/>
                </a:lnTo>
                <a:cubicBezTo>
                  <a:pt x="2963" y="7059"/>
                  <a:pt x="3261" y="7375"/>
                  <a:pt x="3623" y="7375"/>
                </a:cubicBezTo>
                <a:cubicBezTo>
                  <a:pt x="3664" y="7375"/>
                  <a:pt x="3705" y="7371"/>
                  <a:pt x="3747" y="7363"/>
                </a:cubicBezTo>
                <a:lnTo>
                  <a:pt x="3747" y="7363"/>
                </a:lnTo>
                <a:cubicBezTo>
                  <a:pt x="3728" y="7750"/>
                  <a:pt x="4044" y="8016"/>
                  <a:pt x="4374" y="8016"/>
                </a:cubicBezTo>
                <a:cubicBezTo>
                  <a:pt x="4525" y="8016"/>
                  <a:pt x="4679" y="7961"/>
                  <a:pt x="4806" y="7835"/>
                </a:cubicBezTo>
                <a:cubicBezTo>
                  <a:pt x="5667" y="7006"/>
                  <a:pt x="5724" y="7007"/>
                  <a:pt x="5808" y="6837"/>
                </a:cubicBezTo>
                <a:lnTo>
                  <a:pt x="5891" y="6920"/>
                </a:lnTo>
                <a:cubicBezTo>
                  <a:pt x="6018" y="7047"/>
                  <a:pt x="6172" y="7103"/>
                  <a:pt x="6324" y="7103"/>
                </a:cubicBezTo>
                <a:cubicBezTo>
                  <a:pt x="6667" y="7103"/>
                  <a:pt x="6994" y="6813"/>
                  <a:pt x="6946" y="6406"/>
                </a:cubicBezTo>
                <a:lnTo>
                  <a:pt x="6946" y="6406"/>
                </a:lnTo>
                <a:cubicBezTo>
                  <a:pt x="6971" y="6409"/>
                  <a:pt x="6996" y="6411"/>
                  <a:pt x="7021" y="6411"/>
                </a:cubicBezTo>
                <a:cubicBezTo>
                  <a:pt x="7391" y="6411"/>
                  <a:pt x="7681" y="6088"/>
                  <a:pt x="7637" y="5716"/>
                </a:cubicBezTo>
                <a:lnTo>
                  <a:pt x="7637" y="5716"/>
                </a:lnTo>
                <a:cubicBezTo>
                  <a:pt x="7663" y="5720"/>
                  <a:pt x="7690" y="5721"/>
                  <a:pt x="7715" y="5721"/>
                </a:cubicBezTo>
                <a:cubicBezTo>
                  <a:pt x="8249" y="5721"/>
                  <a:pt x="8548" y="5059"/>
                  <a:pt x="8149" y="4661"/>
                </a:cubicBezTo>
                <a:lnTo>
                  <a:pt x="8091" y="4605"/>
                </a:lnTo>
                <a:cubicBezTo>
                  <a:pt x="8341" y="4303"/>
                  <a:pt x="9073" y="3849"/>
                  <a:pt x="9242" y="2831"/>
                </a:cubicBezTo>
                <a:cubicBezTo>
                  <a:pt x="9320" y="2379"/>
                  <a:pt x="9264" y="1913"/>
                  <a:pt x="9084" y="1483"/>
                </a:cubicBezTo>
                <a:cubicBezTo>
                  <a:pt x="8671" y="497"/>
                  <a:pt x="7768" y="1"/>
                  <a:pt x="6862" y="1"/>
                </a:cubicBezTo>
                <a:cubicBezTo>
                  <a:pt x="6031" y="1"/>
                  <a:pt x="5199" y="418"/>
                  <a:pt x="4739" y="1254"/>
                </a:cubicBezTo>
                <a:cubicBezTo>
                  <a:pt x="4288" y="435"/>
                  <a:pt x="3449" y="1"/>
                  <a:pt x="26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9477" y="257233"/>
            <a:ext cx="3607302" cy="634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Null Value Check!</a:t>
            </a:r>
            <a:endParaRPr sz="3200" dirty="0"/>
          </a:p>
        </p:txBody>
      </p:sp>
      <p:sp>
        <p:nvSpPr>
          <p:cNvPr id="357" name="Google Shape;357;p46"/>
          <p:cNvSpPr/>
          <p:nvPr/>
        </p:nvSpPr>
        <p:spPr>
          <a:xfrm>
            <a:off x="2682385" y="1827982"/>
            <a:ext cx="309265" cy="571969"/>
          </a:xfrm>
          <a:custGeom>
            <a:avLst/>
            <a:gdLst/>
            <a:ahLst/>
            <a:cxnLst/>
            <a:rect l="l" t="t" r="r" b="b"/>
            <a:pathLst>
              <a:path w="2710" h="5012" extrusionOk="0">
                <a:moveTo>
                  <a:pt x="164" y="1"/>
                </a:moveTo>
                <a:cubicBezTo>
                  <a:pt x="61" y="1"/>
                  <a:pt x="1" y="15"/>
                  <a:pt x="1" y="15"/>
                </a:cubicBezTo>
                <a:lnTo>
                  <a:pt x="1114" y="5011"/>
                </a:lnTo>
                <a:cubicBezTo>
                  <a:pt x="1114" y="5011"/>
                  <a:pt x="2709" y="3565"/>
                  <a:pt x="1973" y="1678"/>
                </a:cubicBezTo>
                <a:cubicBezTo>
                  <a:pt x="1382" y="170"/>
                  <a:pt x="520" y="1"/>
                  <a:pt x="1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713225" y="1778453"/>
            <a:ext cx="621383" cy="951076"/>
          </a:xfrm>
          <a:custGeom>
            <a:avLst/>
            <a:gdLst/>
            <a:ahLst/>
            <a:cxnLst/>
            <a:rect l="l" t="t" r="r" b="b"/>
            <a:pathLst>
              <a:path w="5445" h="8334" extrusionOk="0">
                <a:moveTo>
                  <a:pt x="4788" y="1"/>
                </a:moveTo>
                <a:cubicBezTo>
                  <a:pt x="4788" y="1"/>
                  <a:pt x="0" y="946"/>
                  <a:pt x="1547" y="6761"/>
                </a:cubicBezTo>
                <a:cubicBezTo>
                  <a:pt x="1854" y="7912"/>
                  <a:pt x="2278" y="8333"/>
                  <a:pt x="2734" y="8333"/>
                </a:cubicBezTo>
                <a:cubicBezTo>
                  <a:pt x="3972" y="8333"/>
                  <a:pt x="5444" y="5236"/>
                  <a:pt x="5444" y="5236"/>
                </a:cubicBezTo>
                <a:lnTo>
                  <a:pt x="478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1067571" y="1339883"/>
            <a:ext cx="1742156" cy="845972"/>
          </a:xfrm>
          <a:custGeom>
            <a:avLst/>
            <a:gdLst/>
            <a:ahLst/>
            <a:cxnLst/>
            <a:rect l="l" t="t" r="r" b="b"/>
            <a:pathLst>
              <a:path w="15266" h="7413" extrusionOk="0">
                <a:moveTo>
                  <a:pt x="7812" y="0"/>
                </a:moveTo>
                <a:cubicBezTo>
                  <a:pt x="7018" y="0"/>
                  <a:pt x="6206" y="111"/>
                  <a:pt x="5396" y="337"/>
                </a:cubicBezTo>
                <a:cubicBezTo>
                  <a:pt x="993" y="1565"/>
                  <a:pt x="38" y="6600"/>
                  <a:pt x="1" y="6815"/>
                </a:cubicBezTo>
                <a:lnTo>
                  <a:pt x="3315" y="7412"/>
                </a:lnTo>
                <a:cubicBezTo>
                  <a:pt x="3319" y="7381"/>
                  <a:pt x="3945" y="4237"/>
                  <a:pt x="6304" y="3578"/>
                </a:cubicBezTo>
                <a:cubicBezTo>
                  <a:pt x="6813" y="3437"/>
                  <a:pt x="7319" y="3367"/>
                  <a:pt x="7809" y="3367"/>
                </a:cubicBezTo>
                <a:cubicBezTo>
                  <a:pt x="8815" y="3367"/>
                  <a:pt x="9753" y="3661"/>
                  <a:pt x="10503" y="4231"/>
                </a:cubicBezTo>
                <a:cubicBezTo>
                  <a:pt x="11403" y="4916"/>
                  <a:pt x="11900" y="5912"/>
                  <a:pt x="11900" y="7044"/>
                </a:cubicBezTo>
                <a:lnTo>
                  <a:pt x="15266" y="7044"/>
                </a:lnTo>
                <a:cubicBezTo>
                  <a:pt x="15266" y="4869"/>
                  <a:pt x="14271" y="2866"/>
                  <a:pt x="12536" y="1550"/>
                </a:cubicBezTo>
                <a:cubicBezTo>
                  <a:pt x="11191" y="529"/>
                  <a:pt x="9545" y="0"/>
                  <a:pt x="7812" y="0"/>
                </a:cubicBez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1067571" y="1339883"/>
            <a:ext cx="1742156" cy="845972"/>
          </a:xfrm>
          <a:custGeom>
            <a:avLst/>
            <a:gdLst/>
            <a:ahLst/>
            <a:cxnLst/>
            <a:rect l="l" t="t" r="r" b="b"/>
            <a:pathLst>
              <a:path w="15266" h="7413" extrusionOk="0">
                <a:moveTo>
                  <a:pt x="7812" y="0"/>
                </a:moveTo>
                <a:cubicBezTo>
                  <a:pt x="7018" y="0"/>
                  <a:pt x="6206" y="111"/>
                  <a:pt x="5396" y="337"/>
                </a:cubicBezTo>
                <a:cubicBezTo>
                  <a:pt x="993" y="1565"/>
                  <a:pt x="38" y="6600"/>
                  <a:pt x="1" y="6815"/>
                </a:cubicBezTo>
                <a:lnTo>
                  <a:pt x="3315" y="7412"/>
                </a:lnTo>
                <a:cubicBezTo>
                  <a:pt x="3319" y="7381"/>
                  <a:pt x="3945" y="4237"/>
                  <a:pt x="6304" y="3578"/>
                </a:cubicBezTo>
                <a:cubicBezTo>
                  <a:pt x="6813" y="3437"/>
                  <a:pt x="7319" y="3367"/>
                  <a:pt x="7809" y="3367"/>
                </a:cubicBezTo>
                <a:cubicBezTo>
                  <a:pt x="8815" y="3367"/>
                  <a:pt x="9753" y="3661"/>
                  <a:pt x="10503" y="4231"/>
                </a:cubicBezTo>
                <a:cubicBezTo>
                  <a:pt x="11403" y="4916"/>
                  <a:pt x="11900" y="5912"/>
                  <a:pt x="11900" y="7044"/>
                </a:cubicBezTo>
                <a:lnTo>
                  <a:pt x="15266" y="7044"/>
                </a:lnTo>
                <a:cubicBezTo>
                  <a:pt x="15266" y="4869"/>
                  <a:pt x="14271" y="2866"/>
                  <a:pt x="12536" y="1550"/>
                </a:cubicBezTo>
                <a:cubicBezTo>
                  <a:pt x="11191" y="529"/>
                  <a:pt x="9545" y="0"/>
                  <a:pt x="78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6"/>
          <p:cNvSpPr/>
          <p:nvPr/>
        </p:nvSpPr>
        <p:spPr>
          <a:xfrm>
            <a:off x="948086" y="1132181"/>
            <a:ext cx="895500" cy="1088819"/>
          </a:xfrm>
          <a:custGeom>
            <a:avLst/>
            <a:gdLst/>
            <a:ahLst/>
            <a:cxnLst/>
            <a:rect l="l" t="t" r="r" b="b"/>
            <a:pathLst>
              <a:path w="7847" h="9541" extrusionOk="0">
                <a:moveTo>
                  <a:pt x="3939" y="0"/>
                </a:moveTo>
                <a:cubicBezTo>
                  <a:pt x="3929" y="0"/>
                  <a:pt x="3925" y="1"/>
                  <a:pt x="3925" y="1"/>
                </a:cubicBezTo>
                <a:cubicBezTo>
                  <a:pt x="3837" y="160"/>
                  <a:pt x="3440" y="1460"/>
                  <a:pt x="3507" y="2523"/>
                </a:cubicBezTo>
                <a:cubicBezTo>
                  <a:pt x="2376" y="1840"/>
                  <a:pt x="958" y="1412"/>
                  <a:pt x="215" y="1372"/>
                </a:cubicBezTo>
                <a:lnTo>
                  <a:pt x="0" y="4741"/>
                </a:lnTo>
                <a:cubicBezTo>
                  <a:pt x="37" y="4743"/>
                  <a:pt x="3675" y="4993"/>
                  <a:pt x="4540" y="9541"/>
                </a:cubicBezTo>
                <a:lnTo>
                  <a:pt x="7847" y="8911"/>
                </a:lnTo>
                <a:cubicBezTo>
                  <a:pt x="7495" y="7063"/>
                  <a:pt x="6791" y="5635"/>
                  <a:pt x="5930" y="4541"/>
                </a:cubicBezTo>
                <a:cubicBezTo>
                  <a:pt x="5181" y="3595"/>
                  <a:pt x="4960" y="2323"/>
                  <a:pt x="5461" y="1226"/>
                </a:cubicBezTo>
                <a:cubicBezTo>
                  <a:pt x="5504" y="1134"/>
                  <a:pt x="5543" y="1054"/>
                  <a:pt x="5576" y="997"/>
                </a:cubicBezTo>
                <a:cubicBezTo>
                  <a:pt x="5576" y="997"/>
                  <a:pt x="5330" y="502"/>
                  <a:pt x="4800" y="257"/>
                </a:cubicBezTo>
                <a:cubicBezTo>
                  <a:pt x="4287" y="16"/>
                  <a:pt x="4003" y="0"/>
                  <a:pt x="3939" y="0"/>
                </a:cubicBezTo>
                <a:close/>
              </a:path>
            </a:pathLst>
          </a:custGeom>
          <a:solidFill>
            <a:srgbClr val="C129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"/>
          <p:cNvSpPr/>
          <p:nvPr/>
        </p:nvSpPr>
        <p:spPr>
          <a:xfrm>
            <a:off x="948086" y="1132181"/>
            <a:ext cx="895500" cy="1088819"/>
          </a:xfrm>
          <a:custGeom>
            <a:avLst/>
            <a:gdLst/>
            <a:ahLst/>
            <a:cxnLst/>
            <a:rect l="l" t="t" r="r" b="b"/>
            <a:pathLst>
              <a:path w="7847" h="9541" extrusionOk="0">
                <a:moveTo>
                  <a:pt x="3939" y="0"/>
                </a:moveTo>
                <a:cubicBezTo>
                  <a:pt x="3929" y="0"/>
                  <a:pt x="3925" y="1"/>
                  <a:pt x="3925" y="1"/>
                </a:cubicBezTo>
                <a:cubicBezTo>
                  <a:pt x="3837" y="160"/>
                  <a:pt x="3440" y="1460"/>
                  <a:pt x="3507" y="2523"/>
                </a:cubicBezTo>
                <a:cubicBezTo>
                  <a:pt x="2376" y="1840"/>
                  <a:pt x="958" y="1412"/>
                  <a:pt x="215" y="1372"/>
                </a:cubicBezTo>
                <a:lnTo>
                  <a:pt x="0" y="4741"/>
                </a:lnTo>
                <a:cubicBezTo>
                  <a:pt x="37" y="4743"/>
                  <a:pt x="3675" y="4993"/>
                  <a:pt x="4540" y="9541"/>
                </a:cubicBezTo>
                <a:lnTo>
                  <a:pt x="7847" y="8911"/>
                </a:lnTo>
                <a:cubicBezTo>
                  <a:pt x="7495" y="7063"/>
                  <a:pt x="6791" y="5635"/>
                  <a:pt x="5930" y="4541"/>
                </a:cubicBezTo>
                <a:cubicBezTo>
                  <a:pt x="5181" y="3595"/>
                  <a:pt x="4960" y="2323"/>
                  <a:pt x="5461" y="1226"/>
                </a:cubicBezTo>
                <a:cubicBezTo>
                  <a:pt x="5504" y="1134"/>
                  <a:pt x="5543" y="1054"/>
                  <a:pt x="5576" y="997"/>
                </a:cubicBezTo>
                <a:cubicBezTo>
                  <a:pt x="5576" y="997"/>
                  <a:pt x="5330" y="502"/>
                  <a:pt x="4800" y="257"/>
                </a:cubicBezTo>
                <a:cubicBezTo>
                  <a:pt x="4287" y="16"/>
                  <a:pt x="4003" y="0"/>
                  <a:pt x="39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6"/>
          <p:cNvSpPr/>
          <p:nvPr/>
        </p:nvSpPr>
        <p:spPr>
          <a:xfrm>
            <a:off x="883608" y="1288414"/>
            <a:ext cx="154062" cy="384470"/>
          </a:xfrm>
          <a:custGeom>
            <a:avLst/>
            <a:gdLst/>
            <a:ahLst/>
            <a:cxnLst/>
            <a:rect l="l" t="t" r="r" b="b"/>
            <a:pathLst>
              <a:path w="1350" h="3369" extrusionOk="0">
                <a:moveTo>
                  <a:pt x="779" y="0"/>
                </a:moveTo>
                <a:cubicBezTo>
                  <a:pt x="447" y="0"/>
                  <a:pt x="131" y="728"/>
                  <a:pt x="68" y="1643"/>
                </a:cubicBezTo>
                <a:cubicBezTo>
                  <a:pt x="1" y="2574"/>
                  <a:pt x="224" y="3346"/>
                  <a:pt x="559" y="3368"/>
                </a:cubicBezTo>
                <a:cubicBezTo>
                  <a:pt x="565" y="3369"/>
                  <a:pt x="570" y="3369"/>
                  <a:pt x="576" y="3369"/>
                </a:cubicBezTo>
                <a:cubicBezTo>
                  <a:pt x="907" y="3369"/>
                  <a:pt x="1221" y="2641"/>
                  <a:pt x="1286" y="1727"/>
                </a:cubicBezTo>
                <a:cubicBezTo>
                  <a:pt x="1349" y="798"/>
                  <a:pt x="1128" y="27"/>
                  <a:pt x="795" y="1"/>
                </a:cubicBezTo>
                <a:cubicBezTo>
                  <a:pt x="790" y="0"/>
                  <a:pt x="785" y="0"/>
                  <a:pt x="7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905405" y="1322878"/>
            <a:ext cx="111153" cy="310977"/>
          </a:xfrm>
          <a:custGeom>
            <a:avLst/>
            <a:gdLst/>
            <a:ahLst/>
            <a:cxnLst/>
            <a:rect l="l" t="t" r="r" b="b"/>
            <a:pathLst>
              <a:path w="974" h="2725" extrusionOk="0">
                <a:moveTo>
                  <a:pt x="569" y="1"/>
                </a:moveTo>
                <a:cubicBezTo>
                  <a:pt x="333" y="1"/>
                  <a:pt x="102" y="590"/>
                  <a:pt x="51" y="1333"/>
                </a:cubicBezTo>
                <a:cubicBezTo>
                  <a:pt x="0" y="2084"/>
                  <a:pt x="149" y="2706"/>
                  <a:pt x="391" y="2724"/>
                </a:cubicBezTo>
                <a:cubicBezTo>
                  <a:pt x="394" y="2725"/>
                  <a:pt x="396" y="2725"/>
                  <a:pt x="399" y="2725"/>
                </a:cubicBezTo>
                <a:cubicBezTo>
                  <a:pt x="636" y="2725"/>
                  <a:pt x="870" y="2135"/>
                  <a:pt x="921" y="1393"/>
                </a:cubicBezTo>
                <a:cubicBezTo>
                  <a:pt x="974" y="638"/>
                  <a:pt x="820" y="16"/>
                  <a:pt x="579" y="1"/>
                </a:cubicBezTo>
                <a:cubicBezTo>
                  <a:pt x="576" y="1"/>
                  <a:pt x="573" y="1"/>
                  <a:pt x="56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777589" y="1885956"/>
            <a:ext cx="2242002" cy="2273499"/>
          </a:xfrm>
          <a:custGeom>
            <a:avLst/>
            <a:gdLst/>
            <a:ahLst/>
            <a:cxnLst/>
            <a:rect l="l" t="t" r="r" b="b"/>
            <a:pathLst>
              <a:path w="19646" h="19922" extrusionOk="0">
                <a:moveTo>
                  <a:pt x="13009" y="0"/>
                </a:moveTo>
                <a:cubicBezTo>
                  <a:pt x="10671" y="0"/>
                  <a:pt x="8735" y="1005"/>
                  <a:pt x="8735" y="1005"/>
                </a:cubicBezTo>
                <a:cubicBezTo>
                  <a:pt x="8735" y="1005"/>
                  <a:pt x="8530" y="1187"/>
                  <a:pt x="7982" y="1187"/>
                </a:cubicBezTo>
                <a:cubicBezTo>
                  <a:pt x="7682" y="1187"/>
                  <a:pt x="7277" y="1132"/>
                  <a:pt x="6746" y="962"/>
                </a:cubicBezTo>
                <a:cubicBezTo>
                  <a:pt x="6150" y="770"/>
                  <a:pt x="5616" y="662"/>
                  <a:pt x="5108" y="662"/>
                </a:cubicBezTo>
                <a:cubicBezTo>
                  <a:pt x="4339" y="662"/>
                  <a:pt x="3630" y="910"/>
                  <a:pt x="2851" y="1496"/>
                </a:cubicBezTo>
                <a:cubicBezTo>
                  <a:pt x="1" y="3891"/>
                  <a:pt x="277" y="6784"/>
                  <a:pt x="705" y="8667"/>
                </a:cubicBezTo>
                <a:cubicBezTo>
                  <a:pt x="1134" y="10547"/>
                  <a:pt x="3966" y="15285"/>
                  <a:pt x="7254" y="17800"/>
                </a:cubicBezTo>
                <a:cubicBezTo>
                  <a:pt x="8909" y="19065"/>
                  <a:pt x="10586" y="19921"/>
                  <a:pt x="12183" y="19921"/>
                </a:cubicBezTo>
                <a:cubicBezTo>
                  <a:pt x="13760" y="19921"/>
                  <a:pt x="15260" y="19086"/>
                  <a:pt x="16583" y="16983"/>
                </a:cubicBezTo>
                <a:cubicBezTo>
                  <a:pt x="19249" y="12754"/>
                  <a:pt x="19646" y="8793"/>
                  <a:pt x="19361" y="5547"/>
                </a:cubicBezTo>
                <a:cubicBezTo>
                  <a:pt x="19077" y="2300"/>
                  <a:pt x="17532" y="800"/>
                  <a:pt x="14566" y="162"/>
                </a:cubicBezTo>
                <a:cubicBezTo>
                  <a:pt x="14038" y="47"/>
                  <a:pt x="13514" y="0"/>
                  <a:pt x="13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1346141" y="1938338"/>
            <a:ext cx="973786" cy="1670146"/>
          </a:xfrm>
          <a:custGeom>
            <a:avLst/>
            <a:gdLst/>
            <a:ahLst/>
            <a:cxnLst/>
            <a:rect l="l" t="t" r="r" b="b"/>
            <a:pathLst>
              <a:path w="8533" h="14635" extrusionOk="0">
                <a:moveTo>
                  <a:pt x="4383" y="1"/>
                </a:moveTo>
                <a:cubicBezTo>
                  <a:pt x="3823" y="1"/>
                  <a:pt x="2629" y="213"/>
                  <a:pt x="2016" y="1920"/>
                </a:cubicBezTo>
                <a:cubicBezTo>
                  <a:pt x="1668" y="2888"/>
                  <a:pt x="1680" y="3698"/>
                  <a:pt x="2116" y="4736"/>
                </a:cubicBezTo>
                <a:cubicBezTo>
                  <a:pt x="1844" y="4955"/>
                  <a:pt x="1247" y="5515"/>
                  <a:pt x="1114" y="6321"/>
                </a:cubicBezTo>
                <a:cubicBezTo>
                  <a:pt x="1013" y="6921"/>
                  <a:pt x="1220" y="7340"/>
                  <a:pt x="1404" y="7712"/>
                </a:cubicBezTo>
                <a:cubicBezTo>
                  <a:pt x="1535" y="7972"/>
                  <a:pt x="1646" y="8197"/>
                  <a:pt x="1637" y="8453"/>
                </a:cubicBezTo>
                <a:cubicBezTo>
                  <a:pt x="1627" y="8756"/>
                  <a:pt x="1341" y="8956"/>
                  <a:pt x="1009" y="9190"/>
                </a:cubicBezTo>
                <a:cubicBezTo>
                  <a:pt x="723" y="9392"/>
                  <a:pt x="428" y="9599"/>
                  <a:pt x="254" y="9912"/>
                </a:cubicBezTo>
                <a:cubicBezTo>
                  <a:pt x="1" y="10366"/>
                  <a:pt x="222" y="10867"/>
                  <a:pt x="396" y="11272"/>
                </a:cubicBezTo>
                <a:cubicBezTo>
                  <a:pt x="498" y="11508"/>
                  <a:pt x="647" y="11765"/>
                  <a:pt x="617" y="11896"/>
                </a:cubicBezTo>
                <a:cubicBezTo>
                  <a:pt x="588" y="12018"/>
                  <a:pt x="600" y="12144"/>
                  <a:pt x="678" y="12144"/>
                </a:cubicBezTo>
                <a:cubicBezTo>
                  <a:pt x="689" y="12144"/>
                  <a:pt x="701" y="12141"/>
                  <a:pt x="715" y="12136"/>
                </a:cubicBezTo>
                <a:cubicBezTo>
                  <a:pt x="911" y="12056"/>
                  <a:pt x="835" y="11442"/>
                  <a:pt x="696" y="11125"/>
                </a:cubicBezTo>
                <a:cubicBezTo>
                  <a:pt x="543" y="10773"/>
                  <a:pt x="469" y="10387"/>
                  <a:pt x="623" y="10116"/>
                </a:cubicBezTo>
                <a:cubicBezTo>
                  <a:pt x="747" y="9887"/>
                  <a:pt x="1003" y="9709"/>
                  <a:pt x="1251" y="9535"/>
                </a:cubicBezTo>
                <a:cubicBezTo>
                  <a:pt x="1623" y="9274"/>
                  <a:pt x="2043" y="8981"/>
                  <a:pt x="2059" y="8469"/>
                </a:cubicBezTo>
                <a:cubicBezTo>
                  <a:pt x="2073" y="8105"/>
                  <a:pt x="1926" y="7809"/>
                  <a:pt x="1783" y="7522"/>
                </a:cubicBezTo>
                <a:cubicBezTo>
                  <a:pt x="1613" y="7181"/>
                  <a:pt x="1453" y="6855"/>
                  <a:pt x="1531" y="6387"/>
                </a:cubicBezTo>
                <a:cubicBezTo>
                  <a:pt x="1627" y="5795"/>
                  <a:pt x="2053" y="5349"/>
                  <a:pt x="2302" y="5128"/>
                </a:cubicBezTo>
                <a:cubicBezTo>
                  <a:pt x="2435" y="5401"/>
                  <a:pt x="2587" y="5681"/>
                  <a:pt x="2773" y="5990"/>
                </a:cubicBezTo>
                <a:cubicBezTo>
                  <a:pt x="3741" y="7592"/>
                  <a:pt x="3755" y="8418"/>
                  <a:pt x="3307" y="10251"/>
                </a:cubicBezTo>
                <a:cubicBezTo>
                  <a:pt x="2986" y="11565"/>
                  <a:pt x="4078" y="12623"/>
                  <a:pt x="4872" y="13392"/>
                </a:cubicBezTo>
                <a:cubicBezTo>
                  <a:pt x="5240" y="13748"/>
                  <a:pt x="5619" y="14112"/>
                  <a:pt x="5650" y="14331"/>
                </a:cubicBezTo>
                <a:cubicBezTo>
                  <a:pt x="5665" y="14429"/>
                  <a:pt x="5702" y="14634"/>
                  <a:pt x="5809" y="14634"/>
                </a:cubicBezTo>
                <a:cubicBezTo>
                  <a:pt x="5815" y="14634"/>
                  <a:pt x="5822" y="14633"/>
                  <a:pt x="5830" y="14632"/>
                </a:cubicBezTo>
                <a:cubicBezTo>
                  <a:pt x="6053" y="14583"/>
                  <a:pt x="5643" y="13550"/>
                  <a:pt x="5167" y="13089"/>
                </a:cubicBezTo>
                <a:cubicBezTo>
                  <a:pt x="4406" y="12351"/>
                  <a:pt x="3454" y="11432"/>
                  <a:pt x="3720" y="10354"/>
                </a:cubicBezTo>
                <a:cubicBezTo>
                  <a:pt x="4070" y="8920"/>
                  <a:pt x="4150" y="8034"/>
                  <a:pt x="3741" y="6970"/>
                </a:cubicBezTo>
                <a:lnTo>
                  <a:pt x="3741" y="6970"/>
                </a:lnTo>
                <a:cubicBezTo>
                  <a:pt x="3951" y="7078"/>
                  <a:pt x="4207" y="7183"/>
                  <a:pt x="4518" y="7246"/>
                </a:cubicBezTo>
                <a:cubicBezTo>
                  <a:pt x="4886" y="7326"/>
                  <a:pt x="5220" y="7338"/>
                  <a:pt x="5517" y="7354"/>
                </a:cubicBezTo>
                <a:cubicBezTo>
                  <a:pt x="5934" y="7371"/>
                  <a:pt x="6298" y="7389"/>
                  <a:pt x="6646" y="7571"/>
                </a:cubicBezTo>
                <a:cubicBezTo>
                  <a:pt x="6975" y="7743"/>
                  <a:pt x="6936" y="8322"/>
                  <a:pt x="6902" y="8834"/>
                </a:cubicBezTo>
                <a:cubicBezTo>
                  <a:pt x="6883" y="9110"/>
                  <a:pt x="6865" y="9351"/>
                  <a:pt x="6904" y="9539"/>
                </a:cubicBezTo>
                <a:cubicBezTo>
                  <a:pt x="6986" y="9936"/>
                  <a:pt x="7348" y="10031"/>
                  <a:pt x="7640" y="10106"/>
                </a:cubicBezTo>
                <a:cubicBezTo>
                  <a:pt x="7869" y="10163"/>
                  <a:pt x="8088" y="10221"/>
                  <a:pt x="8195" y="10389"/>
                </a:cubicBezTo>
                <a:cubicBezTo>
                  <a:pt x="8227" y="10440"/>
                  <a:pt x="8271" y="10503"/>
                  <a:pt x="8327" y="10503"/>
                </a:cubicBezTo>
                <a:cubicBezTo>
                  <a:pt x="8342" y="10503"/>
                  <a:pt x="8358" y="10498"/>
                  <a:pt x="8375" y="10487"/>
                </a:cubicBezTo>
                <a:cubicBezTo>
                  <a:pt x="8532" y="10378"/>
                  <a:pt x="8011" y="9769"/>
                  <a:pt x="7740" y="9699"/>
                </a:cubicBezTo>
                <a:cubicBezTo>
                  <a:pt x="7456" y="9627"/>
                  <a:pt x="7335" y="9582"/>
                  <a:pt x="7311" y="9458"/>
                </a:cubicBezTo>
                <a:cubicBezTo>
                  <a:pt x="7282" y="9325"/>
                  <a:pt x="7297" y="9102"/>
                  <a:pt x="7315" y="8864"/>
                </a:cubicBezTo>
                <a:cubicBezTo>
                  <a:pt x="7356" y="8257"/>
                  <a:pt x="7407" y="7496"/>
                  <a:pt x="6834" y="7197"/>
                </a:cubicBezTo>
                <a:cubicBezTo>
                  <a:pt x="6402" y="6972"/>
                  <a:pt x="5977" y="6953"/>
                  <a:pt x="5531" y="6933"/>
                </a:cubicBezTo>
                <a:cubicBezTo>
                  <a:pt x="5236" y="6921"/>
                  <a:pt x="4933" y="6908"/>
                  <a:pt x="4600" y="6837"/>
                </a:cubicBezTo>
                <a:cubicBezTo>
                  <a:pt x="3843" y="6675"/>
                  <a:pt x="3415" y="6254"/>
                  <a:pt x="3379" y="6217"/>
                </a:cubicBezTo>
                <a:cubicBezTo>
                  <a:pt x="3303" y="6074"/>
                  <a:pt x="3225" y="5930"/>
                  <a:pt x="3131" y="5775"/>
                </a:cubicBezTo>
                <a:cubicBezTo>
                  <a:pt x="2157" y="4161"/>
                  <a:pt x="1983" y="3261"/>
                  <a:pt x="2413" y="2062"/>
                </a:cubicBezTo>
                <a:cubicBezTo>
                  <a:pt x="2939" y="599"/>
                  <a:pt x="3906" y="415"/>
                  <a:pt x="4358" y="415"/>
                </a:cubicBezTo>
                <a:cubicBezTo>
                  <a:pt x="4495" y="415"/>
                  <a:pt x="4585" y="432"/>
                  <a:pt x="4600" y="435"/>
                </a:cubicBezTo>
                <a:cubicBezTo>
                  <a:pt x="4614" y="438"/>
                  <a:pt x="4628" y="439"/>
                  <a:pt x="4642" y="439"/>
                </a:cubicBezTo>
                <a:cubicBezTo>
                  <a:pt x="4739" y="439"/>
                  <a:pt x="4828" y="372"/>
                  <a:pt x="4848" y="273"/>
                </a:cubicBezTo>
                <a:cubicBezTo>
                  <a:pt x="4872" y="159"/>
                  <a:pt x="4798" y="48"/>
                  <a:pt x="4686" y="24"/>
                </a:cubicBezTo>
                <a:cubicBezTo>
                  <a:pt x="4681" y="23"/>
                  <a:pt x="4566" y="1"/>
                  <a:pt x="43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1750129" y="2019478"/>
            <a:ext cx="542184" cy="156915"/>
          </a:xfrm>
          <a:custGeom>
            <a:avLst/>
            <a:gdLst/>
            <a:ahLst/>
            <a:cxnLst/>
            <a:rect l="l" t="t" r="r" b="b"/>
            <a:pathLst>
              <a:path w="4751" h="1375" extrusionOk="0">
                <a:moveTo>
                  <a:pt x="436" y="0"/>
                </a:moveTo>
                <a:lnTo>
                  <a:pt x="436" y="4"/>
                </a:lnTo>
                <a:cubicBezTo>
                  <a:pt x="436" y="4"/>
                  <a:pt x="0" y="129"/>
                  <a:pt x="92" y="495"/>
                </a:cubicBezTo>
                <a:cubicBezTo>
                  <a:pt x="223" y="1013"/>
                  <a:pt x="1040" y="1310"/>
                  <a:pt x="2032" y="1361"/>
                </a:cubicBezTo>
                <a:cubicBezTo>
                  <a:pt x="2198" y="1370"/>
                  <a:pt x="2357" y="1374"/>
                  <a:pt x="2507" y="1374"/>
                </a:cubicBezTo>
                <a:cubicBezTo>
                  <a:pt x="3580" y="1374"/>
                  <a:pt x="4250" y="1152"/>
                  <a:pt x="4475" y="731"/>
                </a:cubicBezTo>
                <a:cubicBezTo>
                  <a:pt x="4751" y="213"/>
                  <a:pt x="4190" y="0"/>
                  <a:pt x="4190" y="0"/>
                </a:cubicBez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6"/>
          <p:cNvSpPr/>
          <p:nvPr/>
        </p:nvSpPr>
        <p:spPr>
          <a:xfrm>
            <a:off x="1750129" y="2019478"/>
            <a:ext cx="542184" cy="156915"/>
          </a:xfrm>
          <a:custGeom>
            <a:avLst/>
            <a:gdLst/>
            <a:ahLst/>
            <a:cxnLst/>
            <a:rect l="l" t="t" r="r" b="b"/>
            <a:pathLst>
              <a:path w="4751" h="1375" extrusionOk="0">
                <a:moveTo>
                  <a:pt x="436" y="0"/>
                </a:moveTo>
                <a:lnTo>
                  <a:pt x="436" y="4"/>
                </a:lnTo>
                <a:cubicBezTo>
                  <a:pt x="436" y="4"/>
                  <a:pt x="0" y="129"/>
                  <a:pt x="92" y="495"/>
                </a:cubicBezTo>
                <a:cubicBezTo>
                  <a:pt x="223" y="1013"/>
                  <a:pt x="1040" y="1310"/>
                  <a:pt x="2032" y="1361"/>
                </a:cubicBezTo>
                <a:cubicBezTo>
                  <a:pt x="2198" y="1370"/>
                  <a:pt x="2357" y="1374"/>
                  <a:pt x="2507" y="1374"/>
                </a:cubicBezTo>
                <a:cubicBezTo>
                  <a:pt x="3580" y="1374"/>
                  <a:pt x="4250" y="1152"/>
                  <a:pt x="4475" y="731"/>
                </a:cubicBezTo>
                <a:cubicBezTo>
                  <a:pt x="4751" y="213"/>
                  <a:pt x="4190" y="0"/>
                  <a:pt x="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6"/>
          <p:cNvSpPr/>
          <p:nvPr/>
        </p:nvSpPr>
        <p:spPr>
          <a:xfrm>
            <a:off x="1783681" y="987246"/>
            <a:ext cx="898809" cy="1100459"/>
          </a:xfrm>
          <a:custGeom>
            <a:avLst/>
            <a:gdLst/>
            <a:ahLst/>
            <a:cxnLst/>
            <a:rect l="l" t="t" r="r" b="b"/>
            <a:pathLst>
              <a:path w="7876" h="9643" extrusionOk="0">
                <a:moveTo>
                  <a:pt x="6175" y="0"/>
                </a:moveTo>
                <a:cubicBezTo>
                  <a:pt x="1" y="2805"/>
                  <a:pt x="142" y="9049"/>
                  <a:pt x="142" y="9049"/>
                </a:cubicBezTo>
                <a:cubicBezTo>
                  <a:pt x="563" y="9493"/>
                  <a:pt x="1515" y="9618"/>
                  <a:pt x="2034" y="9639"/>
                </a:cubicBezTo>
                <a:cubicBezTo>
                  <a:pt x="2097" y="9641"/>
                  <a:pt x="2158" y="9642"/>
                  <a:pt x="2217" y="9642"/>
                </a:cubicBezTo>
                <a:cubicBezTo>
                  <a:pt x="3503" y="9642"/>
                  <a:pt x="3896" y="9049"/>
                  <a:pt x="3896" y="9049"/>
                </a:cubicBezTo>
                <a:cubicBezTo>
                  <a:pt x="3651" y="4876"/>
                  <a:pt x="7876" y="3174"/>
                  <a:pt x="7876" y="3174"/>
                </a:cubicBezTo>
                <a:lnTo>
                  <a:pt x="6175" y="0"/>
                </a:lnTo>
                <a:close/>
              </a:path>
            </a:pathLst>
          </a:custGeom>
          <a:solidFill>
            <a:srgbClr val="DB45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1783681" y="987246"/>
            <a:ext cx="898809" cy="1100459"/>
          </a:xfrm>
          <a:custGeom>
            <a:avLst/>
            <a:gdLst/>
            <a:ahLst/>
            <a:cxnLst/>
            <a:rect l="l" t="t" r="r" b="b"/>
            <a:pathLst>
              <a:path w="7876" h="9643" extrusionOk="0">
                <a:moveTo>
                  <a:pt x="6175" y="0"/>
                </a:moveTo>
                <a:cubicBezTo>
                  <a:pt x="1" y="2805"/>
                  <a:pt x="142" y="9049"/>
                  <a:pt x="142" y="9049"/>
                </a:cubicBezTo>
                <a:cubicBezTo>
                  <a:pt x="563" y="9493"/>
                  <a:pt x="1515" y="9618"/>
                  <a:pt x="2034" y="9639"/>
                </a:cubicBezTo>
                <a:cubicBezTo>
                  <a:pt x="2097" y="9641"/>
                  <a:pt x="2158" y="9642"/>
                  <a:pt x="2217" y="9642"/>
                </a:cubicBezTo>
                <a:cubicBezTo>
                  <a:pt x="3503" y="9642"/>
                  <a:pt x="3896" y="9049"/>
                  <a:pt x="3896" y="9049"/>
                </a:cubicBezTo>
                <a:cubicBezTo>
                  <a:pt x="3651" y="4876"/>
                  <a:pt x="7876" y="3174"/>
                  <a:pt x="7876" y="3174"/>
                </a:cubicBezTo>
                <a:lnTo>
                  <a:pt x="61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2453572" y="984051"/>
            <a:ext cx="266698" cy="367466"/>
          </a:xfrm>
          <a:custGeom>
            <a:avLst/>
            <a:gdLst/>
            <a:ahLst/>
            <a:cxnLst/>
            <a:rect l="l" t="t" r="r" b="b"/>
            <a:pathLst>
              <a:path w="2337" h="3220" extrusionOk="0">
                <a:moveTo>
                  <a:pt x="410" y="1"/>
                </a:moveTo>
                <a:cubicBezTo>
                  <a:pt x="369" y="1"/>
                  <a:pt x="331" y="10"/>
                  <a:pt x="297" y="28"/>
                </a:cubicBezTo>
                <a:cubicBezTo>
                  <a:pt x="1" y="192"/>
                  <a:pt x="152" y="1033"/>
                  <a:pt x="635" y="1906"/>
                </a:cubicBezTo>
                <a:cubicBezTo>
                  <a:pt x="1062" y="2678"/>
                  <a:pt x="1605" y="3219"/>
                  <a:pt x="1927" y="3219"/>
                </a:cubicBezTo>
                <a:cubicBezTo>
                  <a:pt x="1969" y="3219"/>
                  <a:pt x="2007" y="3210"/>
                  <a:pt x="2040" y="3191"/>
                </a:cubicBezTo>
                <a:cubicBezTo>
                  <a:pt x="2337" y="3028"/>
                  <a:pt x="2188" y="2187"/>
                  <a:pt x="1703" y="1315"/>
                </a:cubicBezTo>
                <a:cubicBezTo>
                  <a:pt x="1277" y="543"/>
                  <a:pt x="734" y="1"/>
                  <a:pt x="4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2488607" y="1025363"/>
            <a:ext cx="199025" cy="288267"/>
          </a:xfrm>
          <a:custGeom>
            <a:avLst/>
            <a:gdLst/>
            <a:ahLst/>
            <a:cxnLst/>
            <a:rect l="l" t="t" r="r" b="b"/>
            <a:pathLst>
              <a:path w="1744" h="2526" extrusionOk="0">
                <a:moveTo>
                  <a:pt x="237" y="1"/>
                </a:moveTo>
                <a:cubicBezTo>
                  <a:pt x="217" y="1"/>
                  <a:pt x="199" y="5"/>
                  <a:pt x="183" y="14"/>
                </a:cubicBezTo>
                <a:cubicBezTo>
                  <a:pt x="0" y="114"/>
                  <a:pt x="162" y="757"/>
                  <a:pt x="543" y="1446"/>
                </a:cubicBezTo>
                <a:cubicBezTo>
                  <a:pt x="889" y="2075"/>
                  <a:pt x="1297" y="2526"/>
                  <a:pt x="1507" y="2526"/>
                </a:cubicBezTo>
                <a:cubicBezTo>
                  <a:pt x="1528" y="2526"/>
                  <a:pt x="1547" y="2521"/>
                  <a:pt x="1564" y="2512"/>
                </a:cubicBezTo>
                <a:cubicBezTo>
                  <a:pt x="1744" y="2414"/>
                  <a:pt x="1584" y="1772"/>
                  <a:pt x="1201" y="1080"/>
                </a:cubicBezTo>
                <a:cubicBezTo>
                  <a:pt x="855" y="454"/>
                  <a:pt x="444" y="1"/>
                  <a:pt x="2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6"/>
          <p:cNvSpPr/>
          <p:nvPr/>
        </p:nvSpPr>
        <p:spPr>
          <a:xfrm>
            <a:off x="890683" y="2013430"/>
            <a:ext cx="269780" cy="1013842"/>
          </a:xfrm>
          <a:custGeom>
            <a:avLst/>
            <a:gdLst/>
            <a:ahLst/>
            <a:cxnLst/>
            <a:rect l="l" t="t" r="r" b="b"/>
            <a:pathLst>
              <a:path w="2364" h="8884" extrusionOk="0">
                <a:moveTo>
                  <a:pt x="2261" y="0"/>
                </a:moveTo>
                <a:cubicBezTo>
                  <a:pt x="2261" y="0"/>
                  <a:pt x="1003" y="84"/>
                  <a:pt x="501" y="1258"/>
                </a:cubicBezTo>
                <a:cubicBezTo>
                  <a:pt x="0" y="2433"/>
                  <a:pt x="244" y="2891"/>
                  <a:pt x="501" y="3679"/>
                </a:cubicBezTo>
                <a:cubicBezTo>
                  <a:pt x="759" y="4468"/>
                  <a:pt x="184" y="6017"/>
                  <a:pt x="209" y="6860"/>
                </a:cubicBezTo>
                <a:cubicBezTo>
                  <a:pt x="233" y="7701"/>
                  <a:pt x="1011" y="8722"/>
                  <a:pt x="1166" y="8845"/>
                </a:cubicBezTo>
                <a:cubicBezTo>
                  <a:pt x="1200" y="8870"/>
                  <a:pt x="1231" y="8883"/>
                  <a:pt x="1255" y="8883"/>
                </a:cubicBezTo>
                <a:cubicBezTo>
                  <a:pt x="1342" y="8883"/>
                  <a:pt x="1347" y="8714"/>
                  <a:pt x="1140" y="8374"/>
                </a:cubicBezTo>
                <a:cubicBezTo>
                  <a:pt x="878" y="7938"/>
                  <a:pt x="469" y="7261"/>
                  <a:pt x="550" y="6588"/>
                </a:cubicBezTo>
                <a:cubicBezTo>
                  <a:pt x="616" y="6036"/>
                  <a:pt x="745" y="5328"/>
                  <a:pt x="819" y="4759"/>
                </a:cubicBezTo>
                <a:cubicBezTo>
                  <a:pt x="884" y="4871"/>
                  <a:pt x="992" y="5039"/>
                  <a:pt x="1095" y="5146"/>
                </a:cubicBezTo>
                <a:cubicBezTo>
                  <a:pt x="1267" y="5322"/>
                  <a:pt x="1621" y="5493"/>
                  <a:pt x="1788" y="5598"/>
                </a:cubicBezTo>
                <a:cubicBezTo>
                  <a:pt x="1954" y="5702"/>
                  <a:pt x="2048" y="5954"/>
                  <a:pt x="2024" y="6322"/>
                </a:cubicBezTo>
                <a:cubicBezTo>
                  <a:pt x="2006" y="6563"/>
                  <a:pt x="2048" y="6622"/>
                  <a:pt x="2091" y="6622"/>
                </a:cubicBezTo>
                <a:cubicBezTo>
                  <a:pt x="2114" y="6622"/>
                  <a:pt x="2138" y="6606"/>
                  <a:pt x="2152" y="6590"/>
                </a:cubicBezTo>
                <a:cubicBezTo>
                  <a:pt x="2197" y="6547"/>
                  <a:pt x="2363" y="5819"/>
                  <a:pt x="2048" y="5522"/>
                </a:cubicBezTo>
                <a:cubicBezTo>
                  <a:pt x="1735" y="5219"/>
                  <a:pt x="1533" y="5166"/>
                  <a:pt x="1236" y="4888"/>
                </a:cubicBezTo>
                <a:cubicBezTo>
                  <a:pt x="939" y="4606"/>
                  <a:pt x="882" y="4063"/>
                  <a:pt x="882" y="4063"/>
                </a:cubicBezTo>
                <a:lnTo>
                  <a:pt x="880" y="4072"/>
                </a:lnTo>
                <a:cubicBezTo>
                  <a:pt x="878" y="3546"/>
                  <a:pt x="571" y="3243"/>
                  <a:pt x="563" y="2523"/>
                </a:cubicBezTo>
                <a:cubicBezTo>
                  <a:pt x="544" y="1219"/>
                  <a:pt x="1614" y="438"/>
                  <a:pt x="1614" y="438"/>
                </a:cubicBezTo>
                <a:cubicBezTo>
                  <a:pt x="1614" y="438"/>
                  <a:pt x="1846" y="256"/>
                  <a:pt x="1923" y="207"/>
                </a:cubicBezTo>
                <a:cubicBezTo>
                  <a:pt x="2081" y="109"/>
                  <a:pt x="2261" y="0"/>
                  <a:pt x="226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46"/>
          <p:cNvGrpSpPr/>
          <p:nvPr/>
        </p:nvGrpSpPr>
        <p:grpSpPr>
          <a:xfrm>
            <a:off x="8721689" y="117326"/>
            <a:ext cx="309279" cy="313950"/>
            <a:chOff x="2004450" y="3607975"/>
            <a:chExt cx="223500" cy="226875"/>
          </a:xfrm>
        </p:grpSpPr>
        <p:sp>
          <p:nvSpPr>
            <p:cNvPr id="376" name="Google Shape;376;p46"/>
            <p:cNvSpPr/>
            <p:nvPr/>
          </p:nvSpPr>
          <p:spPr>
            <a:xfrm>
              <a:off x="2051525" y="3607975"/>
              <a:ext cx="121900" cy="95750"/>
            </a:xfrm>
            <a:custGeom>
              <a:avLst/>
              <a:gdLst/>
              <a:ahLst/>
              <a:cxnLst/>
              <a:rect l="l" t="t" r="r" b="b"/>
              <a:pathLst>
                <a:path w="4876" h="3830" extrusionOk="0">
                  <a:moveTo>
                    <a:pt x="1600" y="1"/>
                  </a:moveTo>
                  <a:cubicBezTo>
                    <a:pt x="533" y="1"/>
                    <a:pt x="0" y="1288"/>
                    <a:pt x="746" y="2044"/>
                  </a:cubicBezTo>
                  <a:lnTo>
                    <a:pt x="2495" y="3791"/>
                  </a:lnTo>
                  <a:cubicBezTo>
                    <a:pt x="2521" y="3816"/>
                    <a:pt x="2555" y="3829"/>
                    <a:pt x="2589" y="3829"/>
                  </a:cubicBezTo>
                  <a:cubicBezTo>
                    <a:pt x="2623" y="3829"/>
                    <a:pt x="2657" y="3816"/>
                    <a:pt x="2683" y="3791"/>
                  </a:cubicBezTo>
                  <a:lnTo>
                    <a:pt x="4434" y="2044"/>
                  </a:lnTo>
                  <a:cubicBezTo>
                    <a:pt x="4781" y="1691"/>
                    <a:pt x="4875" y="1170"/>
                    <a:pt x="4675" y="715"/>
                  </a:cubicBezTo>
                  <a:cubicBezTo>
                    <a:pt x="4652" y="665"/>
                    <a:pt x="4604" y="635"/>
                    <a:pt x="4553" y="635"/>
                  </a:cubicBezTo>
                  <a:cubicBezTo>
                    <a:pt x="4535" y="635"/>
                    <a:pt x="4517" y="639"/>
                    <a:pt x="4500" y="647"/>
                  </a:cubicBezTo>
                  <a:cubicBezTo>
                    <a:pt x="4433" y="676"/>
                    <a:pt x="4402" y="755"/>
                    <a:pt x="4432" y="822"/>
                  </a:cubicBezTo>
                  <a:cubicBezTo>
                    <a:pt x="4556" y="1103"/>
                    <a:pt x="4572" y="1523"/>
                    <a:pt x="4246" y="1855"/>
                  </a:cubicBezTo>
                  <a:lnTo>
                    <a:pt x="2590" y="3508"/>
                  </a:lnTo>
                  <a:lnTo>
                    <a:pt x="1093" y="2013"/>
                  </a:lnTo>
                  <a:lnTo>
                    <a:pt x="1489" y="2014"/>
                  </a:lnTo>
                  <a:cubicBezTo>
                    <a:pt x="1534" y="2014"/>
                    <a:pt x="1575" y="1993"/>
                    <a:pt x="1600" y="1955"/>
                  </a:cubicBezTo>
                  <a:lnTo>
                    <a:pt x="1874" y="1541"/>
                  </a:lnTo>
                  <a:lnTo>
                    <a:pt x="2472" y="2674"/>
                  </a:lnTo>
                  <a:cubicBezTo>
                    <a:pt x="2497" y="2721"/>
                    <a:pt x="2543" y="2745"/>
                    <a:pt x="2590" y="2745"/>
                  </a:cubicBezTo>
                  <a:cubicBezTo>
                    <a:pt x="2638" y="2745"/>
                    <a:pt x="2687" y="2719"/>
                    <a:pt x="2710" y="2669"/>
                  </a:cubicBezTo>
                  <a:lnTo>
                    <a:pt x="3020" y="2014"/>
                  </a:lnTo>
                  <a:lnTo>
                    <a:pt x="3539" y="2014"/>
                  </a:lnTo>
                  <a:cubicBezTo>
                    <a:pt x="3612" y="2014"/>
                    <a:pt x="3672" y="1955"/>
                    <a:pt x="3672" y="1882"/>
                  </a:cubicBezTo>
                  <a:cubicBezTo>
                    <a:pt x="3672" y="1809"/>
                    <a:pt x="3612" y="1749"/>
                    <a:pt x="3539" y="1749"/>
                  </a:cubicBezTo>
                  <a:lnTo>
                    <a:pt x="2937" y="1749"/>
                  </a:lnTo>
                  <a:cubicBezTo>
                    <a:pt x="2885" y="1749"/>
                    <a:pt x="2839" y="1779"/>
                    <a:pt x="2816" y="1825"/>
                  </a:cubicBezTo>
                  <a:lnTo>
                    <a:pt x="2584" y="2315"/>
                  </a:lnTo>
                  <a:lnTo>
                    <a:pt x="2006" y="1219"/>
                  </a:lnTo>
                  <a:cubicBezTo>
                    <a:pt x="1980" y="1173"/>
                    <a:pt x="1934" y="1149"/>
                    <a:pt x="1887" y="1149"/>
                  </a:cubicBezTo>
                  <a:cubicBezTo>
                    <a:pt x="1845" y="1149"/>
                    <a:pt x="1803" y="1169"/>
                    <a:pt x="1776" y="1208"/>
                  </a:cubicBezTo>
                  <a:lnTo>
                    <a:pt x="1417" y="1748"/>
                  </a:lnTo>
                  <a:lnTo>
                    <a:pt x="841" y="1747"/>
                  </a:lnTo>
                  <a:cubicBezTo>
                    <a:pt x="407" y="1150"/>
                    <a:pt x="823" y="267"/>
                    <a:pt x="1600" y="267"/>
                  </a:cubicBezTo>
                  <a:cubicBezTo>
                    <a:pt x="1982" y="267"/>
                    <a:pt x="2322" y="497"/>
                    <a:pt x="2466" y="852"/>
                  </a:cubicBezTo>
                  <a:cubicBezTo>
                    <a:pt x="2488" y="907"/>
                    <a:pt x="2539" y="935"/>
                    <a:pt x="2589" y="935"/>
                  </a:cubicBezTo>
                  <a:cubicBezTo>
                    <a:pt x="2639" y="935"/>
                    <a:pt x="2690" y="907"/>
                    <a:pt x="2712" y="852"/>
                  </a:cubicBezTo>
                  <a:cubicBezTo>
                    <a:pt x="2867" y="469"/>
                    <a:pt x="3226" y="268"/>
                    <a:pt x="3585" y="268"/>
                  </a:cubicBezTo>
                  <a:cubicBezTo>
                    <a:pt x="3771" y="268"/>
                    <a:pt x="3957" y="322"/>
                    <a:pt x="4114" y="433"/>
                  </a:cubicBezTo>
                  <a:cubicBezTo>
                    <a:pt x="4137" y="450"/>
                    <a:pt x="4164" y="458"/>
                    <a:pt x="4190" y="458"/>
                  </a:cubicBezTo>
                  <a:cubicBezTo>
                    <a:pt x="4232" y="458"/>
                    <a:pt x="4273" y="438"/>
                    <a:pt x="4299" y="401"/>
                  </a:cubicBezTo>
                  <a:cubicBezTo>
                    <a:pt x="4341" y="340"/>
                    <a:pt x="4327" y="258"/>
                    <a:pt x="4266" y="216"/>
                  </a:cubicBezTo>
                  <a:cubicBezTo>
                    <a:pt x="4063" y="73"/>
                    <a:pt x="3823" y="1"/>
                    <a:pt x="3581" y="1"/>
                  </a:cubicBezTo>
                  <a:cubicBezTo>
                    <a:pt x="3204" y="1"/>
                    <a:pt x="2825" y="176"/>
                    <a:pt x="2589" y="522"/>
                  </a:cubicBezTo>
                  <a:cubicBezTo>
                    <a:pt x="2369" y="199"/>
                    <a:pt x="2003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004450" y="3631775"/>
              <a:ext cx="105450" cy="203075"/>
            </a:xfrm>
            <a:custGeom>
              <a:avLst/>
              <a:gdLst/>
              <a:ahLst/>
              <a:cxnLst/>
              <a:rect l="l" t="t" r="r" b="b"/>
              <a:pathLst>
                <a:path w="4218" h="8123" extrusionOk="0">
                  <a:moveTo>
                    <a:pt x="1528" y="676"/>
                  </a:moveTo>
                  <a:cubicBezTo>
                    <a:pt x="1666" y="676"/>
                    <a:pt x="1802" y="768"/>
                    <a:pt x="1832" y="928"/>
                  </a:cubicBezTo>
                  <a:lnTo>
                    <a:pt x="2165" y="2700"/>
                  </a:lnTo>
                  <a:cubicBezTo>
                    <a:pt x="2001" y="2563"/>
                    <a:pt x="1804" y="2495"/>
                    <a:pt x="1635" y="2495"/>
                  </a:cubicBezTo>
                  <a:cubicBezTo>
                    <a:pt x="1625" y="2495"/>
                    <a:pt x="1615" y="2496"/>
                    <a:pt x="1606" y="2496"/>
                  </a:cubicBezTo>
                  <a:cubicBezTo>
                    <a:pt x="1317" y="993"/>
                    <a:pt x="1280" y="801"/>
                    <a:pt x="1281" y="801"/>
                  </a:cubicBezTo>
                  <a:lnTo>
                    <a:pt x="1281" y="801"/>
                  </a:lnTo>
                  <a:cubicBezTo>
                    <a:pt x="1281" y="801"/>
                    <a:pt x="1285" y="824"/>
                    <a:pt x="1286" y="824"/>
                  </a:cubicBezTo>
                  <a:cubicBezTo>
                    <a:pt x="1286" y="824"/>
                    <a:pt x="1285" y="819"/>
                    <a:pt x="1282" y="802"/>
                  </a:cubicBezTo>
                  <a:cubicBezTo>
                    <a:pt x="1345" y="716"/>
                    <a:pt x="1437" y="676"/>
                    <a:pt x="1528" y="676"/>
                  </a:cubicBezTo>
                  <a:close/>
                  <a:moveTo>
                    <a:pt x="3848" y="7297"/>
                  </a:moveTo>
                  <a:lnTo>
                    <a:pt x="3848" y="7857"/>
                  </a:lnTo>
                  <a:lnTo>
                    <a:pt x="1308" y="7857"/>
                  </a:lnTo>
                  <a:lnTo>
                    <a:pt x="1308" y="7297"/>
                  </a:lnTo>
                  <a:close/>
                  <a:moveTo>
                    <a:pt x="649" y="0"/>
                  </a:moveTo>
                  <a:cubicBezTo>
                    <a:pt x="611" y="0"/>
                    <a:pt x="573" y="4"/>
                    <a:pt x="536" y="10"/>
                  </a:cubicBezTo>
                  <a:cubicBezTo>
                    <a:pt x="229" y="66"/>
                    <a:pt x="0" y="339"/>
                    <a:pt x="45" y="668"/>
                  </a:cubicBezTo>
                  <a:lnTo>
                    <a:pt x="237" y="1972"/>
                  </a:lnTo>
                  <a:cubicBezTo>
                    <a:pt x="246" y="2037"/>
                    <a:pt x="302" y="2085"/>
                    <a:pt x="365" y="2085"/>
                  </a:cubicBezTo>
                  <a:cubicBezTo>
                    <a:pt x="372" y="2085"/>
                    <a:pt x="380" y="2084"/>
                    <a:pt x="387" y="2083"/>
                  </a:cubicBezTo>
                  <a:cubicBezTo>
                    <a:pt x="460" y="2072"/>
                    <a:pt x="510" y="2004"/>
                    <a:pt x="498" y="1932"/>
                  </a:cubicBezTo>
                  <a:lnTo>
                    <a:pt x="308" y="632"/>
                  </a:lnTo>
                  <a:cubicBezTo>
                    <a:pt x="286" y="422"/>
                    <a:pt x="430" y="300"/>
                    <a:pt x="582" y="273"/>
                  </a:cubicBezTo>
                  <a:cubicBezTo>
                    <a:pt x="603" y="269"/>
                    <a:pt x="625" y="267"/>
                    <a:pt x="647" y="267"/>
                  </a:cubicBezTo>
                  <a:cubicBezTo>
                    <a:pt x="769" y="267"/>
                    <a:pt x="903" y="327"/>
                    <a:pt x="950" y="503"/>
                  </a:cubicBezTo>
                  <a:cubicBezTo>
                    <a:pt x="999" y="760"/>
                    <a:pt x="1315" y="2406"/>
                    <a:pt x="1349" y="2579"/>
                  </a:cubicBezTo>
                  <a:cubicBezTo>
                    <a:pt x="1224" y="2677"/>
                    <a:pt x="1179" y="2853"/>
                    <a:pt x="1247" y="3000"/>
                  </a:cubicBezTo>
                  <a:cubicBezTo>
                    <a:pt x="1999" y="4615"/>
                    <a:pt x="1762" y="4172"/>
                    <a:pt x="2327" y="5062"/>
                  </a:cubicBezTo>
                  <a:cubicBezTo>
                    <a:pt x="2353" y="5102"/>
                    <a:pt x="2396" y="5123"/>
                    <a:pt x="2440" y="5123"/>
                  </a:cubicBezTo>
                  <a:cubicBezTo>
                    <a:pt x="2464" y="5123"/>
                    <a:pt x="2489" y="5117"/>
                    <a:pt x="2511" y="5103"/>
                  </a:cubicBezTo>
                  <a:cubicBezTo>
                    <a:pt x="2572" y="5063"/>
                    <a:pt x="2592" y="4982"/>
                    <a:pt x="2552" y="4919"/>
                  </a:cubicBezTo>
                  <a:lnTo>
                    <a:pt x="2154" y="4292"/>
                  </a:lnTo>
                  <a:cubicBezTo>
                    <a:pt x="2097" y="4201"/>
                    <a:pt x="2125" y="4256"/>
                    <a:pt x="1489" y="2887"/>
                  </a:cubicBezTo>
                  <a:cubicBezTo>
                    <a:pt x="1470" y="2848"/>
                    <a:pt x="1484" y="2803"/>
                    <a:pt x="1520" y="2782"/>
                  </a:cubicBezTo>
                  <a:cubicBezTo>
                    <a:pt x="1543" y="2769"/>
                    <a:pt x="1582" y="2761"/>
                    <a:pt x="1630" y="2761"/>
                  </a:cubicBezTo>
                  <a:cubicBezTo>
                    <a:pt x="1721" y="2761"/>
                    <a:pt x="1846" y="2791"/>
                    <a:pt x="1958" y="2877"/>
                  </a:cubicBezTo>
                  <a:cubicBezTo>
                    <a:pt x="2151" y="3023"/>
                    <a:pt x="2215" y="3175"/>
                    <a:pt x="2426" y="3535"/>
                  </a:cubicBezTo>
                  <a:cubicBezTo>
                    <a:pt x="2765" y="4096"/>
                    <a:pt x="2743" y="4096"/>
                    <a:pt x="2796" y="4127"/>
                  </a:cubicBezTo>
                  <a:cubicBezTo>
                    <a:pt x="3021" y="4261"/>
                    <a:pt x="3330" y="4492"/>
                    <a:pt x="3524" y="4842"/>
                  </a:cubicBezTo>
                  <a:cubicBezTo>
                    <a:pt x="3854" y="5439"/>
                    <a:pt x="3647" y="6029"/>
                    <a:pt x="3640" y="6097"/>
                  </a:cubicBezTo>
                  <a:lnTo>
                    <a:pt x="3536" y="7032"/>
                  </a:lnTo>
                  <a:lnTo>
                    <a:pt x="1643" y="7032"/>
                  </a:lnTo>
                  <a:cubicBezTo>
                    <a:pt x="1644" y="6961"/>
                    <a:pt x="2002" y="5782"/>
                    <a:pt x="1258" y="4522"/>
                  </a:cubicBezTo>
                  <a:cubicBezTo>
                    <a:pt x="693" y="3563"/>
                    <a:pt x="685" y="3217"/>
                    <a:pt x="621" y="2759"/>
                  </a:cubicBezTo>
                  <a:lnTo>
                    <a:pt x="585" y="2515"/>
                  </a:lnTo>
                  <a:cubicBezTo>
                    <a:pt x="575" y="2449"/>
                    <a:pt x="520" y="2402"/>
                    <a:pt x="456" y="2402"/>
                  </a:cubicBezTo>
                  <a:cubicBezTo>
                    <a:pt x="449" y="2402"/>
                    <a:pt x="442" y="2402"/>
                    <a:pt x="434" y="2404"/>
                  </a:cubicBezTo>
                  <a:cubicBezTo>
                    <a:pt x="361" y="2414"/>
                    <a:pt x="311" y="2482"/>
                    <a:pt x="322" y="2554"/>
                  </a:cubicBezTo>
                  <a:cubicBezTo>
                    <a:pt x="419" y="3223"/>
                    <a:pt x="403" y="3591"/>
                    <a:pt x="1031" y="4657"/>
                  </a:cubicBezTo>
                  <a:cubicBezTo>
                    <a:pt x="1725" y="5833"/>
                    <a:pt x="1375" y="6942"/>
                    <a:pt x="1374" y="7032"/>
                  </a:cubicBezTo>
                  <a:lnTo>
                    <a:pt x="1174" y="7032"/>
                  </a:lnTo>
                  <a:cubicBezTo>
                    <a:pt x="1100" y="7032"/>
                    <a:pt x="1041" y="7091"/>
                    <a:pt x="1041" y="7165"/>
                  </a:cubicBezTo>
                  <a:lnTo>
                    <a:pt x="1041" y="7990"/>
                  </a:lnTo>
                  <a:cubicBezTo>
                    <a:pt x="1041" y="8063"/>
                    <a:pt x="1100" y="8122"/>
                    <a:pt x="1174" y="8122"/>
                  </a:cubicBezTo>
                  <a:lnTo>
                    <a:pt x="3979" y="8122"/>
                  </a:lnTo>
                  <a:cubicBezTo>
                    <a:pt x="4053" y="8122"/>
                    <a:pt x="4112" y="8063"/>
                    <a:pt x="4112" y="7990"/>
                  </a:cubicBezTo>
                  <a:lnTo>
                    <a:pt x="4112" y="7165"/>
                  </a:lnTo>
                  <a:cubicBezTo>
                    <a:pt x="4114" y="7091"/>
                    <a:pt x="4053" y="7032"/>
                    <a:pt x="3980" y="7032"/>
                  </a:cubicBezTo>
                  <a:lnTo>
                    <a:pt x="3806" y="7032"/>
                  </a:lnTo>
                  <a:lnTo>
                    <a:pt x="3904" y="6135"/>
                  </a:lnTo>
                  <a:cubicBezTo>
                    <a:pt x="4218" y="4903"/>
                    <a:pt x="3463" y="4221"/>
                    <a:pt x="2961" y="3916"/>
                  </a:cubicBezTo>
                  <a:cubicBezTo>
                    <a:pt x="2666" y="3413"/>
                    <a:pt x="2785" y="3622"/>
                    <a:pt x="2522" y="3167"/>
                  </a:cubicBezTo>
                  <a:lnTo>
                    <a:pt x="2091" y="877"/>
                  </a:lnTo>
                  <a:cubicBezTo>
                    <a:pt x="2038" y="592"/>
                    <a:pt x="1789" y="409"/>
                    <a:pt x="1525" y="409"/>
                  </a:cubicBezTo>
                  <a:cubicBezTo>
                    <a:pt x="1422" y="409"/>
                    <a:pt x="1317" y="437"/>
                    <a:pt x="1221" y="498"/>
                  </a:cubicBezTo>
                  <a:cubicBezTo>
                    <a:pt x="1211" y="446"/>
                    <a:pt x="1212" y="446"/>
                    <a:pt x="1210" y="440"/>
                  </a:cubicBezTo>
                  <a:cubicBezTo>
                    <a:pt x="1131" y="128"/>
                    <a:pt x="882" y="0"/>
                    <a:pt x="6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125225" y="3631775"/>
              <a:ext cx="102725" cy="203000"/>
            </a:xfrm>
            <a:custGeom>
              <a:avLst/>
              <a:gdLst/>
              <a:ahLst/>
              <a:cxnLst/>
              <a:rect l="l" t="t" r="r" b="b"/>
              <a:pathLst>
                <a:path w="4109" h="8120" extrusionOk="0">
                  <a:moveTo>
                    <a:pt x="2588" y="677"/>
                  </a:moveTo>
                  <a:cubicBezTo>
                    <a:pt x="2679" y="677"/>
                    <a:pt x="2770" y="716"/>
                    <a:pt x="2833" y="802"/>
                  </a:cubicBezTo>
                  <a:cubicBezTo>
                    <a:pt x="2830" y="819"/>
                    <a:pt x="2829" y="824"/>
                    <a:pt x="2829" y="824"/>
                  </a:cubicBezTo>
                  <a:cubicBezTo>
                    <a:pt x="2830" y="824"/>
                    <a:pt x="2834" y="801"/>
                    <a:pt x="2834" y="801"/>
                  </a:cubicBezTo>
                  <a:lnTo>
                    <a:pt x="2834" y="801"/>
                  </a:lnTo>
                  <a:cubicBezTo>
                    <a:pt x="2834" y="801"/>
                    <a:pt x="2798" y="993"/>
                    <a:pt x="2509" y="2496"/>
                  </a:cubicBezTo>
                  <a:cubicBezTo>
                    <a:pt x="2501" y="2496"/>
                    <a:pt x="2492" y="2496"/>
                    <a:pt x="2483" y="2496"/>
                  </a:cubicBezTo>
                  <a:cubicBezTo>
                    <a:pt x="2314" y="2496"/>
                    <a:pt x="2115" y="2562"/>
                    <a:pt x="1950" y="2700"/>
                  </a:cubicBezTo>
                  <a:lnTo>
                    <a:pt x="2283" y="928"/>
                  </a:lnTo>
                  <a:cubicBezTo>
                    <a:pt x="2313" y="769"/>
                    <a:pt x="2449" y="677"/>
                    <a:pt x="2588" y="677"/>
                  </a:cubicBezTo>
                  <a:close/>
                  <a:moveTo>
                    <a:pt x="2808" y="7297"/>
                  </a:moveTo>
                  <a:lnTo>
                    <a:pt x="2808" y="7857"/>
                  </a:lnTo>
                  <a:lnTo>
                    <a:pt x="268" y="7857"/>
                  </a:lnTo>
                  <a:lnTo>
                    <a:pt x="268" y="7297"/>
                  </a:lnTo>
                  <a:close/>
                  <a:moveTo>
                    <a:pt x="3464" y="0"/>
                  </a:moveTo>
                  <a:cubicBezTo>
                    <a:pt x="3184" y="0"/>
                    <a:pt x="2951" y="188"/>
                    <a:pt x="2903" y="447"/>
                  </a:cubicBezTo>
                  <a:lnTo>
                    <a:pt x="2894" y="498"/>
                  </a:lnTo>
                  <a:cubicBezTo>
                    <a:pt x="2797" y="437"/>
                    <a:pt x="2692" y="409"/>
                    <a:pt x="2590" y="409"/>
                  </a:cubicBezTo>
                  <a:cubicBezTo>
                    <a:pt x="2326" y="409"/>
                    <a:pt x="2077" y="593"/>
                    <a:pt x="2024" y="877"/>
                  </a:cubicBezTo>
                  <a:lnTo>
                    <a:pt x="1593" y="3167"/>
                  </a:lnTo>
                  <a:cubicBezTo>
                    <a:pt x="1353" y="3578"/>
                    <a:pt x="1573" y="3203"/>
                    <a:pt x="1153" y="3916"/>
                  </a:cubicBezTo>
                  <a:cubicBezTo>
                    <a:pt x="810" y="4124"/>
                    <a:pt x="380" y="4489"/>
                    <a:pt x="211" y="5065"/>
                  </a:cubicBezTo>
                  <a:cubicBezTo>
                    <a:pt x="185" y="5150"/>
                    <a:pt x="250" y="5236"/>
                    <a:pt x="338" y="5236"/>
                  </a:cubicBezTo>
                  <a:cubicBezTo>
                    <a:pt x="396" y="5236"/>
                    <a:pt x="448" y="5199"/>
                    <a:pt x="466" y="5141"/>
                  </a:cubicBezTo>
                  <a:cubicBezTo>
                    <a:pt x="616" y="4631"/>
                    <a:pt x="1012" y="4308"/>
                    <a:pt x="1317" y="4127"/>
                  </a:cubicBezTo>
                  <a:cubicBezTo>
                    <a:pt x="1369" y="4096"/>
                    <a:pt x="1348" y="4097"/>
                    <a:pt x="1686" y="3534"/>
                  </a:cubicBezTo>
                  <a:cubicBezTo>
                    <a:pt x="1897" y="3177"/>
                    <a:pt x="1964" y="3023"/>
                    <a:pt x="2154" y="2876"/>
                  </a:cubicBezTo>
                  <a:cubicBezTo>
                    <a:pt x="2259" y="2795"/>
                    <a:pt x="2384" y="2759"/>
                    <a:pt x="2480" y="2759"/>
                  </a:cubicBezTo>
                  <a:cubicBezTo>
                    <a:pt x="2590" y="2759"/>
                    <a:pt x="2662" y="2806"/>
                    <a:pt x="2623" y="2886"/>
                  </a:cubicBezTo>
                  <a:cubicBezTo>
                    <a:pt x="1891" y="4459"/>
                    <a:pt x="2111" y="4053"/>
                    <a:pt x="1561" y="4919"/>
                  </a:cubicBezTo>
                  <a:cubicBezTo>
                    <a:pt x="1521" y="4981"/>
                    <a:pt x="1540" y="5063"/>
                    <a:pt x="1602" y="5102"/>
                  </a:cubicBezTo>
                  <a:cubicBezTo>
                    <a:pt x="1624" y="5116"/>
                    <a:pt x="1649" y="5123"/>
                    <a:pt x="1673" y="5123"/>
                  </a:cubicBezTo>
                  <a:cubicBezTo>
                    <a:pt x="1717" y="5123"/>
                    <a:pt x="1760" y="5101"/>
                    <a:pt x="1785" y="5061"/>
                  </a:cubicBezTo>
                  <a:cubicBezTo>
                    <a:pt x="2338" y="4194"/>
                    <a:pt x="2130" y="4580"/>
                    <a:pt x="2865" y="2999"/>
                  </a:cubicBezTo>
                  <a:cubicBezTo>
                    <a:pt x="2935" y="2852"/>
                    <a:pt x="2890" y="2675"/>
                    <a:pt x="2765" y="2577"/>
                  </a:cubicBezTo>
                  <a:cubicBezTo>
                    <a:pt x="2898" y="1888"/>
                    <a:pt x="3076" y="957"/>
                    <a:pt x="3163" y="502"/>
                  </a:cubicBezTo>
                  <a:cubicBezTo>
                    <a:pt x="3206" y="339"/>
                    <a:pt x="3335" y="266"/>
                    <a:pt x="3467" y="266"/>
                  </a:cubicBezTo>
                  <a:cubicBezTo>
                    <a:pt x="3646" y="266"/>
                    <a:pt x="3829" y="401"/>
                    <a:pt x="3805" y="632"/>
                  </a:cubicBezTo>
                  <a:cubicBezTo>
                    <a:pt x="3480" y="2847"/>
                    <a:pt x="3492" y="2759"/>
                    <a:pt x="3492" y="2764"/>
                  </a:cubicBezTo>
                  <a:cubicBezTo>
                    <a:pt x="3440" y="3263"/>
                    <a:pt x="3367" y="3655"/>
                    <a:pt x="2855" y="4521"/>
                  </a:cubicBezTo>
                  <a:cubicBezTo>
                    <a:pt x="2436" y="5231"/>
                    <a:pt x="2289" y="6068"/>
                    <a:pt x="2441" y="6876"/>
                  </a:cubicBezTo>
                  <a:lnTo>
                    <a:pt x="2471" y="7030"/>
                  </a:lnTo>
                  <a:lnTo>
                    <a:pt x="577" y="7030"/>
                  </a:lnTo>
                  <a:cubicBezTo>
                    <a:pt x="467" y="6037"/>
                    <a:pt x="474" y="6093"/>
                    <a:pt x="471" y="6076"/>
                  </a:cubicBezTo>
                  <a:cubicBezTo>
                    <a:pt x="435" y="5938"/>
                    <a:pt x="414" y="5802"/>
                    <a:pt x="406" y="5674"/>
                  </a:cubicBezTo>
                  <a:cubicBezTo>
                    <a:pt x="402" y="5602"/>
                    <a:pt x="344" y="5547"/>
                    <a:pt x="274" y="5547"/>
                  </a:cubicBezTo>
                  <a:cubicBezTo>
                    <a:pt x="271" y="5547"/>
                    <a:pt x="269" y="5547"/>
                    <a:pt x="266" y="5547"/>
                  </a:cubicBezTo>
                  <a:cubicBezTo>
                    <a:pt x="193" y="5551"/>
                    <a:pt x="137" y="5614"/>
                    <a:pt x="140" y="5687"/>
                  </a:cubicBezTo>
                  <a:cubicBezTo>
                    <a:pt x="148" y="5831"/>
                    <a:pt x="171" y="5980"/>
                    <a:pt x="210" y="6133"/>
                  </a:cubicBezTo>
                  <a:lnTo>
                    <a:pt x="308" y="7029"/>
                  </a:lnTo>
                  <a:lnTo>
                    <a:pt x="134" y="7029"/>
                  </a:lnTo>
                  <a:cubicBezTo>
                    <a:pt x="61" y="7029"/>
                    <a:pt x="1" y="7089"/>
                    <a:pt x="1" y="7162"/>
                  </a:cubicBezTo>
                  <a:lnTo>
                    <a:pt x="1" y="7988"/>
                  </a:lnTo>
                  <a:cubicBezTo>
                    <a:pt x="1" y="8061"/>
                    <a:pt x="61" y="8119"/>
                    <a:pt x="134" y="8119"/>
                  </a:cubicBezTo>
                  <a:lnTo>
                    <a:pt x="2940" y="8119"/>
                  </a:lnTo>
                  <a:cubicBezTo>
                    <a:pt x="3013" y="8119"/>
                    <a:pt x="3073" y="8061"/>
                    <a:pt x="3073" y="7988"/>
                  </a:cubicBezTo>
                  <a:lnTo>
                    <a:pt x="3073" y="7162"/>
                  </a:lnTo>
                  <a:cubicBezTo>
                    <a:pt x="3073" y="7089"/>
                    <a:pt x="3013" y="7029"/>
                    <a:pt x="2940" y="7029"/>
                  </a:cubicBezTo>
                  <a:lnTo>
                    <a:pt x="2740" y="7029"/>
                  </a:lnTo>
                  <a:lnTo>
                    <a:pt x="2700" y="6826"/>
                  </a:lnTo>
                  <a:cubicBezTo>
                    <a:pt x="2561" y="6078"/>
                    <a:pt x="2695" y="5309"/>
                    <a:pt x="3081" y="4654"/>
                  </a:cubicBezTo>
                  <a:cubicBezTo>
                    <a:pt x="3618" y="3746"/>
                    <a:pt x="3698" y="3310"/>
                    <a:pt x="3754" y="2792"/>
                  </a:cubicBezTo>
                  <a:cubicBezTo>
                    <a:pt x="4075" y="602"/>
                    <a:pt x="4066" y="663"/>
                    <a:pt x="4066" y="660"/>
                  </a:cubicBezTo>
                  <a:cubicBezTo>
                    <a:pt x="4108" y="300"/>
                    <a:pt x="3851" y="60"/>
                    <a:pt x="3578" y="10"/>
                  </a:cubicBezTo>
                  <a:cubicBezTo>
                    <a:pt x="3539" y="4"/>
                    <a:pt x="3501" y="0"/>
                    <a:pt x="3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45B634C-CD0B-6F80-433F-CF1AB7F9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852" y="368353"/>
            <a:ext cx="3860457" cy="4063195"/>
          </a:xfrm>
          <a:prstGeom prst="roundRect">
            <a:avLst>
              <a:gd name="adj" fmla="val 6727"/>
            </a:avLst>
          </a:prstGeom>
        </p:spPr>
      </p:pic>
      <p:sp>
        <p:nvSpPr>
          <p:cNvPr id="4" name="Google Shape;366;p46">
            <a:extLst>
              <a:ext uri="{FF2B5EF4-FFF2-40B4-BE49-F238E27FC236}">
                <a16:creationId xmlns:a16="http://schemas.microsoft.com/office/drawing/2014/main" id="{2FEBB09E-83AC-8C17-954B-A00AD3A89FD1}"/>
              </a:ext>
            </a:extLst>
          </p:cNvPr>
          <p:cNvSpPr/>
          <p:nvPr/>
        </p:nvSpPr>
        <p:spPr>
          <a:xfrm>
            <a:off x="1634228" y="1907734"/>
            <a:ext cx="1224051" cy="2105172"/>
          </a:xfrm>
          <a:custGeom>
            <a:avLst/>
            <a:gdLst/>
            <a:ahLst/>
            <a:cxnLst/>
            <a:rect l="l" t="t" r="r" b="b"/>
            <a:pathLst>
              <a:path w="10726" h="18447" extrusionOk="0">
                <a:moveTo>
                  <a:pt x="7765" y="10849"/>
                </a:moveTo>
                <a:cubicBezTo>
                  <a:pt x="8453" y="12614"/>
                  <a:pt x="8389" y="13416"/>
                  <a:pt x="7133" y="14014"/>
                </a:cubicBezTo>
                <a:cubicBezTo>
                  <a:pt x="6671" y="14233"/>
                  <a:pt x="6276" y="14429"/>
                  <a:pt x="5934" y="14615"/>
                </a:cubicBezTo>
                <a:cubicBezTo>
                  <a:pt x="5830" y="14329"/>
                  <a:pt x="5742" y="14071"/>
                  <a:pt x="5721" y="13899"/>
                </a:cubicBezTo>
                <a:cubicBezTo>
                  <a:pt x="5652" y="13285"/>
                  <a:pt x="6118" y="12823"/>
                  <a:pt x="6888" y="12056"/>
                </a:cubicBezTo>
                <a:lnTo>
                  <a:pt x="7082" y="11861"/>
                </a:lnTo>
                <a:cubicBezTo>
                  <a:pt x="7450" y="11493"/>
                  <a:pt x="7655" y="11141"/>
                  <a:pt x="7765" y="10849"/>
                </a:cubicBezTo>
                <a:close/>
                <a:moveTo>
                  <a:pt x="5051" y="1"/>
                </a:moveTo>
                <a:cubicBezTo>
                  <a:pt x="5016" y="1"/>
                  <a:pt x="4993" y="4"/>
                  <a:pt x="4981" y="5"/>
                </a:cubicBezTo>
                <a:lnTo>
                  <a:pt x="5038" y="421"/>
                </a:lnTo>
                <a:cubicBezTo>
                  <a:pt x="5038" y="421"/>
                  <a:pt x="5041" y="421"/>
                  <a:pt x="5045" y="421"/>
                </a:cubicBezTo>
                <a:cubicBezTo>
                  <a:pt x="5119" y="421"/>
                  <a:pt x="5813" y="459"/>
                  <a:pt x="6959" y="1939"/>
                </a:cubicBezTo>
                <a:cubicBezTo>
                  <a:pt x="7763" y="2974"/>
                  <a:pt x="7428" y="3825"/>
                  <a:pt x="7039" y="4807"/>
                </a:cubicBezTo>
                <a:cubicBezTo>
                  <a:pt x="7037" y="4813"/>
                  <a:pt x="7037" y="4817"/>
                  <a:pt x="7033" y="4819"/>
                </a:cubicBezTo>
                <a:cubicBezTo>
                  <a:pt x="6628" y="4819"/>
                  <a:pt x="5519" y="4899"/>
                  <a:pt x="4752" y="5636"/>
                </a:cubicBezTo>
                <a:cubicBezTo>
                  <a:pt x="4289" y="6082"/>
                  <a:pt x="4121" y="6681"/>
                  <a:pt x="3960" y="7262"/>
                </a:cubicBezTo>
                <a:cubicBezTo>
                  <a:pt x="3796" y="7854"/>
                  <a:pt x="3624" y="8465"/>
                  <a:pt x="3139" y="8936"/>
                </a:cubicBezTo>
                <a:cubicBezTo>
                  <a:pt x="2886" y="9177"/>
                  <a:pt x="2560" y="9429"/>
                  <a:pt x="2219" y="9693"/>
                </a:cubicBezTo>
                <a:cubicBezTo>
                  <a:pt x="1179" y="10493"/>
                  <a:pt x="1" y="11401"/>
                  <a:pt x="56" y="12706"/>
                </a:cubicBezTo>
                <a:cubicBezTo>
                  <a:pt x="56" y="12706"/>
                  <a:pt x="135" y="13273"/>
                  <a:pt x="287" y="13273"/>
                </a:cubicBezTo>
                <a:cubicBezTo>
                  <a:pt x="288" y="13273"/>
                  <a:pt x="289" y="13273"/>
                  <a:pt x="289" y="13273"/>
                </a:cubicBezTo>
                <a:cubicBezTo>
                  <a:pt x="402" y="13265"/>
                  <a:pt x="322" y="12694"/>
                  <a:pt x="322" y="12694"/>
                </a:cubicBezTo>
                <a:cubicBezTo>
                  <a:pt x="277" y="11606"/>
                  <a:pt x="1517" y="10763"/>
                  <a:pt x="2475" y="10026"/>
                </a:cubicBezTo>
                <a:cubicBezTo>
                  <a:pt x="2826" y="9756"/>
                  <a:pt x="3160" y="9500"/>
                  <a:pt x="3430" y="9239"/>
                </a:cubicBezTo>
                <a:cubicBezTo>
                  <a:pt x="3999" y="8690"/>
                  <a:pt x="4193" y="7995"/>
                  <a:pt x="4363" y="7377"/>
                </a:cubicBezTo>
                <a:cubicBezTo>
                  <a:pt x="4516" y="6828"/>
                  <a:pt x="4664" y="6309"/>
                  <a:pt x="5042" y="5943"/>
                </a:cubicBezTo>
                <a:cubicBezTo>
                  <a:pt x="5609" y="5398"/>
                  <a:pt x="6435" y="5278"/>
                  <a:pt x="6867" y="5253"/>
                </a:cubicBezTo>
                <a:lnTo>
                  <a:pt x="6867" y="5253"/>
                </a:lnTo>
                <a:cubicBezTo>
                  <a:pt x="6722" y="5648"/>
                  <a:pt x="6597" y="6063"/>
                  <a:pt x="6560" y="6511"/>
                </a:cubicBezTo>
                <a:cubicBezTo>
                  <a:pt x="6456" y="7876"/>
                  <a:pt x="6489" y="7991"/>
                  <a:pt x="6982" y="9054"/>
                </a:cubicBezTo>
                <a:cubicBezTo>
                  <a:pt x="7109" y="9327"/>
                  <a:pt x="7264" y="9666"/>
                  <a:pt x="7456" y="10112"/>
                </a:cubicBezTo>
                <a:cubicBezTo>
                  <a:pt x="7469" y="10190"/>
                  <a:pt x="7548" y="10800"/>
                  <a:pt x="6781" y="11567"/>
                </a:cubicBezTo>
                <a:lnTo>
                  <a:pt x="6589" y="11759"/>
                </a:lnTo>
                <a:cubicBezTo>
                  <a:pt x="5758" y="12584"/>
                  <a:pt x="5208" y="13132"/>
                  <a:pt x="5300" y="13948"/>
                </a:cubicBezTo>
                <a:cubicBezTo>
                  <a:pt x="5324" y="14180"/>
                  <a:pt x="5431" y="14482"/>
                  <a:pt x="5560" y="14830"/>
                </a:cubicBezTo>
                <a:cubicBezTo>
                  <a:pt x="4848" y="15264"/>
                  <a:pt x="4451" y="15677"/>
                  <a:pt x="4306" y="16260"/>
                </a:cubicBezTo>
                <a:cubicBezTo>
                  <a:pt x="4230" y="16557"/>
                  <a:pt x="3948" y="16776"/>
                  <a:pt x="3725" y="16907"/>
                </a:cubicBezTo>
                <a:cubicBezTo>
                  <a:pt x="3251" y="17184"/>
                  <a:pt x="3095" y="17443"/>
                  <a:pt x="2449" y="17443"/>
                </a:cubicBezTo>
                <a:cubicBezTo>
                  <a:pt x="2403" y="17443"/>
                  <a:pt x="2354" y="17441"/>
                  <a:pt x="2303" y="17439"/>
                </a:cubicBezTo>
                <a:cubicBezTo>
                  <a:pt x="1856" y="17415"/>
                  <a:pt x="1600" y="17182"/>
                  <a:pt x="1504" y="17182"/>
                </a:cubicBezTo>
                <a:cubicBezTo>
                  <a:pt x="1492" y="17182"/>
                  <a:pt x="1483" y="17185"/>
                  <a:pt x="1476" y="17193"/>
                </a:cubicBezTo>
                <a:cubicBezTo>
                  <a:pt x="1341" y="17349"/>
                  <a:pt x="1812" y="17582"/>
                  <a:pt x="2168" y="17641"/>
                </a:cubicBezTo>
                <a:cubicBezTo>
                  <a:pt x="2327" y="17668"/>
                  <a:pt x="2474" y="17680"/>
                  <a:pt x="2612" y="17680"/>
                </a:cubicBezTo>
                <a:cubicBezTo>
                  <a:pt x="3183" y="17680"/>
                  <a:pt x="3585" y="17473"/>
                  <a:pt x="3937" y="17267"/>
                </a:cubicBezTo>
                <a:cubicBezTo>
                  <a:pt x="4359" y="17019"/>
                  <a:pt x="4627" y="16706"/>
                  <a:pt x="4715" y="16358"/>
                </a:cubicBezTo>
                <a:cubicBezTo>
                  <a:pt x="4823" y="15923"/>
                  <a:pt x="5144" y="15589"/>
                  <a:pt x="5711" y="15231"/>
                </a:cubicBezTo>
                <a:cubicBezTo>
                  <a:pt x="6014" y="16037"/>
                  <a:pt x="6464" y="16997"/>
                  <a:pt x="6225" y="17647"/>
                </a:cubicBezTo>
                <a:cubicBezTo>
                  <a:pt x="6225" y="17647"/>
                  <a:pt x="5903" y="18404"/>
                  <a:pt x="5973" y="18439"/>
                </a:cubicBezTo>
                <a:cubicBezTo>
                  <a:pt x="5984" y="18444"/>
                  <a:pt x="5994" y="18446"/>
                  <a:pt x="6005" y="18446"/>
                </a:cubicBezTo>
                <a:cubicBezTo>
                  <a:pt x="6191" y="18446"/>
                  <a:pt x="6435" y="17780"/>
                  <a:pt x="6435" y="17780"/>
                </a:cubicBezTo>
                <a:cubicBezTo>
                  <a:pt x="6783" y="16788"/>
                  <a:pt x="6413" y="15902"/>
                  <a:pt x="6079" y="15014"/>
                </a:cubicBezTo>
                <a:cubicBezTo>
                  <a:pt x="6423" y="14824"/>
                  <a:pt x="6824" y="14626"/>
                  <a:pt x="7309" y="14392"/>
                </a:cubicBezTo>
                <a:cubicBezTo>
                  <a:pt x="9193" y="13494"/>
                  <a:pt x="8725" y="11990"/>
                  <a:pt x="7851" y="9963"/>
                </a:cubicBezTo>
                <a:cubicBezTo>
                  <a:pt x="7653" y="9500"/>
                  <a:pt x="7491" y="9153"/>
                  <a:pt x="7362" y="8874"/>
                </a:cubicBezTo>
                <a:cubicBezTo>
                  <a:pt x="6898" y="7866"/>
                  <a:pt x="6879" y="7827"/>
                  <a:pt x="6980" y="6536"/>
                </a:cubicBezTo>
                <a:cubicBezTo>
                  <a:pt x="7023" y="5984"/>
                  <a:pt x="7227" y="5462"/>
                  <a:pt x="7428" y="4959"/>
                </a:cubicBezTo>
                <a:cubicBezTo>
                  <a:pt x="7532" y="4691"/>
                  <a:pt x="7640" y="4418"/>
                  <a:pt x="7720" y="4142"/>
                </a:cubicBezTo>
                <a:cubicBezTo>
                  <a:pt x="8021" y="4527"/>
                  <a:pt x="8447" y="5274"/>
                  <a:pt x="8205" y="6186"/>
                </a:cubicBezTo>
                <a:cubicBezTo>
                  <a:pt x="7796" y="7725"/>
                  <a:pt x="8408" y="9503"/>
                  <a:pt x="8823" y="10112"/>
                </a:cubicBezTo>
                <a:cubicBezTo>
                  <a:pt x="8915" y="10245"/>
                  <a:pt x="9044" y="10374"/>
                  <a:pt x="9179" y="10513"/>
                </a:cubicBezTo>
                <a:cubicBezTo>
                  <a:pt x="9678" y="11025"/>
                  <a:pt x="10355" y="11694"/>
                  <a:pt x="10112" y="13146"/>
                </a:cubicBezTo>
                <a:cubicBezTo>
                  <a:pt x="10112" y="13146"/>
                  <a:pt x="9846" y="14216"/>
                  <a:pt x="9954" y="14245"/>
                </a:cubicBezTo>
                <a:cubicBezTo>
                  <a:pt x="9960" y="14246"/>
                  <a:pt x="9965" y="14247"/>
                  <a:pt x="9970" y="14247"/>
                </a:cubicBezTo>
                <a:cubicBezTo>
                  <a:pt x="10157" y="14247"/>
                  <a:pt x="10341" y="13466"/>
                  <a:pt x="10394" y="13193"/>
                </a:cubicBezTo>
                <a:cubicBezTo>
                  <a:pt x="10726" y="11540"/>
                  <a:pt x="9989" y="10740"/>
                  <a:pt x="9486" y="10225"/>
                </a:cubicBezTo>
                <a:cubicBezTo>
                  <a:pt x="9359" y="10094"/>
                  <a:pt x="9249" y="9981"/>
                  <a:pt x="9177" y="9877"/>
                </a:cubicBezTo>
                <a:cubicBezTo>
                  <a:pt x="8809" y="9339"/>
                  <a:pt x="8246" y="7688"/>
                  <a:pt x="8616" y="6299"/>
                </a:cubicBezTo>
                <a:cubicBezTo>
                  <a:pt x="8976" y="4942"/>
                  <a:pt x="8125" y="3927"/>
                  <a:pt x="7841" y="3637"/>
                </a:cubicBezTo>
                <a:cubicBezTo>
                  <a:pt x="7933" y="3025"/>
                  <a:pt x="7837" y="2381"/>
                  <a:pt x="7293" y="1679"/>
                </a:cubicBezTo>
                <a:cubicBezTo>
                  <a:pt x="6093" y="136"/>
                  <a:pt x="5295" y="1"/>
                  <a:pt x="50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6273056" y="1398089"/>
            <a:ext cx="1224051" cy="2105172"/>
          </a:xfrm>
          <a:custGeom>
            <a:avLst/>
            <a:gdLst/>
            <a:ahLst/>
            <a:cxnLst/>
            <a:rect l="l" t="t" r="r" b="b"/>
            <a:pathLst>
              <a:path w="10726" h="18447" extrusionOk="0">
                <a:moveTo>
                  <a:pt x="7765" y="10849"/>
                </a:moveTo>
                <a:cubicBezTo>
                  <a:pt x="8453" y="12614"/>
                  <a:pt x="8389" y="13416"/>
                  <a:pt x="7133" y="14014"/>
                </a:cubicBezTo>
                <a:cubicBezTo>
                  <a:pt x="6671" y="14233"/>
                  <a:pt x="6276" y="14429"/>
                  <a:pt x="5934" y="14615"/>
                </a:cubicBezTo>
                <a:cubicBezTo>
                  <a:pt x="5830" y="14329"/>
                  <a:pt x="5742" y="14071"/>
                  <a:pt x="5721" y="13899"/>
                </a:cubicBezTo>
                <a:cubicBezTo>
                  <a:pt x="5652" y="13285"/>
                  <a:pt x="6118" y="12823"/>
                  <a:pt x="6888" y="12056"/>
                </a:cubicBezTo>
                <a:lnTo>
                  <a:pt x="7082" y="11861"/>
                </a:lnTo>
                <a:cubicBezTo>
                  <a:pt x="7450" y="11493"/>
                  <a:pt x="7655" y="11141"/>
                  <a:pt x="7765" y="10849"/>
                </a:cubicBezTo>
                <a:close/>
                <a:moveTo>
                  <a:pt x="5051" y="1"/>
                </a:moveTo>
                <a:cubicBezTo>
                  <a:pt x="5016" y="1"/>
                  <a:pt x="4993" y="4"/>
                  <a:pt x="4981" y="5"/>
                </a:cubicBezTo>
                <a:lnTo>
                  <a:pt x="5038" y="421"/>
                </a:lnTo>
                <a:cubicBezTo>
                  <a:pt x="5038" y="421"/>
                  <a:pt x="5041" y="421"/>
                  <a:pt x="5045" y="421"/>
                </a:cubicBezTo>
                <a:cubicBezTo>
                  <a:pt x="5119" y="421"/>
                  <a:pt x="5813" y="459"/>
                  <a:pt x="6959" y="1939"/>
                </a:cubicBezTo>
                <a:cubicBezTo>
                  <a:pt x="7763" y="2974"/>
                  <a:pt x="7428" y="3825"/>
                  <a:pt x="7039" y="4807"/>
                </a:cubicBezTo>
                <a:cubicBezTo>
                  <a:pt x="7037" y="4813"/>
                  <a:pt x="7037" y="4817"/>
                  <a:pt x="7033" y="4819"/>
                </a:cubicBezTo>
                <a:cubicBezTo>
                  <a:pt x="6628" y="4819"/>
                  <a:pt x="5519" y="4899"/>
                  <a:pt x="4752" y="5636"/>
                </a:cubicBezTo>
                <a:cubicBezTo>
                  <a:pt x="4289" y="6082"/>
                  <a:pt x="4121" y="6681"/>
                  <a:pt x="3960" y="7262"/>
                </a:cubicBezTo>
                <a:cubicBezTo>
                  <a:pt x="3796" y="7854"/>
                  <a:pt x="3624" y="8465"/>
                  <a:pt x="3139" y="8936"/>
                </a:cubicBezTo>
                <a:cubicBezTo>
                  <a:pt x="2886" y="9177"/>
                  <a:pt x="2560" y="9429"/>
                  <a:pt x="2219" y="9693"/>
                </a:cubicBezTo>
                <a:cubicBezTo>
                  <a:pt x="1179" y="10493"/>
                  <a:pt x="1" y="11401"/>
                  <a:pt x="56" y="12706"/>
                </a:cubicBezTo>
                <a:cubicBezTo>
                  <a:pt x="56" y="12706"/>
                  <a:pt x="135" y="13273"/>
                  <a:pt x="287" y="13273"/>
                </a:cubicBezTo>
                <a:cubicBezTo>
                  <a:pt x="288" y="13273"/>
                  <a:pt x="289" y="13273"/>
                  <a:pt x="289" y="13273"/>
                </a:cubicBezTo>
                <a:cubicBezTo>
                  <a:pt x="402" y="13265"/>
                  <a:pt x="322" y="12694"/>
                  <a:pt x="322" y="12694"/>
                </a:cubicBezTo>
                <a:cubicBezTo>
                  <a:pt x="277" y="11606"/>
                  <a:pt x="1517" y="10763"/>
                  <a:pt x="2475" y="10026"/>
                </a:cubicBezTo>
                <a:cubicBezTo>
                  <a:pt x="2826" y="9756"/>
                  <a:pt x="3160" y="9500"/>
                  <a:pt x="3430" y="9239"/>
                </a:cubicBezTo>
                <a:cubicBezTo>
                  <a:pt x="3999" y="8690"/>
                  <a:pt x="4193" y="7995"/>
                  <a:pt x="4363" y="7377"/>
                </a:cubicBezTo>
                <a:cubicBezTo>
                  <a:pt x="4516" y="6828"/>
                  <a:pt x="4664" y="6309"/>
                  <a:pt x="5042" y="5943"/>
                </a:cubicBezTo>
                <a:cubicBezTo>
                  <a:pt x="5609" y="5398"/>
                  <a:pt x="6435" y="5278"/>
                  <a:pt x="6867" y="5253"/>
                </a:cubicBezTo>
                <a:lnTo>
                  <a:pt x="6867" y="5253"/>
                </a:lnTo>
                <a:cubicBezTo>
                  <a:pt x="6722" y="5648"/>
                  <a:pt x="6597" y="6063"/>
                  <a:pt x="6560" y="6511"/>
                </a:cubicBezTo>
                <a:cubicBezTo>
                  <a:pt x="6456" y="7876"/>
                  <a:pt x="6489" y="7991"/>
                  <a:pt x="6982" y="9054"/>
                </a:cubicBezTo>
                <a:cubicBezTo>
                  <a:pt x="7109" y="9327"/>
                  <a:pt x="7264" y="9666"/>
                  <a:pt x="7456" y="10112"/>
                </a:cubicBezTo>
                <a:cubicBezTo>
                  <a:pt x="7469" y="10190"/>
                  <a:pt x="7548" y="10800"/>
                  <a:pt x="6781" y="11567"/>
                </a:cubicBezTo>
                <a:lnTo>
                  <a:pt x="6589" y="11759"/>
                </a:lnTo>
                <a:cubicBezTo>
                  <a:pt x="5758" y="12584"/>
                  <a:pt x="5208" y="13132"/>
                  <a:pt x="5300" y="13948"/>
                </a:cubicBezTo>
                <a:cubicBezTo>
                  <a:pt x="5324" y="14180"/>
                  <a:pt x="5431" y="14482"/>
                  <a:pt x="5560" y="14830"/>
                </a:cubicBezTo>
                <a:cubicBezTo>
                  <a:pt x="4848" y="15264"/>
                  <a:pt x="4451" y="15677"/>
                  <a:pt x="4306" y="16260"/>
                </a:cubicBezTo>
                <a:cubicBezTo>
                  <a:pt x="4230" y="16557"/>
                  <a:pt x="3948" y="16776"/>
                  <a:pt x="3725" y="16907"/>
                </a:cubicBezTo>
                <a:cubicBezTo>
                  <a:pt x="3251" y="17184"/>
                  <a:pt x="3095" y="17443"/>
                  <a:pt x="2449" y="17443"/>
                </a:cubicBezTo>
                <a:cubicBezTo>
                  <a:pt x="2403" y="17443"/>
                  <a:pt x="2354" y="17441"/>
                  <a:pt x="2303" y="17439"/>
                </a:cubicBezTo>
                <a:cubicBezTo>
                  <a:pt x="1856" y="17415"/>
                  <a:pt x="1600" y="17182"/>
                  <a:pt x="1504" y="17182"/>
                </a:cubicBezTo>
                <a:cubicBezTo>
                  <a:pt x="1492" y="17182"/>
                  <a:pt x="1483" y="17185"/>
                  <a:pt x="1476" y="17193"/>
                </a:cubicBezTo>
                <a:cubicBezTo>
                  <a:pt x="1341" y="17349"/>
                  <a:pt x="1812" y="17582"/>
                  <a:pt x="2168" y="17641"/>
                </a:cubicBezTo>
                <a:cubicBezTo>
                  <a:pt x="2327" y="17668"/>
                  <a:pt x="2474" y="17680"/>
                  <a:pt x="2612" y="17680"/>
                </a:cubicBezTo>
                <a:cubicBezTo>
                  <a:pt x="3183" y="17680"/>
                  <a:pt x="3585" y="17473"/>
                  <a:pt x="3937" y="17267"/>
                </a:cubicBezTo>
                <a:cubicBezTo>
                  <a:pt x="4359" y="17019"/>
                  <a:pt x="4627" y="16706"/>
                  <a:pt x="4715" y="16358"/>
                </a:cubicBezTo>
                <a:cubicBezTo>
                  <a:pt x="4823" y="15923"/>
                  <a:pt x="5144" y="15589"/>
                  <a:pt x="5711" y="15231"/>
                </a:cubicBezTo>
                <a:cubicBezTo>
                  <a:pt x="6014" y="16037"/>
                  <a:pt x="6464" y="16997"/>
                  <a:pt x="6225" y="17647"/>
                </a:cubicBezTo>
                <a:cubicBezTo>
                  <a:pt x="6225" y="17647"/>
                  <a:pt x="5903" y="18404"/>
                  <a:pt x="5973" y="18439"/>
                </a:cubicBezTo>
                <a:cubicBezTo>
                  <a:pt x="5984" y="18444"/>
                  <a:pt x="5994" y="18446"/>
                  <a:pt x="6005" y="18446"/>
                </a:cubicBezTo>
                <a:cubicBezTo>
                  <a:pt x="6191" y="18446"/>
                  <a:pt x="6435" y="17780"/>
                  <a:pt x="6435" y="17780"/>
                </a:cubicBezTo>
                <a:cubicBezTo>
                  <a:pt x="6783" y="16788"/>
                  <a:pt x="6413" y="15902"/>
                  <a:pt x="6079" y="15014"/>
                </a:cubicBezTo>
                <a:cubicBezTo>
                  <a:pt x="6423" y="14824"/>
                  <a:pt x="6824" y="14626"/>
                  <a:pt x="7309" y="14392"/>
                </a:cubicBezTo>
                <a:cubicBezTo>
                  <a:pt x="9193" y="13494"/>
                  <a:pt x="8725" y="11990"/>
                  <a:pt x="7851" y="9963"/>
                </a:cubicBezTo>
                <a:cubicBezTo>
                  <a:pt x="7653" y="9500"/>
                  <a:pt x="7491" y="9153"/>
                  <a:pt x="7362" y="8874"/>
                </a:cubicBezTo>
                <a:cubicBezTo>
                  <a:pt x="6898" y="7866"/>
                  <a:pt x="6879" y="7827"/>
                  <a:pt x="6980" y="6536"/>
                </a:cubicBezTo>
                <a:cubicBezTo>
                  <a:pt x="7023" y="5984"/>
                  <a:pt x="7227" y="5462"/>
                  <a:pt x="7428" y="4959"/>
                </a:cubicBezTo>
                <a:cubicBezTo>
                  <a:pt x="7532" y="4691"/>
                  <a:pt x="7640" y="4418"/>
                  <a:pt x="7720" y="4142"/>
                </a:cubicBezTo>
                <a:cubicBezTo>
                  <a:pt x="8021" y="4527"/>
                  <a:pt x="8447" y="5274"/>
                  <a:pt x="8205" y="6186"/>
                </a:cubicBezTo>
                <a:cubicBezTo>
                  <a:pt x="7796" y="7725"/>
                  <a:pt x="8408" y="9503"/>
                  <a:pt x="8823" y="10112"/>
                </a:cubicBezTo>
                <a:cubicBezTo>
                  <a:pt x="8915" y="10245"/>
                  <a:pt x="9044" y="10374"/>
                  <a:pt x="9179" y="10513"/>
                </a:cubicBezTo>
                <a:cubicBezTo>
                  <a:pt x="9678" y="11025"/>
                  <a:pt x="10355" y="11694"/>
                  <a:pt x="10112" y="13146"/>
                </a:cubicBezTo>
                <a:cubicBezTo>
                  <a:pt x="10112" y="13146"/>
                  <a:pt x="9846" y="14216"/>
                  <a:pt x="9954" y="14245"/>
                </a:cubicBezTo>
                <a:cubicBezTo>
                  <a:pt x="9960" y="14246"/>
                  <a:pt x="9965" y="14247"/>
                  <a:pt x="9970" y="14247"/>
                </a:cubicBezTo>
                <a:cubicBezTo>
                  <a:pt x="10157" y="14247"/>
                  <a:pt x="10341" y="13466"/>
                  <a:pt x="10394" y="13193"/>
                </a:cubicBezTo>
                <a:cubicBezTo>
                  <a:pt x="10726" y="11540"/>
                  <a:pt x="9989" y="10740"/>
                  <a:pt x="9486" y="10225"/>
                </a:cubicBezTo>
                <a:cubicBezTo>
                  <a:pt x="9359" y="10094"/>
                  <a:pt x="9249" y="9981"/>
                  <a:pt x="9177" y="9877"/>
                </a:cubicBezTo>
                <a:cubicBezTo>
                  <a:pt x="8809" y="9339"/>
                  <a:pt x="8246" y="7688"/>
                  <a:pt x="8616" y="6299"/>
                </a:cubicBezTo>
                <a:cubicBezTo>
                  <a:pt x="8976" y="4942"/>
                  <a:pt x="8125" y="3927"/>
                  <a:pt x="7841" y="3637"/>
                </a:cubicBezTo>
                <a:cubicBezTo>
                  <a:pt x="7933" y="3025"/>
                  <a:pt x="7837" y="2381"/>
                  <a:pt x="7293" y="1679"/>
                </a:cubicBezTo>
                <a:cubicBezTo>
                  <a:pt x="6093" y="136"/>
                  <a:pt x="5295" y="1"/>
                  <a:pt x="50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49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4"/>
          <p:cNvSpPr txBox="1">
            <a:spLocks noGrp="1"/>
          </p:cNvSpPr>
          <p:nvPr>
            <p:ph type="title"/>
          </p:nvPr>
        </p:nvSpPr>
        <p:spPr>
          <a:xfrm>
            <a:off x="3804558" y="16235"/>
            <a:ext cx="5355771" cy="954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Attribute Name Change</a:t>
            </a:r>
            <a:endParaRPr sz="3600" dirty="0"/>
          </a:p>
        </p:txBody>
      </p:sp>
      <p:grpSp>
        <p:nvGrpSpPr>
          <p:cNvPr id="575" name="Google Shape;575;p54"/>
          <p:cNvGrpSpPr/>
          <p:nvPr/>
        </p:nvGrpSpPr>
        <p:grpSpPr>
          <a:xfrm>
            <a:off x="138793" y="1747202"/>
            <a:ext cx="1747781" cy="1741642"/>
            <a:chOff x="5811175" y="3005175"/>
            <a:chExt cx="227750" cy="226950"/>
          </a:xfrm>
        </p:grpSpPr>
        <p:sp>
          <p:nvSpPr>
            <p:cNvPr id="576" name="Google Shape;576;p54"/>
            <p:cNvSpPr/>
            <p:nvPr/>
          </p:nvSpPr>
          <p:spPr>
            <a:xfrm>
              <a:off x="5811175" y="3005225"/>
              <a:ext cx="180200" cy="213100"/>
            </a:xfrm>
            <a:custGeom>
              <a:avLst/>
              <a:gdLst/>
              <a:ahLst/>
              <a:cxnLst/>
              <a:rect l="l" t="t" r="r" b="b"/>
              <a:pathLst>
                <a:path w="7208" h="8524" extrusionOk="0">
                  <a:moveTo>
                    <a:pt x="2029" y="266"/>
                  </a:moveTo>
                  <a:cubicBezTo>
                    <a:pt x="2647" y="514"/>
                    <a:pt x="3047" y="1123"/>
                    <a:pt x="3275" y="1603"/>
                  </a:cubicBezTo>
                  <a:cubicBezTo>
                    <a:pt x="3158" y="1781"/>
                    <a:pt x="3055" y="1968"/>
                    <a:pt x="2968" y="2162"/>
                  </a:cubicBezTo>
                  <a:cubicBezTo>
                    <a:pt x="2575" y="1573"/>
                    <a:pt x="2011" y="1277"/>
                    <a:pt x="1496" y="1248"/>
                  </a:cubicBezTo>
                  <a:cubicBezTo>
                    <a:pt x="1420" y="1094"/>
                    <a:pt x="1424" y="855"/>
                    <a:pt x="1513" y="652"/>
                  </a:cubicBezTo>
                  <a:cubicBezTo>
                    <a:pt x="1681" y="264"/>
                    <a:pt x="2020" y="271"/>
                    <a:pt x="2029" y="266"/>
                  </a:cubicBezTo>
                  <a:close/>
                  <a:moveTo>
                    <a:pt x="2648" y="2173"/>
                  </a:moveTo>
                  <a:cubicBezTo>
                    <a:pt x="2719" y="2264"/>
                    <a:pt x="2785" y="2363"/>
                    <a:pt x="2846" y="2471"/>
                  </a:cubicBezTo>
                  <a:cubicBezTo>
                    <a:pt x="2688" y="2920"/>
                    <a:pt x="2625" y="3397"/>
                    <a:pt x="2630" y="3447"/>
                  </a:cubicBezTo>
                  <a:cubicBezTo>
                    <a:pt x="2194" y="3733"/>
                    <a:pt x="1810" y="4347"/>
                    <a:pt x="1780" y="5044"/>
                  </a:cubicBezTo>
                  <a:cubicBezTo>
                    <a:pt x="1295" y="3799"/>
                    <a:pt x="1438" y="2739"/>
                    <a:pt x="2648" y="2173"/>
                  </a:cubicBezTo>
                  <a:close/>
                  <a:moveTo>
                    <a:pt x="2046" y="1"/>
                  </a:moveTo>
                  <a:cubicBezTo>
                    <a:pt x="2021" y="1"/>
                    <a:pt x="1998" y="6"/>
                    <a:pt x="1968" y="9"/>
                  </a:cubicBezTo>
                  <a:cubicBezTo>
                    <a:pt x="1233" y="95"/>
                    <a:pt x="996" y="1029"/>
                    <a:pt x="1314" y="1461"/>
                  </a:cubicBezTo>
                  <a:cubicBezTo>
                    <a:pt x="1339" y="1495"/>
                    <a:pt x="1379" y="1516"/>
                    <a:pt x="1422" y="1516"/>
                  </a:cubicBezTo>
                  <a:cubicBezTo>
                    <a:pt x="1424" y="1516"/>
                    <a:pt x="1426" y="1516"/>
                    <a:pt x="1428" y="1516"/>
                  </a:cubicBezTo>
                  <a:cubicBezTo>
                    <a:pt x="1434" y="1515"/>
                    <a:pt x="1440" y="1515"/>
                    <a:pt x="1446" y="1515"/>
                  </a:cubicBezTo>
                  <a:cubicBezTo>
                    <a:pt x="1738" y="1515"/>
                    <a:pt x="2144" y="1661"/>
                    <a:pt x="2464" y="1969"/>
                  </a:cubicBezTo>
                  <a:cubicBezTo>
                    <a:pt x="2150" y="2126"/>
                    <a:pt x="1897" y="2318"/>
                    <a:pt x="1705" y="2545"/>
                  </a:cubicBezTo>
                  <a:lnTo>
                    <a:pt x="1564" y="2545"/>
                  </a:lnTo>
                  <a:cubicBezTo>
                    <a:pt x="1468" y="2545"/>
                    <a:pt x="1388" y="2467"/>
                    <a:pt x="1388" y="2369"/>
                  </a:cubicBezTo>
                  <a:cubicBezTo>
                    <a:pt x="1388" y="2126"/>
                    <a:pt x="1191" y="1927"/>
                    <a:pt x="946" y="1927"/>
                  </a:cubicBezTo>
                  <a:lnTo>
                    <a:pt x="154" y="1927"/>
                  </a:lnTo>
                  <a:cubicBezTo>
                    <a:pt x="81" y="1927"/>
                    <a:pt x="21" y="1986"/>
                    <a:pt x="21" y="2060"/>
                  </a:cubicBezTo>
                  <a:cubicBezTo>
                    <a:pt x="21" y="2133"/>
                    <a:pt x="81" y="2191"/>
                    <a:pt x="154" y="2191"/>
                  </a:cubicBezTo>
                  <a:lnTo>
                    <a:pt x="396" y="2191"/>
                  </a:lnTo>
                  <a:cubicBezTo>
                    <a:pt x="330" y="2320"/>
                    <a:pt x="297" y="2482"/>
                    <a:pt x="297" y="2677"/>
                  </a:cubicBezTo>
                  <a:cubicBezTo>
                    <a:pt x="297" y="2750"/>
                    <a:pt x="356" y="2808"/>
                    <a:pt x="429" y="2808"/>
                  </a:cubicBezTo>
                  <a:cubicBezTo>
                    <a:pt x="503" y="2808"/>
                    <a:pt x="561" y="2750"/>
                    <a:pt x="561" y="2677"/>
                  </a:cubicBezTo>
                  <a:cubicBezTo>
                    <a:pt x="561" y="2325"/>
                    <a:pt x="690" y="2217"/>
                    <a:pt x="732" y="2191"/>
                  </a:cubicBezTo>
                  <a:lnTo>
                    <a:pt x="945" y="2191"/>
                  </a:lnTo>
                  <a:cubicBezTo>
                    <a:pt x="1041" y="2191"/>
                    <a:pt x="1121" y="2270"/>
                    <a:pt x="1121" y="2368"/>
                  </a:cubicBezTo>
                  <a:cubicBezTo>
                    <a:pt x="1121" y="2595"/>
                    <a:pt x="1295" y="2785"/>
                    <a:pt x="1517" y="2807"/>
                  </a:cubicBezTo>
                  <a:cubicBezTo>
                    <a:pt x="1421" y="2970"/>
                    <a:pt x="1354" y="3142"/>
                    <a:pt x="1312" y="3320"/>
                  </a:cubicBezTo>
                  <a:cubicBezTo>
                    <a:pt x="880" y="3424"/>
                    <a:pt x="740" y="3777"/>
                    <a:pt x="740" y="3777"/>
                  </a:cubicBezTo>
                  <a:cubicBezTo>
                    <a:pt x="740" y="3777"/>
                    <a:pt x="740" y="3777"/>
                    <a:pt x="740" y="3777"/>
                  </a:cubicBezTo>
                  <a:lnTo>
                    <a:pt x="740" y="3777"/>
                  </a:lnTo>
                  <a:cubicBezTo>
                    <a:pt x="720" y="3813"/>
                    <a:pt x="624" y="3952"/>
                    <a:pt x="526" y="3964"/>
                  </a:cubicBezTo>
                  <a:cubicBezTo>
                    <a:pt x="523" y="3965"/>
                    <a:pt x="518" y="3966"/>
                    <a:pt x="512" y="3966"/>
                  </a:cubicBezTo>
                  <a:cubicBezTo>
                    <a:pt x="489" y="3966"/>
                    <a:pt x="446" y="3955"/>
                    <a:pt x="385" y="3892"/>
                  </a:cubicBezTo>
                  <a:cubicBezTo>
                    <a:pt x="359" y="3865"/>
                    <a:pt x="324" y="3851"/>
                    <a:pt x="288" y="3851"/>
                  </a:cubicBezTo>
                  <a:cubicBezTo>
                    <a:pt x="256" y="3851"/>
                    <a:pt x="223" y="3863"/>
                    <a:pt x="197" y="3887"/>
                  </a:cubicBezTo>
                  <a:cubicBezTo>
                    <a:pt x="145" y="3938"/>
                    <a:pt x="143" y="4022"/>
                    <a:pt x="192" y="4075"/>
                  </a:cubicBezTo>
                  <a:cubicBezTo>
                    <a:pt x="285" y="4172"/>
                    <a:pt x="396" y="4231"/>
                    <a:pt x="513" y="4231"/>
                  </a:cubicBezTo>
                  <a:cubicBezTo>
                    <a:pt x="561" y="4231"/>
                    <a:pt x="610" y="4221"/>
                    <a:pt x="659" y="4201"/>
                  </a:cubicBezTo>
                  <a:lnTo>
                    <a:pt x="659" y="4201"/>
                  </a:lnTo>
                  <a:cubicBezTo>
                    <a:pt x="664" y="4361"/>
                    <a:pt x="643" y="4709"/>
                    <a:pt x="493" y="4869"/>
                  </a:cubicBezTo>
                  <a:cubicBezTo>
                    <a:pt x="439" y="4927"/>
                    <a:pt x="374" y="4955"/>
                    <a:pt x="289" y="4955"/>
                  </a:cubicBezTo>
                  <a:cubicBezTo>
                    <a:pt x="216" y="4955"/>
                    <a:pt x="156" y="5013"/>
                    <a:pt x="156" y="5086"/>
                  </a:cubicBezTo>
                  <a:cubicBezTo>
                    <a:pt x="156" y="5160"/>
                    <a:pt x="216" y="5219"/>
                    <a:pt x="289" y="5219"/>
                  </a:cubicBezTo>
                  <a:cubicBezTo>
                    <a:pt x="437" y="5219"/>
                    <a:pt x="566" y="5168"/>
                    <a:pt x="668" y="5069"/>
                  </a:cubicBezTo>
                  <a:cubicBezTo>
                    <a:pt x="755" y="5237"/>
                    <a:pt x="886" y="5337"/>
                    <a:pt x="1056" y="5361"/>
                  </a:cubicBezTo>
                  <a:cubicBezTo>
                    <a:pt x="1063" y="5362"/>
                    <a:pt x="1069" y="5362"/>
                    <a:pt x="1074" y="5362"/>
                  </a:cubicBezTo>
                  <a:cubicBezTo>
                    <a:pt x="1140" y="5362"/>
                    <a:pt x="1197" y="5313"/>
                    <a:pt x="1205" y="5248"/>
                  </a:cubicBezTo>
                  <a:cubicBezTo>
                    <a:pt x="1215" y="5174"/>
                    <a:pt x="1164" y="5107"/>
                    <a:pt x="1092" y="5097"/>
                  </a:cubicBezTo>
                  <a:cubicBezTo>
                    <a:pt x="911" y="5073"/>
                    <a:pt x="860" y="4845"/>
                    <a:pt x="848" y="4767"/>
                  </a:cubicBezTo>
                  <a:cubicBezTo>
                    <a:pt x="911" y="4581"/>
                    <a:pt x="935" y="4340"/>
                    <a:pt x="922" y="4150"/>
                  </a:cubicBezTo>
                  <a:cubicBezTo>
                    <a:pt x="931" y="3886"/>
                    <a:pt x="1053" y="3710"/>
                    <a:pt x="1262" y="3618"/>
                  </a:cubicBezTo>
                  <a:lnTo>
                    <a:pt x="1262" y="3618"/>
                  </a:lnTo>
                  <a:cubicBezTo>
                    <a:pt x="1203" y="4266"/>
                    <a:pt x="1419" y="4947"/>
                    <a:pt x="1702" y="5539"/>
                  </a:cubicBezTo>
                  <a:cubicBezTo>
                    <a:pt x="1346" y="5600"/>
                    <a:pt x="1040" y="5824"/>
                    <a:pt x="874" y="6150"/>
                  </a:cubicBezTo>
                  <a:cubicBezTo>
                    <a:pt x="845" y="6206"/>
                    <a:pt x="818" y="6268"/>
                    <a:pt x="793" y="6331"/>
                  </a:cubicBezTo>
                  <a:cubicBezTo>
                    <a:pt x="736" y="6351"/>
                    <a:pt x="650" y="6373"/>
                    <a:pt x="565" y="6373"/>
                  </a:cubicBezTo>
                  <a:cubicBezTo>
                    <a:pt x="516" y="6373"/>
                    <a:pt x="466" y="6366"/>
                    <a:pt x="424" y="6346"/>
                  </a:cubicBezTo>
                  <a:cubicBezTo>
                    <a:pt x="354" y="6314"/>
                    <a:pt x="305" y="6250"/>
                    <a:pt x="277" y="6151"/>
                  </a:cubicBezTo>
                  <a:cubicBezTo>
                    <a:pt x="261" y="6093"/>
                    <a:pt x="208" y="6055"/>
                    <a:pt x="150" y="6055"/>
                  </a:cubicBezTo>
                  <a:cubicBezTo>
                    <a:pt x="138" y="6055"/>
                    <a:pt x="125" y="6057"/>
                    <a:pt x="113" y="6060"/>
                  </a:cubicBezTo>
                  <a:cubicBezTo>
                    <a:pt x="42" y="6081"/>
                    <a:pt x="1" y="6154"/>
                    <a:pt x="21" y="6225"/>
                  </a:cubicBezTo>
                  <a:cubicBezTo>
                    <a:pt x="66" y="6379"/>
                    <a:pt x="144" y="6475"/>
                    <a:pt x="221" y="6533"/>
                  </a:cubicBezTo>
                  <a:cubicBezTo>
                    <a:pt x="129" y="6674"/>
                    <a:pt x="16" y="6922"/>
                    <a:pt x="16" y="7289"/>
                  </a:cubicBezTo>
                  <a:cubicBezTo>
                    <a:pt x="16" y="7362"/>
                    <a:pt x="76" y="7421"/>
                    <a:pt x="149" y="7421"/>
                  </a:cubicBezTo>
                  <a:cubicBezTo>
                    <a:pt x="222" y="7421"/>
                    <a:pt x="282" y="7362"/>
                    <a:pt x="282" y="7289"/>
                  </a:cubicBezTo>
                  <a:cubicBezTo>
                    <a:pt x="282" y="6932"/>
                    <a:pt x="405" y="6721"/>
                    <a:pt x="473" y="6634"/>
                  </a:cubicBezTo>
                  <a:cubicBezTo>
                    <a:pt x="504" y="6638"/>
                    <a:pt x="536" y="6641"/>
                    <a:pt x="567" y="6641"/>
                  </a:cubicBezTo>
                  <a:cubicBezTo>
                    <a:pt x="610" y="6641"/>
                    <a:pt x="654" y="6637"/>
                    <a:pt x="698" y="6629"/>
                  </a:cubicBezTo>
                  <a:lnTo>
                    <a:pt x="698" y="6629"/>
                  </a:lnTo>
                  <a:cubicBezTo>
                    <a:pt x="611" y="6965"/>
                    <a:pt x="566" y="7369"/>
                    <a:pt x="566" y="7840"/>
                  </a:cubicBezTo>
                  <a:lnTo>
                    <a:pt x="566" y="8391"/>
                  </a:lnTo>
                  <a:cubicBezTo>
                    <a:pt x="566" y="8464"/>
                    <a:pt x="626" y="8523"/>
                    <a:pt x="699" y="8523"/>
                  </a:cubicBezTo>
                  <a:cubicBezTo>
                    <a:pt x="772" y="8523"/>
                    <a:pt x="832" y="8464"/>
                    <a:pt x="832" y="8391"/>
                  </a:cubicBezTo>
                  <a:lnTo>
                    <a:pt x="832" y="7840"/>
                  </a:lnTo>
                  <a:cubicBezTo>
                    <a:pt x="832" y="7163"/>
                    <a:pt x="925" y="6634"/>
                    <a:pt x="1109" y="6272"/>
                  </a:cubicBezTo>
                  <a:cubicBezTo>
                    <a:pt x="1248" y="5996"/>
                    <a:pt x="1519" y="5818"/>
                    <a:pt x="1826" y="5793"/>
                  </a:cubicBezTo>
                  <a:cubicBezTo>
                    <a:pt x="1884" y="5902"/>
                    <a:pt x="1940" y="6001"/>
                    <a:pt x="1994" y="6088"/>
                  </a:cubicBezTo>
                  <a:cubicBezTo>
                    <a:pt x="1878" y="6122"/>
                    <a:pt x="1734" y="6187"/>
                    <a:pt x="1595" y="6318"/>
                  </a:cubicBezTo>
                  <a:cubicBezTo>
                    <a:pt x="1277" y="6619"/>
                    <a:pt x="1116" y="7131"/>
                    <a:pt x="1116" y="7840"/>
                  </a:cubicBezTo>
                  <a:lnTo>
                    <a:pt x="1116" y="8391"/>
                  </a:lnTo>
                  <a:cubicBezTo>
                    <a:pt x="1116" y="8464"/>
                    <a:pt x="1174" y="8523"/>
                    <a:pt x="1248" y="8523"/>
                  </a:cubicBezTo>
                  <a:cubicBezTo>
                    <a:pt x="1321" y="8523"/>
                    <a:pt x="1380" y="8464"/>
                    <a:pt x="1380" y="8391"/>
                  </a:cubicBezTo>
                  <a:lnTo>
                    <a:pt x="1380" y="7840"/>
                  </a:lnTo>
                  <a:cubicBezTo>
                    <a:pt x="1380" y="7657"/>
                    <a:pt x="1392" y="7491"/>
                    <a:pt x="1415" y="7337"/>
                  </a:cubicBezTo>
                  <a:cubicBezTo>
                    <a:pt x="1526" y="7440"/>
                    <a:pt x="1666" y="7640"/>
                    <a:pt x="1666" y="7990"/>
                  </a:cubicBezTo>
                  <a:cubicBezTo>
                    <a:pt x="1666" y="8064"/>
                    <a:pt x="1724" y="8123"/>
                    <a:pt x="1798" y="8123"/>
                  </a:cubicBezTo>
                  <a:cubicBezTo>
                    <a:pt x="1872" y="8123"/>
                    <a:pt x="1930" y="8064"/>
                    <a:pt x="1930" y="7990"/>
                  </a:cubicBezTo>
                  <a:cubicBezTo>
                    <a:pt x="1930" y="7791"/>
                    <a:pt x="1893" y="7628"/>
                    <a:pt x="1840" y="7497"/>
                  </a:cubicBezTo>
                  <a:cubicBezTo>
                    <a:pt x="1888" y="7479"/>
                    <a:pt x="1946" y="7466"/>
                    <a:pt x="2001" y="7466"/>
                  </a:cubicBezTo>
                  <a:cubicBezTo>
                    <a:pt x="2031" y="7466"/>
                    <a:pt x="2060" y="7470"/>
                    <a:pt x="2087" y="7479"/>
                  </a:cubicBezTo>
                  <a:cubicBezTo>
                    <a:pt x="2102" y="7484"/>
                    <a:pt x="2117" y="7487"/>
                    <a:pt x="2131" y="7487"/>
                  </a:cubicBezTo>
                  <a:cubicBezTo>
                    <a:pt x="2186" y="7487"/>
                    <a:pt x="2238" y="7453"/>
                    <a:pt x="2257" y="7399"/>
                  </a:cubicBezTo>
                  <a:cubicBezTo>
                    <a:pt x="2282" y="7330"/>
                    <a:pt x="2246" y="7254"/>
                    <a:pt x="2177" y="7229"/>
                  </a:cubicBezTo>
                  <a:cubicBezTo>
                    <a:pt x="2121" y="7210"/>
                    <a:pt x="2062" y="7201"/>
                    <a:pt x="2002" y="7201"/>
                  </a:cubicBezTo>
                  <a:cubicBezTo>
                    <a:pt x="1902" y="7201"/>
                    <a:pt x="1800" y="7226"/>
                    <a:pt x="1706" y="7264"/>
                  </a:cubicBezTo>
                  <a:cubicBezTo>
                    <a:pt x="1625" y="7159"/>
                    <a:pt x="1538" y="7091"/>
                    <a:pt x="1477" y="7049"/>
                  </a:cubicBezTo>
                  <a:cubicBezTo>
                    <a:pt x="1575" y="6706"/>
                    <a:pt x="1788" y="6377"/>
                    <a:pt x="2143" y="6325"/>
                  </a:cubicBezTo>
                  <a:cubicBezTo>
                    <a:pt x="2238" y="6469"/>
                    <a:pt x="2289" y="6545"/>
                    <a:pt x="2521" y="6817"/>
                  </a:cubicBezTo>
                  <a:cubicBezTo>
                    <a:pt x="2548" y="6848"/>
                    <a:pt x="2585" y="6864"/>
                    <a:pt x="2623" y="6864"/>
                  </a:cubicBezTo>
                  <a:cubicBezTo>
                    <a:pt x="2654" y="6864"/>
                    <a:pt x="2684" y="6854"/>
                    <a:pt x="2710" y="6832"/>
                  </a:cubicBezTo>
                  <a:cubicBezTo>
                    <a:pt x="2765" y="6785"/>
                    <a:pt x="2772" y="6701"/>
                    <a:pt x="2725" y="6644"/>
                  </a:cubicBezTo>
                  <a:cubicBezTo>
                    <a:pt x="2504" y="6379"/>
                    <a:pt x="2387" y="6227"/>
                    <a:pt x="2169" y="5848"/>
                  </a:cubicBezTo>
                  <a:cubicBezTo>
                    <a:pt x="2104" y="5685"/>
                    <a:pt x="1753" y="4655"/>
                    <a:pt x="2611" y="3801"/>
                  </a:cubicBezTo>
                  <a:cubicBezTo>
                    <a:pt x="2703" y="3708"/>
                    <a:pt x="2850" y="3608"/>
                    <a:pt x="3039" y="3531"/>
                  </a:cubicBezTo>
                  <a:lnTo>
                    <a:pt x="3039" y="3531"/>
                  </a:lnTo>
                  <a:cubicBezTo>
                    <a:pt x="2839" y="3922"/>
                    <a:pt x="2925" y="4392"/>
                    <a:pt x="3096" y="4799"/>
                  </a:cubicBezTo>
                  <a:cubicBezTo>
                    <a:pt x="3121" y="4877"/>
                    <a:pt x="3163" y="5093"/>
                    <a:pt x="3089" y="5234"/>
                  </a:cubicBezTo>
                  <a:cubicBezTo>
                    <a:pt x="3054" y="5300"/>
                    <a:pt x="2995" y="5343"/>
                    <a:pt x="2910" y="5368"/>
                  </a:cubicBezTo>
                  <a:cubicBezTo>
                    <a:pt x="2757" y="5412"/>
                    <a:pt x="2801" y="5630"/>
                    <a:pt x="2940" y="5630"/>
                  </a:cubicBezTo>
                  <a:cubicBezTo>
                    <a:pt x="2953" y="5630"/>
                    <a:pt x="2967" y="5628"/>
                    <a:pt x="2982" y="5624"/>
                  </a:cubicBezTo>
                  <a:cubicBezTo>
                    <a:pt x="3136" y="5580"/>
                    <a:pt x="3255" y="5489"/>
                    <a:pt x="3325" y="5358"/>
                  </a:cubicBezTo>
                  <a:cubicBezTo>
                    <a:pt x="3470" y="5084"/>
                    <a:pt x="3352" y="4725"/>
                    <a:pt x="3347" y="4710"/>
                  </a:cubicBezTo>
                  <a:cubicBezTo>
                    <a:pt x="3339" y="4688"/>
                    <a:pt x="3259" y="4513"/>
                    <a:pt x="3215" y="4297"/>
                  </a:cubicBezTo>
                  <a:lnTo>
                    <a:pt x="3215" y="4297"/>
                  </a:lnTo>
                  <a:cubicBezTo>
                    <a:pt x="3394" y="4329"/>
                    <a:pt x="3679" y="4441"/>
                    <a:pt x="3759" y="4836"/>
                  </a:cubicBezTo>
                  <a:cubicBezTo>
                    <a:pt x="3771" y="4899"/>
                    <a:pt x="3827" y="4943"/>
                    <a:pt x="3889" y="4943"/>
                  </a:cubicBezTo>
                  <a:cubicBezTo>
                    <a:pt x="3898" y="4943"/>
                    <a:pt x="3907" y="4942"/>
                    <a:pt x="3916" y="4940"/>
                  </a:cubicBezTo>
                  <a:cubicBezTo>
                    <a:pt x="3988" y="4926"/>
                    <a:pt x="4034" y="4855"/>
                    <a:pt x="4020" y="4783"/>
                  </a:cubicBezTo>
                  <a:cubicBezTo>
                    <a:pt x="3928" y="4327"/>
                    <a:pt x="3603" y="4071"/>
                    <a:pt x="3189" y="4026"/>
                  </a:cubicBezTo>
                  <a:cubicBezTo>
                    <a:pt x="3196" y="3640"/>
                    <a:pt x="3404" y="3465"/>
                    <a:pt x="3470" y="3420"/>
                  </a:cubicBezTo>
                  <a:cubicBezTo>
                    <a:pt x="3540" y="3412"/>
                    <a:pt x="3609" y="3408"/>
                    <a:pt x="3675" y="3408"/>
                  </a:cubicBezTo>
                  <a:cubicBezTo>
                    <a:pt x="4067" y="3408"/>
                    <a:pt x="4393" y="3552"/>
                    <a:pt x="4710" y="3800"/>
                  </a:cubicBezTo>
                  <a:cubicBezTo>
                    <a:pt x="4716" y="3805"/>
                    <a:pt x="5142" y="4143"/>
                    <a:pt x="5522" y="4742"/>
                  </a:cubicBezTo>
                  <a:cubicBezTo>
                    <a:pt x="5446" y="4785"/>
                    <a:pt x="5358" y="4854"/>
                    <a:pt x="5283" y="4967"/>
                  </a:cubicBezTo>
                  <a:cubicBezTo>
                    <a:pt x="5116" y="5220"/>
                    <a:pt x="5159" y="5451"/>
                    <a:pt x="5177" y="5606"/>
                  </a:cubicBezTo>
                  <a:cubicBezTo>
                    <a:pt x="5088" y="5745"/>
                    <a:pt x="4977" y="5819"/>
                    <a:pt x="4848" y="5819"/>
                  </a:cubicBezTo>
                  <a:cubicBezTo>
                    <a:pt x="4769" y="5819"/>
                    <a:pt x="4683" y="5792"/>
                    <a:pt x="4592" y="5734"/>
                  </a:cubicBezTo>
                  <a:cubicBezTo>
                    <a:pt x="4570" y="5721"/>
                    <a:pt x="4546" y="5714"/>
                    <a:pt x="4521" y="5714"/>
                  </a:cubicBezTo>
                  <a:cubicBezTo>
                    <a:pt x="4477" y="5714"/>
                    <a:pt x="4434" y="5736"/>
                    <a:pt x="4408" y="5777"/>
                  </a:cubicBezTo>
                  <a:cubicBezTo>
                    <a:pt x="4370" y="5839"/>
                    <a:pt x="4387" y="5921"/>
                    <a:pt x="4451" y="5960"/>
                  </a:cubicBezTo>
                  <a:cubicBezTo>
                    <a:pt x="4580" y="6042"/>
                    <a:pt x="4715" y="6087"/>
                    <a:pt x="4848" y="6087"/>
                  </a:cubicBezTo>
                  <a:cubicBezTo>
                    <a:pt x="4968" y="6087"/>
                    <a:pt x="5086" y="6050"/>
                    <a:pt x="5197" y="5970"/>
                  </a:cubicBezTo>
                  <a:lnTo>
                    <a:pt x="5197" y="5970"/>
                  </a:lnTo>
                  <a:cubicBezTo>
                    <a:pt x="5196" y="6271"/>
                    <a:pt x="5140" y="6477"/>
                    <a:pt x="5038" y="6520"/>
                  </a:cubicBezTo>
                  <a:cubicBezTo>
                    <a:pt x="4970" y="6549"/>
                    <a:pt x="4939" y="6627"/>
                    <a:pt x="4967" y="6695"/>
                  </a:cubicBezTo>
                  <a:cubicBezTo>
                    <a:pt x="4989" y="6746"/>
                    <a:pt x="5038" y="6776"/>
                    <a:pt x="5090" y="6776"/>
                  </a:cubicBezTo>
                  <a:cubicBezTo>
                    <a:pt x="5108" y="6776"/>
                    <a:pt x="5125" y="6773"/>
                    <a:pt x="5142" y="6766"/>
                  </a:cubicBezTo>
                  <a:cubicBezTo>
                    <a:pt x="5340" y="6682"/>
                    <a:pt x="5549" y="6390"/>
                    <a:pt x="5429" y="5474"/>
                  </a:cubicBezTo>
                  <a:cubicBezTo>
                    <a:pt x="5399" y="5248"/>
                    <a:pt x="5508" y="5054"/>
                    <a:pt x="5659" y="4973"/>
                  </a:cubicBezTo>
                  <a:cubicBezTo>
                    <a:pt x="5944" y="5495"/>
                    <a:pt x="5943" y="5728"/>
                    <a:pt x="6074" y="5962"/>
                  </a:cubicBezTo>
                  <a:cubicBezTo>
                    <a:pt x="6000" y="6154"/>
                    <a:pt x="5826" y="6701"/>
                    <a:pt x="6160" y="7015"/>
                  </a:cubicBezTo>
                  <a:cubicBezTo>
                    <a:pt x="6185" y="7039"/>
                    <a:pt x="6218" y="7051"/>
                    <a:pt x="6251" y="7051"/>
                  </a:cubicBezTo>
                  <a:cubicBezTo>
                    <a:pt x="6287" y="7051"/>
                    <a:pt x="6322" y="7037"/>
                    <a:pt x="6348" y="7009"/>
                  </a:cubicBezTo>
                  <a:cubicBezTo>
                    <a:pt x="6398" y="6956"/>
                    <a:pt x="6395" y="6873"/>
                    <a:pt x="6343" y="6822"/>
                  </a:cubicBezTo>
                  <a:cubicBezTo>
                    <a:pt x="6190" y="6678"/>
                    <a:pt x="6218" y="6410"/>
                    <a:pt x="6272" y="6209"/>
                  </a:cubicBezTo>
                  <a:lnTo>
                    <a:pt x="6272" y="6209"/>
                  </a:lnTo>
                  <a:cubicBezTo>
                    <a:pt x="6392" y="6310"/>
                    <a:pt x="6534" y="6365"/>
                    <a:pt x="6693" y="6365"/>
                  </a:cubicBezTo>
                  <a:cubicBezTo>
                    <a:pt x="6766" y="6365"/>
                    <a:pt x="6824" y="6305"/>
                    <a:pt x="6824" y="6232"/>
                  </a:cubicBezTo>
                  <a:cubicBezTo>
                    <a:pt x="6824" y="6159"/>
                    <a:pt x="6766" y="6099"/>
                    <a:pt x="6693" y="6099"/>
                  </a:cubicBezTo>
                  <a:cubicBezTo>
                    <a:pt x="6334" y="6099"/>
                    <a:pt x="6218" y="5615"/>
                    <a:pt x="6217" y="5611"/>
                  </a:cubicBezTo>
                  <a:cubicBezTo>
                    <a:pt x="6216" y="5608"/>
                    <a:pt x="6216" y="5605"/>
                    <a:pt x="6214" y="5600"/>
                  </a:cubicBezTo>
                  <a:cubicBezTo>
                    <a:pt x="6062" y="5112"/>
                    <a:pt x="5831" y="4704"/>
                    <a:pt x="5604" y="4386"/>
                  </a:cubicBezTo>
                  <a:lnTo>
                    <a:pt x="5604" y="4386"/>
                  </a:lnTo>
                  <a:cubicBezTo>
                    <a:pt x="5671" y="4399"/>
                    <a:pt x="5736" y="4406"/>
                    <a:pt x="5799" y="4406"/>
                  </a:cubicBezTo>
                  <a:cubicBezTo>
                    <a:pt x="6029" y="4406"/>
                    <a:pt x="6232" y="4320"/>
                    <a:pt x="6390" y="4173"/>
                  </a:cubicBezTo>
                  <a:cubicBezTo>
                    <a:pt x="6463" y="4175"/>
                    <a:pt x="6611" y="4191"/>
                    <a:pt x="6713" y="4283"/>
                  </a:cubicBezTo>
                  <a:cubicBezTo>
                    <a:pt x="6790" y="4354"/>
                    <a:pt x="6827" y="4457"/>
                    <a:pt x="6827" y="4598"/>
                  </a:cubicBezTo>
                  <a:cubicBezTo>
                    <a:pt x="6827" y="4672"/>
                    <a:pt x="6886" y="4730"/>
                    <a:pt x="6960" y="4730"/>
                  </a:cubicBezTo>
                  <a:cubicBezTo>
                    <a:pt x="7033" y="4730"/>
                    <a:pt x="7092" y="4672"/>
                    <a:pt x="7092" y="4598"/>
                  </a:cubicBezTo>
                  <a:cubicBezTo>
                    <a:pt x="7092" y="4251"/>
                    <a:pt x="6915" y="4032"/>
                    <a:pt x="6641" y="3947"/>
                  </a:cubicBezTo>
                  <a:cubicBezTo>
                    <a:pt x="6733" y="3882"/>
                    <a:pt x="6840" y="3830"/>
                    <a:pt x="6943" y="3830"/>
                  </a:cubicBezTo>
                  <a:cubicBezTo>
                    <a:pt x="6970" y="3830"/>
                    <a:pt x="6996" y="3833"/>
                    <a:pt x="7022" y="3841"/>
                  </a:cubicBezTo>
                  <a:cubicBezTo>
                    <a:pt x="7034" y="3845"/>
                    <a:pt x="7047" y="3846"/>
                    <a:pt x="7059" y="3846"/>
                  </a:cubicBezTo>
                  <a:cubicBezTo>
                    <a:pt x="7116" y="3846"/>
                    <a:pt x="7170" y="3809"/>
                    <a:pt x="7187" y="3751"/>
                  </a:cubicBezTo>
                  <a:cubicBezTo>
                    <a:pt x="7208" y="3680"/>
                    <a:pt x="7168" y="3607"/>
                    <a:pt x="7097" y="3585"/>
                  </a:cubicBezTo>
                  <a:cubicBezTo>
                    <a:pt x="7045" y="3570"/>
                    <a:pt x="6994" y="3563"/>
                    <a:pt x="6944" y="3563"/>
                  </a:cubicBezTo>
                  <a:cubicBezTo>
                    <a:pt x="6650" y="3563"/>
                    <a:pt x="6382" y="3794"/>
                    <a:pt x="6237" y="3949"/>
                  </a:cubicBezTo>
                  <a:cubicBezTo>
                    <a:pt x="6112" y="4083"/>
                    <a:pt x="5956" y="4140"/>
                    <a:pt x="5794" y="4140"/>
                  </a:cubicBezTo>
                  <a:cubicBezTo>
                    <a:pt x="5597" y="4140"/>
                    <a:pt x="5390" y="4055"/>
                    <a:pt x="5218" y="3917"/>
                  </a:cubicBezTo>
                  <a:cubicBezTo>
                    <a:pt x="5035" y="3723"/>
                    <a:pt x="4899" y="3614"/>
                    <a:pt x="4878" y="3595"/>
                  </a:cubicBezTo>
                  <a:cubicBezTo>
                    <a:pt x="4506" y="3286"/>
                    <a:pt x="4083" y="3146"/>
                    <a:pt x="3666" y="3146"/>
                  </a:cubicBezTo>
                  <a:cubicBezTo>
                    <a:pt x="3409" y="3146"/>
                    <a:pt x="3154" y="3199"/>
                    <a:pt x="2916" y="3299"/>
                  </a:cubicBezTo>
                  <a:cubicBezTo>
                    <a:pt x="3060" y="2359"/>
                    <a:pt x="3491" y="1572"/>
                    <a:pt x="4200" y="959"/>
                  </a:cubicBezTo>
                  <a:cubicBezTo>
                    <a:pt x="4392" y="793"/>
                    <a:pt x="4602" y="651"/>
                    <a:pt x="4961" y="515"/>
                  </a:cubicBezTo>
                  <a:cubicBezTo>
                    <a:pt x="5029" y="489"/>
                    <a:pt x="5064" y="412"/>
                    <a:pt x="5038" y="344"/>
                  </a:cubicBezTo>
                  <a:cubicBezTo>
                    <a:pt x="5018" y="292"/>
                    <a:pt x="4967" y="259"/>
                    <a:pt x="4913" y="259"/>
                  </a:cubicBezTo>
                  <a:cubicBezTo>
                    <a:pt x="4898" y="259"/>
                    <a:pt x="4882" y="261"/>
                    <a:pt x="4867" y="267"/>
                  </a:cubicBezTo>
                  <a:cubicBezTo>
                    <a:pt x="4328" y="471"/>
                    <a:pt x="4062" y="723"/>
                    <a:pt x="4021" y="762"/>
                  </a:cubicBezTo>
                  <a:cubicBezTo>
                    <a:pt x="3808" y="947"/>
                    <a:pt x="3618" y="1147"/>
                    <a:pt x="3451" y="1361"/>
                  </a:cubicBezTo>
                  <a:cubicBezTo>
                    <a:pt x="3096" y="677"/>
                    <a:pt x="2630" y="212"/>
                    <a:pt x="2093" y="9"/>
                  </a:cubicBezTo>
                  <a:cubicBezTo>
                    <a:pt x="2076" y="3"/>
                    <a:pt x="2060" y="1"/>
                    <a:pt x="2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5879975" y="3140275"/>
              <a:ext cx="128225" cy="91850"/>
            </a:xfrm>
            <a:custGeom>
              <a:avLst/>
              <a:gdLst/>
              <a:ahLst/>
              <a:cxnLst/>
              <a:rect l="l" t="t" r="r" b="b"/>
              <a:pathLst>
                <a:path w="5129" h="3674" extrusionOk="0">
                  <a:moveTo>
                    <a:pt x="4991" y="1"/>
                  </a:moveTo>
                  <a:cubicBezTo>
                    <a:pt x="4921" y="1"/>
                    <a:pt x="4862" y="58"/>
                    <a:pt x="4859" y="130"/>
                  </a:cubicBezTo>
                  <a:lnTo>
                    <a:pt x="4795" y="1899"/>
                  </a:lnTo>
                  <a:cubicBezTo>
                    <a:pt x="4795" y="1904"/>
                    <a:pt x="4782" y="2259"/>
                    <a:pt x="4638" y="2627"/>
                  </a:cubicBezTo>
                  <a:cubicBezTo>
                    <a:pt x="4452" y="3098"/>
                    <a:pt x="4144" y="3360"/>
                    <a:pt x="3723" y="3404"/>
                  </a:cubicBezTo>
                  <a:cubicBezTo>
                    <a:pt x="3722" y="3404"/>
                    <a:pt x="3698" y="3406"/>
                    <a:pt x="3652" y="3406"/>
                  </a:cubicBezTo>
                  <a:cubicBezTo>
                    <a:pt x="3565" y="3406"/>
                    <a:pt x="3402" y="3399"/>
                    <a:pt x="3182" y="3358"/>
                  </a:cubicBezTo>
                  <a:cubicBezTo>
                    <a:pt x="3013" y="3318"/>
                    <a:pt x="2497" y="3127"/>
                    <a:pt x="2247" y="2287"/>
                  </a:cubicBezTo>
                  <a:cubicBezTo>
                    <a:pt x="2230" y="2229"/>
                    <a:pt x="2177" y="2191"/>
                    <a:pt x="2119" y="2191"/>
                  </a:cubicBezTo>
                  <a:cubicBezTo>
                    <a:pt x="2107" y="2191"/>
                    <a:pt x="2094" y="2193"/>
                    <a:pt x="2081" y="2197"/>
                  </a:cubicBezTo>
                  <a:cubicBezTo>
                    <a:pt x="2010" y="2217"/>
                    <a:pt x="1970" y="2292"/>
                    <a:pt x="1991" y="2362"/>
                  </a:cubicBezTo>
                  <a:cubicBezTo>
                    <a:pt x="2086" y="2683"/>
                    <a:pt x="2217" y="2923"/>
                    <a:pt x="2359" y="3102"/>
                  </a:cubicBezTo>
                  <a:cubicBezTo>
                    <a:pt x="1820" y="2870"/>
                    <a:pt x="1115" y="2447"/>
                    <a:pt x="360" y="1667"/>
                  </a:cubicBezTo>
                  <a:cubicBezTo>
                    <a:pt x="333" y="1640"/>
                    <a:pt x="299" y="1627"/>
                    <a:pt x="264" y="1627"/>
                  </a:cubicBezTo>
                  <a:cubicBezTo>
                    <a:pt x="231" y="1627"/>
                    <a:pt x="198" y="1639"/>
                    <a:pt x="173" y="1664"/>
                  </a:cubicBezTo>
                  <a:cubicBezTo>
                    <a:pt x="119" y="1715"/>
                    <a:pt x="118" y="1800"/>
                    <a:pt x="170" y="1852"/>
                  </a:cubicBezTo>
                  <a:cubicBezTo>
                    <a:pt x="245" y="1929"/>
                    <a:pt x="318" y="2001"/>
                    <a:pt x="391" y="2072"/>
                  </a:cubicBezTo>
                  <a:cubicBezTo>
                    <a:pt x="407" y="2092"/>
                    <a:pt x="605" y="2336"/>
                    <a:pt x="558" y="2611"/>
                  </a:cubicBezTo>
                  <a:cubicBezTo>
                    <a:pt x="523" y="2813"/>
                    <a:pt x="365" y="2994"/>
                    <a:pt x="88" y="3149"/>
                  </a:cubicBezTo>
                  <a:cubicBezTo>
                    <a:pt x="25" y="3185"/>
                    <a:pt x="1" y="3266"/>
                    <a:pt x="37" y="3331"/>
                  </a:cubicBezTo>
                  <a:cubicBezTo>
                    <a:pt x="61" y="3375"/>
                    <a:pt x="107" y="3398"/>
                    <a:pt x="154" y="3398"/>
                  </a:cubicBezTo>
                  <a:cubicBezTo>
                    <a:pt x="176" y="3398"/>
                    <a:pt x="198" y="3393"/>
                    <a:pt x="219" y="3382"/>
                  </a:cubicBezTo>
                  <a:cubicBezTo>
                    <a:pt x="330" y="3319"/>
                    <a:pt x="427" y="3252"/>
                    <a:pt x="508" y="3180"/>
                  </a:cubicBezTo>
                  <a:cubicBezTo>
                    <a:pt x="525" y="3250"/>
                    <a:pt x="555" y="3319"/>
                    <a:pt x="601" y="3383"/>
                  </a:cubicBezTo>
                  <a:cubicBezTo>
                    <a:pt x="729" y="3556"/>
                    <a:pt x="951" y="3633"/>
                    <a:pt x="1135" y="3633"/>
                  </a:cubicBezTo>
                  <a:cubicBezTo>
                    <a:pt x="1204" y="3633"/>
                    <a:pt x="1264" y="3580"/>
                    <a:pt x="1268" y="3509"/>
                  </a:cubicBezTo>
                  <a:cubicBezTo>
                    <a:pt x="1271" y="3436"/>
                    <a:pt x="1216" y="3373"/>
                    <a:pt x="1142" y="3369"/>
                  </a:cubicBezTo>
                  <a:cubicBezTo>
                    <a:pt x="988" y="3360"/>
                    <a:pt x="879" y="3312"/>
                    <a:pt x="816" y="3227"/>
                  </a:cubicBezTo>
                  <a:cubicBezTo>
                    <a:pt x="718" y="3093"/>
                    <a:pt x="751" y="2893"/>
                    <a:pt x="760" y="2849"/>
                  </a:cubicBezTo>
                  <a:cubicBezTo>
                    <a:pt x="813" y="2727"/>
                    <a:pt x="838" y="2599"/>
                    <a:pt x="828" y="2461"/>
                  </a:cubicBezTo>
                  <a:lnTo>
                    <a:pt x="828" y="2461"/>
                  </a:lnTo>
                  <a:cubicBezTo>
                    <a:pt x="1908" y="3348"/>
                    <a:pt x="2962" y="3673"/>
                    <a:pt x="3649" y="3673"/>
                  </a:cubicBezTo>
                  <a:cubicBezTo>
                    <a:pt x="4149" y="3673"/>
                    <a:pt x="4629" y="3375"/>
                    <a:pt x="4885" y="2725"/>
                  </a:cubicBezTo>
                  <a:cubicBezTo>
                    <a:pt x="5047" y="2315"/>
                    <a:pt x="5060" y="1925"/>
                    <a:pt x="5060" y="1910"/>
                  </a:cubicBezTo>
                  <a:lnTo>
                    <a:pt x="5124" y="141"/>
                  </a:lnTo>
                  <a:cubicBezTo>
                    <a:pt x="5129" y="66"/>
                    <a:pt x="5070" y="4"/>
                    <a:pt x="4997" y="1"/>
                  </a:cubicBezTo>
                  <a:cubicBezTo>
                    <a:pt x="4995" y="1"/>
                    <a:pt x="4993" y="1"/>
                    <a:pt x="4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5912325" y="3005175"/>
              <a:ext cx="126600" cy="178750"/>
            </a:xfrm>
            <a:custGeom>
              <a:avLst/>
              <a:gdLst/>
              <a:ahLst/>
              <a:cxnLst/>
              <a:rect l="l" t="t" r="r" b="b"/>
              <a:pathLst>
                <a:path w="5064" h="7150" extrusionOk="0">
                  <a:moveTo>
                    <a:pt x="3816" y="0"/>
                  </a:moveTo>
                  <a:cubicBezTo>
                    <a:pt x="3766" y="0"/>
                    <a:pt x="3720" y="29"/>
                    <a:pt x="3697" y="77"/>
                  </a:cubicBezTo>
                  <a:cubicBezTo>
                    <a:pt x="3665" y="144"/>
                    <a:pt x="3693" y="222"/>
                    <a:pt x="3759" y="254"/>
                  </a:cubicBezTo>
                  <a:cubicBezTo>
                    <a:pt x="4033" y="384"/>
                    <a:pt x="4036" y="598"/>
                    <a:pt x="4027" y="675"/>
                  </a:cubicBezTo>
                  <a:cubicBezTo>
                    <a:pt x="3872" y="891"/>
                    <a:pt x="3820" y="1126"/>
                    <a:pt x="3804" y="1254"/>
                  </a:cubicBezTo>
                  <a:cubicBezTo>
                    <a:pt x="3302" y="1419"/>
                    <a:pt x="3076" y="1678"/>
                    <a:pt x="2977" y="1853"/>
                  </a:cubicBezTo>
                  <a:cubicBezTo>
                    <a:pt x="2500" y="1529"/>
                    <a:pt x="1920" y="1421"/>
                    <a:pt x="1451" y="1397"/>
                  </a:cubicBezTo>
                  <a:cubicBezTo>
                    <a:pt x="1659" y="1320"/>
                    <a:pt x="1866" y="1294"/>
                    <a:pt x="2050" y="1294"/>
                  </a:cubicBezTo>
                  <a:cubicBezTo>
                    <a:pt x="2292" y="1294"/>
                    <a:pt x="2494" y="1339"/>
                    <a:pt x="2608" y="1372"/>
                  </a:cubicBezTo>
                  <a:cubicBezTo>
                    <a:pt x="2628" y="1377"/>
                    <a:pt x="2657" y="1383"/>
                    <a:pt x="2693" y="1383"/>
                  </a:cubicBezTo>
                  <a:cubicBezTo>
                    <a:pt x="2768" y="1383"/>
                    <a:pt x="2870" y="1356"/>
                    <a:pt x="2956" y="1238"/>
                  </a:cubicBezTo>
                  <a:cubicBezTo>
                    <a:pt x="3166" y="986"/>
                    <a:pt x="3221" y="581"/>
                    <a:pt x="3023" y="243"/>
                  </a:cubicBezTo>
                  <a:cubicBezTo>
                    <a:pt x="2996" y="212"/>
                    <a:pt x="2937" y="19"/>
                    <a:pt x="2722" y="9"/>
                  </a:cubicBezTo>
                  <a:cubicBezTo>
                    <a:pt x="2620" y="4"/>
                    <a:pt x="2519" y="1"/>
                    <a:pt x="2419" y="1"/>
                  </a:cubicBezTo>
                  <a:cubicBezTo>
                    <a:pt x="2059" y="1"/>
                    <a:pt x="1717" y="35"/>
                    <a:pt x="1399" y="101"/>
                  </a:cubicBezTo>
                  <a:cubicBezTo>
                    <a:pt x="1327" y="117"/>
                    <a:pt x="1281" y="186"/>
                    <a:pt x="1296" y="258"/>
                  </a:cubicBezTo>
                  <a:cubicBezTo>
                    <a:pt x="1310" y="320"/>
                    <a:pt x="1365" y="364"/>
                    <a:pt x="1426" y="364"/>
                  </a:cubicBezTo>
                  <a:cubicBezTo>
                    <a:pt x="1435" y="364"/>
                    <a:pt x="1444" y="363"/>
                    <a:pt x="1454" y="361"/>
                  </a:cubicBezTo>
                  <a:cubicBezTo>
                    <a:pt x="1756" y="298"/>
                    <a:pt x="2083" y="266"/>
                    <a:pt x="2428" y="266"/>
                  </a:cubicBezTo>
                  <a:cubicBezTo>
                    <a:pt x="2521" y="266"/>
                    <a:pt x="2614" y="269"/>
                    <a:pt x="2709" y="273"/>
                  </a:cubicBezTo>
                  <a:cubicBezTo>
                    <a:pt x="2750" y="276"/>
                    <a:pt x="2752" y="313"/>
                    <a:pt x="2794" y="377"/>
                  </a:cubicBezTo>
                  <a:cubicBezTo>
                    <a:pt x="2922" y="596"/>
                    <a:pt x="2906" y="868"/>
                    <a:pt x="2752" y="1068"/>
                  </a:cubicBezTo>
                  <a:cubicBezTo>
                    <a:pt x="2734" y="1089"/>
                    <a:pt x="2720" y="1117"/>
                    <a:pt x="2692" y="1117"/>
                  </a:cubicBezTo>
                  <a:cubicBezTo>
                    <a:pt x="2688" y="1117"/>
                    <a:pt x="2684" y="1117"/>
                    <a:pt x="2680" y="1116"/>
                  </a:cubicBezTo>
                  <a:cubicBezTo>
                    <a:pt x="2552" y="1079"/>
                    <a:pt x="2324" y="1028"/>
                    <a:pt x="2050" y="1028"/>
                  </a:cubicBezTo>
                  <a:cubicBezTo>
                    <a:pt x="1761" y="1028"/>
                    <a:pt x="1419" y="1085"/>
                    <a:pt x="1087" y="1274"/>
                  </a:cubicBezTo>
                  <a:cubicBezTo>
                    <a:pt x="619" y="1539"/>
                    <a:pt x="365" y="2176"/>
                    <a:pt x="267" y="2699"/>
                  </a:cubicBezTo>
                  <a:cubicBezTo>
                    <a:pt x="230" y="2693"/>
                    <a:pt x="192" y="2688"/>
                    <a:pt x="155" y="2684"/>
                  </a:cubicBezTo>
                  <a:cubicBezTo>
                    <a:pt x="150" y="2683"/>
                    <a:pt x="145" y="2683"/>
                    <a:pt x="140" y="2683"/>
                  </a:cubicBezTo>
                  <a:cubicBezTo>
                    <a:pt x="73" y="2683"/>
                    <a:pt x="16" y="2734"/>
                    <a:pt x="9" y="2801"/>
                  </a:cubicBezTo>
                  <a:cubicBezTo>
                    <a:pt x="1" y="2874"/>
                    <a:pt x="53" y="2940"/>
                    <a:pt x="125" y="2947"/>
                  </a:cubicBezTo>
                  <a:cubicBezTo>
                    <a:pt x="331" y="2971"/>
                    <a:pt x="529" y="3033"/>
                    <a:pt x="714" y="3136"/>
                  </a:cubicBezTo>
                  <a:cubicBezTo>
                    <a:pt x="735" y="3148"/>
                    <a:pt x="757" y="3153"/>
                    <a:pt x="778" y="3153"/>
                  </a:cubicBezTo>
                  <a:cubicBezTo>
                    <a:pt x="825" y="3153"/>
                    <a:pt x="871" y="3128"/>
                    <a:pt x="895" y="3085"/>
                  </a:cubicBezTo>
                  <a:cubicBezTo>
                    <a:pt x="931" y="3020"/>
                    <a:pt x="909" y="2940"/>
                    <a:pt x="844" y="2904"/>
                  </a:cubicBezTo>
                  <a:cubicBezTo>
                    <a:pt x="741" y="2847"/>
                    <a:pt x="634" y="2801"/>
                    <a:pt x="525" y="2765"/>
                  </a:cubicBezTo>
                  <a:cubicBezTo>
                    <a:pt x="587" y="2410"/>
                    <a:pt x="752" y="1935"/>
                    <a:pt x="1019" y="1662"/>
                  </a:cubicBezTo>
                  <a:cubicBezTo>
                    <a:pt x="1079" y="1659"/>
                    <a:pt x="1143" y="1657"/>
                    <a:pt x="1212" y="1657"/>
                  </a:cubicBezTo>
                  <a:cubicBezTo>
                    <a:pt x="1747" y="1657"/>
                    <a:pt x="2527" y="1755"/>
                    <a:pt x="3053" y="2254"/>
                  </a:cubicBezTo>
                  <a:cubicBezTo>
                    <a:pt x="3440" y="2623"/>
                    <a:pt x="3632" y="3162"/>
                    <a:pt x="3629" y="3857"/>
                  </a:cubicBezTo>
                  <a:lnTo>
                    <a:pt x="3589" y="4954"/>
                  </a:lnTo>
                  <a:cubicBezTo>
                    <a:pt x="3586" y="5028"/>
                    <a:pt x="3644" y="5089"/>
                    <a:pt x="3717" y="5091"/>
                  </a:cubicBezTo>
                  <a:cubicBezTo>
                    <a:pt x="3719" y="5091"/>
                    <a:pt x="3721" y="5091"/>
                    <a:pt x="3723" y="5091"/>
                  </a:cubicBezTo>
                  <a:cubicBezTo>
                    <a:pt x="3793" y="5091"/>
                    <a:pt x="3852" y="5036"/>
                    <a:pt x="3855" y="4963"/>
                  </a:cubicBezTo>
                  <a:lnTo>
                    <a:pt x="3879" y="4280"/>
                  </a:lnTo>
                  <a:cubicBezTo>
                    <a:pt x="3970" y="4280"/>
                    <a:pt x="4093" y="4294"/>
                    <a:pt x="4165" y="4356"/>
                  </a:cubicBezTo>
                  <a:cubicBezTo>
                    <a:pt x="4212" y="4396"/>
                    <a:pt x="4234" y="4455"/>
                    <a:pt x="4234" y="4537"/>
                  </a:cubicBezTo>
                  <a:lnTo>
                    <a:pt x="4234" y="5792"/>
                  </a:lnTo>
                  <a:cubicBezTo>
                    <a:pt x="4230" y="5840"/>
                    <a:pt x="4218" y="6072"/>
                    <a:pt x="4329" y="6277"/>
                  </a:cubicBezTo>
                  <a:cubicBezTo>
                    <a:pt x="4345" y="6372"/>
                    <a:pt x="4398" y="6810"/>
                    <a:pt x="4161" y="6890"/>
                  </a:cubicBezTo>
                  <a:cubicBezTo>
                    <a:pt x="4092" y="6913"/>
                    <a:pt x="4053" y="6989"/>
                    <a:pt x="4076" y="7059"/>
                  </a:cubicBezTo>
                  <a:cubicBezTo>
                    <a:pt x="4094" y="7114"/>
                    <a:pt x="4146" y="7150"/>
                    <a:pt x="4202" y="7150"/>
                  </a:cubicBezTo>
                  <a:cubicBezTo>
                    <a:pt x="4216" y="7150"/>
                    <a:pt x="4230" y="7148"/>
                    <a:pt x="4244" y="7143"/>
                  </a:cubicBezTo>
                  <a:cubicBezTo>
                    <a:pt x="4501" y="7059"/>
                    <a:pt x="4598" y="6809"/>
                    <a:pt x="4609" y="6540"/>
                  </a:cubicBezTo>
                  <a:cubicBezTo>
                    <a:pt x="4698" y="6580"/>
                    <a:pt x="4801" y="6599"/>
                    <a:pt x="4916" y="6599"/>
                  </a:cubicBezTo>
                  <a:cubicBezTo>
                    <a:pt x="4989" y="6599"/>
                    <a:pt x="5049" y="6540"/>
                    <a:pt x="5049" y="6467"/>
                  </a:cubicBezTo>
                  <a:cubicBezTo>
                    <a:pt x="5049" y="6393"/>
                    <a:pt x="4989" y="6335"/>
                    <a:pt x="4916" y="6335"/>
                  </a:cubicBezTo>
                  <a:cubicBezTo>
                    <a:pt x="4781" y="6335"/>
                    <a:pt x="4680" y="6298"/>
                    <a:pt x="4611" y="6222"/>
                  </a:cubicBezTo>
                  <a:cubicBezTo>
                    <a:pt x="4474" y="6072"/>
                    <a:pt x="4498" y="5816"/>
                    <a:pt x="4499" y="5814"/>
                  </a:cubicBezTo>
                  <a:cubicBezTo>
                    <a:pt x="4499" y="5809"/>
                    <a:pt x="4500" y="5805"/>
                    <a:pt x="4500" y="5800"/>
                  </a:cubicBezTo>
                  <a:lnTo>
                    <a:pt x="4500" y="5627"/>
                  </a:lnTo>
                  <a:cubicBezTo>
                    <a:pt x="4603" y="5714"/>
                    <a:pt x="4740" y="5774"/>
                    <a:pt x="4917" y="5774"/>
                  </a:cubicBezTo>
                  <a:cubicBezTo>
                    <a:pt x="4991" y="5774"/>
                    <a:pt x="5050" y="5715"/>
                    <a:pt x="5050" y="5642"/>
                  </a:cubicBezTo>
                  <a:cubicBezTo>
                    <a:pt x="5050" y="5569"/>
                    <a:pt x="4991" y="5509"/>
                    <a:pt x="4917" y="5509"/>
                  </a:cubicBezTo>
                  <a:cubicBezTo>
                    <a:pt x="4765" y="5509"/>
                    <a:pt x="4653" y="5444"/>
                    <a:pt x="4577" y="5308"/>
                  </a:cubicBezTo>
                  <a:cubicBezTo>
                    <a:pt x="4520" y="5210"/>
                    <a:pt x="4504" y="5107"/>
                    <a:pt x="4500" y="5082"/>
                  </a:cubicBezTo>
                  <a:lnTo>
                    <a:pt x="4500" y="4540"/>
                  </a:lnTo>
                  <a:cubicBezTo>
                    <a:pt x="4500" y="4190"/>
                    <a:pt x="4241" y="4018"/>
                    <a:pt x="3888" y="4017"/>
                  </a:cubicBezTo>
                  <a:cubicBezTo>
                    <a:pt x="3886" y="3990"/>
                    <a:pt x="3960" y="3238"/>
                    <a:pt x="3626" y="2587"/>
                  </a:cubicBezTo>
                  <a:cubicBezTo>
                    <a:pt x="3637" y="2520"/>
                    <a:pt x="3681" y="2362"/>
                    <a:pt x="3850" y="2216"/>
                  </a:cubicBezTo>
                  <a:cubicBezTo>
                    <a:pt x="3971" y="2280"/>
                    <a:pt x="4234" y="2472"/>
                    <a:pt x="4234" y="2920"/>
                  </a:cubicBezTo>
                  <a:lnTo>
                    <a:pt x="4234" y="3298"/>
                  </a:lnTo>
                  <a:cubicBezTo>
                    <a:pt x="4234" y="3372"/>
                    <a:pt x="4293" y="3430"/>
                    <a:pt x="4366" y="3430"/>
                  </a:cubicBezTo>
                  <a:cubicBezTo>
                    <a:pt x="4439" y="3430"/>
                    <a:pt x="4499" y="3372"/>
                    <a:pt x="4499" y="3298"/>
                  </a:cubicBezTo>
                  <a:cubicBezTo>
                    <a:pt x="4495" y="2964"/>
                    <a:pt x="4508" y="2883"/>
                    <a:pt x="4484" y="2732"/>
                  </a:cubicBezTo>
                  <a:lnTo>
                    <a:pt x="4484" y="2732"/>
                  </a:lnTo>
                  <a:cubicBezTo>
                    <a:pt x="4567" y="2756"/>
                    <a:pt x="4651" y="2768"/>
                    <a:pt x="4736" y="2768"/>
                  </a:cubicBezTo>
                  <a:cubicBezTo>
                    <a:pt x="4806" y="2768"/>
                    <a:pt x="4877" y="2760"/>
                    <a:pt x="4947" y="2742"/>
                  </a:cubicBezTo>
                  <a:cubicBezTo>
                    <a:pt x="5018" y="2726"/>
                    <a:pt x="5063" y="2654"/>
                    <a:pt x="5045" y="2582"/>
                  </a:cubicBezTo>
                  <a:cubicBezTo>
                    <a:pt x="5031" y="2522"/>
                    <a:pt x="4977" y="2481"/>
                    <a:pt x="4916" y="2481"/>
                  </a:cubicBezTo>
                  <a:cubicBezTo>
                    <a:pt x="4906" y="2481"/>
                    <a:pt x="4895" y="2482"/>
                    <a:pt x="4885" y="2484"/>
                  </a:cubicBezTo>
                  <a:cubicBezTo>
                    <a:pt x="4831" y="2497"/>
                    <a:pt x="4781" y="2502"/>
                    <a:pt x="4733" y="2502"/>
                  </a:cubicBezTo>
                  <a:cubicBezTo>
                    <a:pt x="4561" y="2502"/>
                    <a:pt x="4430" y="2432"/>
                    <a:pt x="4380" y="2401"/>
                  </a:cubicBezTo>
                  <a:cubicBezTo>
                    <a:pt x="4303" y="2252"/>
                    <a:pt x="4200" y="2140"/>
                    <a:pt x="4098" y="2063"/>
                  </a:cubicBezTo>
                  <a:cubicBezTo>
                    <a:pt x="4287" y="1980"/>
                    <a:pt x="4549" y="1922"/>
                    <a:pt x="4915" y="1922"/>
                  </a:cubicBezTo>
                  <a:cubicBezTo>
                    <a:pt x="4989" y="1918"/>
                    <a:pt x="5050" y="1858"/>
                    <a:pt x="5050" y="1785"/>
                  </a:cubicBezTo>
                  <a:cubicBezTo>
                    <a:pt x="5050" y="1712"/>
                    <a:pt x="4991" y="1652"/>
                    <a:pt x="4917" y="1652"/>
                  </a:cubicBezTo>
                  <a:cubicBezTo>
                    <a:pt x="4345" y="1652"/>
                    <a:pt x="3711" y="1791"/>
                    <a:pt x="3447" y="2300"/>
                  </a:cubicBezTo>
                  <a:cubicBezTo>
                    <a:pt x="3364" y="2190"/>
                    <a:pt x="3281" y="2103"/>
                    <a:pt x="3189" y="2021"/>
                  </a:cubicBezTo>
                  <a:cubicBezTo>
                    <a:pt x="3220" y="1956"/>
                    <a:pt x="3285" y="1855"/>
                    <a:pt x="3413" y="1752"/>
                  </a:cubicBezTo>
                  <a:cubicBezTo>
                    <a:pt x="3806" y="1434"/>
                    <a:pt x="4447" y="1368"/>
                    <a:pt x="4917" y="1368"/>
                  </a:cubicBezTo>
                  <a:cubicBezTo>
                    <a:pt x="4991" y="1368"/>
                    <a:pt x="5050" y="1310"/>
                    <a:pt x="5050" y="1236"/>
                  </a:cubicBezTo>
                  <a:cubicBezTo>
                    <a:pt x="5050" y="1163"/>
                    <a:pt x="4991" y="1104"/>
                    <a:pt x="4917" y="1104"/>
                  </a:cubicBezTo>
                  <a:cubicBezTo>
                    <a:pt x="4591" y="1104"/>
                    <a:pt x="4318" y="1133"/>
                    <a:pt x="4088" y="1181"/>
                  </a:cubicBezTo>
                  <a:cubicBezTo>
                    <a:pt x="4135" y="983"/>
                    <a:pt x="4270" y="672"/>
                    <a:pt x="4644" y="535"/>
                  </a:cubicBezTo>
                  <a:cubicBezTo>
                    <a:pt x="4714" y="510"/>
                    <a:pt x="4748" y="434"/>
                    <a:pt x="4724" y="365"/>
                  </a:cubicBezTo>
                  <a:cubicBezTo>
                    <a:pt x="4704" y="310"/>
                    <a:pt x="4653" y="277"/>
                    <a:pt x="4598" y="277"/>
                  </a:cubicBezTo>
                  <a:cubicBezTo>
                    <a:pt x="4583" y="277"/>
                    <a:pt x="4567" y="279"/>
                    <a:pt x="4552" y="285"/>
                  </a:cubicBezTo>
                  <a:cubicBezTo>
                    <a:pt x="4441" y="326"/>
                    <a:pt x="4345" y="379"/>
                    <a:pt x="4263" y="438"/>
                  </a:cubicBezTo>
                  <a:cubicBezTo>
                    <a:pt x="4215" y="285"/>
                    <a:pt x="4102" y="123"/>
                    <a:pt x="3874" y="14"/>
                  </a:cubicBezTo>
                  <a:cubicBezTo>
                    <a:pt x="3855" y="5"/>
                    <a:pt x="3835" y="0"/>
                    <a:pt x="3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CCAB566-6BAD-5067-A7FD-472A8306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503"/>
            <a:ext cx="5233307" cy="812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B8052-76E8-D0FF-F91A-83AA50EA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0349"/>
            <a:ext cx="9144000" cy="1566916"/>
          </a:xfrm>
          <a:prstGeom prst="rect">
            <a:avLst/>
          </a:prstGeom>
        </p:spPr>
      </p:pic>
      <p:graphicFrame>
        <p:nvGraphicFramePr>
          <p:cNvPr id="6" name="Google Shape;324;p44">
            <a:extLst>
              <a:ext uri="{FF2B5EF4-FFF2-40B4-BE49-F238E27FC236}">
                <a16:creationId xmlns:a16="http://schemas.microsoft.com/office/drawing/2014/main" id="{63936134-1E6A-8994-BD9F-450257FA2F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947982"/>
              </p:ext>
            </p:extLst>
          </p:nvPr>
        </p:nvGraphicFramePr>
        <p:xfrm>
          <a:off x="3788230" y="1533449"/>
          <a:ext cx="4808765" cy="2026899"/>
        </p:xfrm>
        <a:graphic>
          <a:graphicData uri="http://schemas.openxmlformats.org/drawingml/2006/table">
            <a:tbl>
              <a:tblPr>
                <a:noFill/>
                <a:tableStyleId>{7583600B-C640-4D45-9A02-04823518395A}</a:tableStyleId>
              </a:tblPr>
              <a:tblGrid>
                <a:gridCol w="240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age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sex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 err="1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chest_pain_type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resting_blood_pressure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cholesterol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blood_sugar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electrocardiographic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maximum_heat_rate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 err="1">
                          <a:solidFill>
                            <a:schemeClr val="dk2"/>
                          </a:solidFill>
                          <a:latin typeface="Albert Sans"/>
                          <a:ea typeface="Albert Sans ExtraBold"/>
                          <a:cs typeface="Albert Sans ExtraBold"/>
                          <a:sym typeface="Albert Sans ExtraBold"/>
                        </a:rPr>
                        <a:t>exercise_induced_agina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 ExtraBold"/>
                        <a:cs typeface="Albert Sans ExtraBold"/>
                        <a:sym typeface="Albert Sans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oldpeak</a:t>
                      </a:r>
                      <a:endParaRPr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slope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 err="1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number_of_major_vessels</a:t>
                      </a:r>
                      <a:endParaRPr lang="en-IN" sz="1000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0" i="0" u="none" strike="noStrike" cap="none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thalassemia</a:t>
                      </a:r>
                      <a:endParaRPr sz="1000" b="0" i="0" u="none" strike="noStrike" cap="none" dirty="0">
                        <a:solidFill>
                          <a:schemeClr val="dk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target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205363"/>
                  </a:ext>
                </a:extLst>
              </a:tr>
            </a:tbl>
          </a:graphicData>
        </a:graphic>
      </p:graphicFrame>
      <p:sp>
        <p:nvSpPr>
          <p:cNvPr id="7" name="Google Shape;574;p54">
            <a:extLst>
              <a:ext uri="{FF2B5EF4-FFF2-40B4-BE49-F238E27FC236}">
                <a16:creationId xmlns:a16="http://schemas.microsoft.com/office/drawing/2014/main" id="{8386337A-D631-19A9-7735-35D705405732}"/>
              </a:ext>
            </a:extLst>
          </p:cNvPr>
          <p:cNvSpPr txBox="1">
            <a:spLocks/>
          </p:cNvSpPr>
          <p:nvPr/>
        </p:nvSpPr>
        <p:spPr>
          <a:xfrm>
            <a:off x="57150" y="-17533"/>
            <a:ext cx="2217233" cy="6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lbert Sans ExtraBold"/>
              <a:buNone/>
              <a:defRPr sz="70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3200" dirty="0">
                <a:solidFill>
                  <a:schemeClr val="bg1"/>
                </a:solidFill>
              </a:rPr>
              <a:t>old names</a:t>
            </a:r>
          </a:p>
        </p:txBody>
      </p:sp>
      <p:sp>
        <p:nvSpPr>
          <p:cNvPr id="8" name="Google Shape;574;p54">
            <a:extLst>
              <a:ext uri="{FF2B5EF4-FFF2-40B4-BE49-F238E27FC236}">
                <a16:creationId xmlns:a16="http://schemas.microsoft.com/office/drawing/2014/main" id="{17002CF1-8CEE-BDA9-B4D0-FAE08C717AD9}"/>
              </a:ext>
            </a:extLst>
          </p:cNvPr>
          <p:cNvSpPr txBox="1">
            <a:spLocks/>
          </p:cNvSpPr>
          <p:nvPr/>
        </p:nvSpPr>
        <p:spPr>
          <a:xfrm>
            <a:off x="5543550" y="884116"/>
            <a:ext cx="2590069" cy="64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Font typeface="Albert Sans ExtraBold"/>
              <a:buNone/>
              <a:defRPr sz="70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lbert Sans ExtraBold"/>
              <a:buNone/>
              <a:defRPr sz="4800" b="0" i="0" u="none" strike="noStrike" cap="none">
                <a:solidFill>
                  <a:schemeClr val="dk2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3200" dirty="0">
                <a:solidFill>
                  <a:schemeClr val="bg1"/>
                </a:solidFill>
              </a:rPr>
              <a:t>new names</a:t>
            </a:r>
          </a:p>
        </p:txBody>
      </p:sp>
    </p:spTree>
    <p:extLst>
      <p:ext uri="{BB962C8B-B14F-4D97-AF65-F5344CB8AC3E}">
        <p14:creationId xmlns:p14="http://schemas.microsoft.com/office/powerpoint/2010/main" val="7733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>
            <a:spLocks noGrp="1"/>
          </p:cNvSpPr>
          <p:nvPr>
            <p:ph type="title"/>
          </p:nvPr>
        </p:nvSpPr>
        <p:spPr>
          <a:xfrm>
            <a:off x="713225" y="1818663"/>
            <a:ext cx="5067600" cy="16674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and Insights</a:t>
            </a:r>
            <a:endParaRPr dirty="0"/>
          </a:p>
        </p:txBody>
      </p:sp>
      <p:sp>
        <p:nvSpPr>
          <p:cNvPr id="384" name="Google Shape;384;p47"/>
          <p:cNvSpPr txBox="1">
            <a:spLocks noGrp="1"/>
          </p:cNvSpPr>
          <p:nvPr>
            <p:ph type="title" idx="2"/>
          </p:nvPr>
        </p:nvSpPr>
        <p:spPr>
          <a:xfrm>
            <a:off x="713225" y="759934"/>
            <a:ext cx="1246204" cy="1058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5" name="Google Shape;385;p47"/>
          <p:cNvSpPr txBox="1">
            <a:spLocks noGrp="1"/>
          </p:cNvSpPr>
          <p:nvPr>
            <p:ph type="subTitle" idx="1"/>
          </p:nvPr>
        </p:nvSpPr>
        <p:spPr>
          <a:xfrm>
            <a:off x="713225" y="3861615"/>
            <a:ext cx="43785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Statistics , Graphs and charts d</a:t>
            </a:r>
            <a:endParaRPr dirty="0"/>
          </a:p>
        </p:txBody>
      </p:sp>
      <p:sp>
        <p:nvSpPr>
          <p:cNvPr id="386" name="Google Shape;386;p47"/>
          <p:cNvSpPr/>
          <p:nvPr/>
        </p:nvSpPr>
        <p:spPr>
          <a:xfrm rot="-2700000">
            <a:off x="5954438" y="1164712"/>
            <a:ext cx="2847865" cy="2814076"/>
          </a:xfrm>
          <a:custGeom>
            <a:avLst/>
            <a:gdLst/>
            <a:ahLst/>
            <a:cxnLst/>
            <a:rect l="l" t="t" r="r" b="b"/>
            <a:pathLst>
              <a:path w="9187" h="9078" extrusionOk="0">
                <a:moveTo>
                  <a:pt x="7096" y="1125"/>
                </a:moveTo>
                <a:lnTo>
                  <a:pt x="8008" y="2036"/>
                </a:lnTo>
                <a:cubicBezTo>
                  <a:pt x="7897" y="2094"/>
                  <a:pt x="7779" y="2142"/>
                  <a:pt x="7655" y="2179"/>
                </a:cubicBezTo>
                <a:lnTo>
                  <a:pt x="6953" y="1477"/>
                </a:lnTo>
                <a:cubicBezTo>
                  <a:pt x="6989" y="1358"/>
                  <a:pt x="7036" y="1240"/>
                  <a:pt x="7096" y="1125"/>
                </a:cubicBezTo>
                <a:close/>
                <a:moveTo>
                  <a:pt x="6881" y="1782"/>
                </a:moveTo>
                <a:lnTo>
                  <a:pt x="7351" y="2251"/>
                </a:lnTo>
                <a:cubicBezTo>
                  <a:pt x="7193" y="2278"/>
                  <a:pt x="7023" y="2291"/>
                  <a:pt x="6839" y="2293"/>
                </a:cubicBezTo>
                <a:cubicBezTo>
                  <a:pt x="6842" y="2119"/>
                  <a:pt x="6853" y="1950"/>
                  <a:pt x="6881" y="1782"/>
                </a:cubicBezTo>
                <a:close/>
                <a:moveTo>
                  <a:pt x="8703" y="1926"/>
                </a:moveTo>
                <a:cubicBezTo>
                  <a:pt x="8745" y="1926"/>
                  <a:pt x="8787" y="1942"/>
                  <a:pt x="8818" y="1974"/>
                </a:cubicBezTo>
                <a:cubicBezTo>
                  <a:pt x="8888" y="2042"/>
                  <a:pt x="8881" y="2155"/>
                  <a:pt x="8805" y="2219"/>
                </a:cubicBezTo>
                <a:cubicBezTo>
                  <a:pt x="8232" y="2693"/>
                  <a:pt x="7600" y="2878"/>
                  <a:pt x="6866" y="2889"/>
                </a:cubicBezTo>
                <a:cubicBezTo>
                  <a:pt x="6856" y="2778"/>
                  <a:pt x="6849" y="2669"/>
                  <a:pt x="6844" y="2560"/>
                </a:cubicBezTo>
                <a:cubicBezTo>
                  <a:pt x="7509" y="2554"/>
                  <a:pt x="8081" y="2390"/>
                  <a:pt x="8595" y="1965"/>
                </a:cubicBezTo>
                <a:cubicBezTo>
                  <a:pt x="8627" y="1939"/>
                  <a:pt x="8665" y="1926"/>
                  <a:pt x="8703" y="1926"/>
                </a:cubicBezTo>
                <a:close/>
                <a:moveTo>
                  <a:pt x="5487" y="3063"/>
                </a:moveTo>
                <a:cubicBezTo>
                  <a:pt x="5656" y="3078"/>
                  <a:pt x="5809" y="3093"/>
                  <a:pt x="6021" y="3112"/>
                </a:cubicBezTo>
                <a:cubicBezTo>
                  <a:pt x="6038" y="3294"/>
                  <a:pt x="6056" y="3474"/>
                  <a:pt x="6069" y="3644"/>
                </a:cubicBezTo>
                <a:lnTo>
                  <a:pt x="5487" y="3063"/>
                </a:lnTo>
                <a:close/>
                <a:moveTo>
                  <a:pt x="5020" y="3042"/>
                </a:moveTo>
                <a:cubicBezTo>
                  <a:pt x="5043" y="3042"/>
                  <a:pt x="5067" y="3042"/>
                  <a:pt x="5091" y="3043"/>
                </a:cubicBezTo>
                <a:lnTo>
                  <a:pt x="6089" y="4041"/>
                </a:lnTo>
                <a:cubicBezTo>
                  <a:pt x="6092" y="4206"/>
                  <a:pt x="6086" y="4361"/>
                  <a:pt x="6062" y="4510"/>
                </a:cubicBezTo>
                <a:lnTo>
                  <a:pt x="4619" y="3069"/>
                </a:lnTo>
                <a:cubicBezTo>
                  <a:pt x="4750" y="3050"/>
                  <a:pt x="4882" y="3042"/>
                  <a:pt x="5020" y="3042"/>
                </a:cubicBezTo>
                <a:close/>
                <a:moveTo>
                  <a:pt x="4318" y="3142"/>
                </a:moveTo>
                <a:lnTo>
                  <a:pt x="5991" y="4816"/>
                </a:lnTo>
                <a:cubicBezTo>
                  <a:pt x="5953" y="4931"/>
                  <a:pt x="5902" y="5043"/>
                  <a:pt x="5834" y="5153"/>
                </a:cubicBezTo>
                <a:lnTo>
                  <a:pt x="3980" y="3300"/>
                </a:lnTo>
                <a:cubicBezTo>
                  <a:pt x="4091" y="3232"/>
                  <a:pt x="4202" y="3181"/>
                  <a:pt x="4318" y="3142"/>
                </a:cubicBezTo>
                <a:close/>
                <a:moveTo>
                  <a:pt x="3763" y="3458"/>
                </a:moveTo>
                <a:lnTo>
                  <a:pt x="5676" y="5371"/>
                </a:lnTo>
                <a:cubicBezTo>
                  <a:pt x="5601" y="5459"/>
                  <a:pt x="5516" y="5543"/>
                  <a:pt x="5428" y="5619"/>
                </a:cubicBezTo>
                <a:lnTo>
                  <a:pt x="4395" y="4587"/>
                </a:lnTo>
                <a:cubicBezTo>
                  <a:pt x="4370" y="4561"/>
                  <a:pt x="4335" y="4548"/>
                  <a:pt x="4301" y="4548"/>
                </a:cubicBezTo>
                <a:cubicBezTo>
                  <a:pt x="4267" y="4548"/>
                  <a:pt x="4233" y="4561"/>
                  <a:pt x="4207" y="4587"/>
                </a:cubicBezTo>
                <a:cubicBezTo>
                  <a:pt x="4156" y="4638"/>
                  <a:pt x="4156" y="4723"/>
                  <a:pt x="4207" y="4775"/>
                </a:cubicBezTo>
                <a:lnTo>
                  <a:pt x="5210" y="5777"/>
                </a:lnTo>
                <a:cubicBezTo>
                  <a:pt x="5100" y="5845"/>
                  <a:pt x="4988" y="5897"/>
                  <a:pt x="4872" y="5935"/>
                </a:cubicBezTo>
                <a:lnTo>
                  <a:pt x="3198" y="4262"/>
                </a:lnTo>
                <a:cubicBezTo>
                  <a:pt x="3237" y="4145"/>
                  <a:pt x="3289" y="4033"/>
                  <a:pt x="3357" y="3923"/>
                </a:cubicBezTo>
                <a:lnTo>
                  <a:pt x="3799" y="4365"/>
                </a:lnTo>
                <a:cubicBezTo>
                  <a:pt x="3825" y="4391"/>
                  <a:pt x="3858" y="4404"/>
                  <a:pt x="3892" y="4404"/>
                </a:cubicBezTo>
                <a:cubicBezTo>
                  <a:pt x="3926" y="4404"/>
                  <a:pt x="3960" y="4391"/>
                  <a:pt x="3986" y="4365"/>
                </a:cubicBezTo>
                <a:cubicBezTo>
                  <a:pt x="4037" y="4314"/>
                  <a:pt x="4037" y="4229"/>
                  <a:pt x="3986" y="4177"/>
                </a:cubicBezTo>
                <a:lnTo>
                  <a:pt x="3516" y="3707"/>
                </a:lnTo>
                <a:cubicBezTo>
                  <a:pt x="3589" y="3618"/>
                  <a:pt x="3675" y="3531"/>
                  <a:pt x="3763" y="3458"/>
                </a:cubicBezTo>
                <a:close/>
                <a:moveTo>
                  <a:pt x="3120" y="5431"/>
                </a:moveTo>
                <a:lnTo>
                  <a:pt x="3701" y="6012"/>
                </a:lnTo>
                <a:cubicBezTo>
                  <a:pt x="3530" y="5999"/>
                  <a:pt x="3358" y="5981"/>
                  <a:pt x="3168" y="5965"/>
                </a:cubicBezTo>
                <a:cubicBezTo>
                  <a:pt x="3149" y="5760"/>
                  <a:pt x="3134" y="5601"/>
                  <a:pt x="3120" y="5431"/>
                </a:cubicBezTo>
                <a:close/>
                <a:moveTo>
                  <a:pt x="3126" y="4566"/>
                </a:moveTo>
                <a:lnTo>
                  <a:pt x="4569" y="6009"/>
                </a:lnTo>
                <a:cubicBezTo>
                  <a:pt x="4434" y="6027"/>
                  <a:pt x="4295" y="6035"/>
                  <a:pt x="4151" y="6035"/>
                </a:cubicBezTo>
                <a:cubicBezTo>
                  <a:pt x="4133" y="6035"/>
                  <a:pt x="4116" y="6035"/>
                  <a:pt x="4098" y="6035"/>
                </a:cubicBezTo>
                <a:lnTo>
                  <a:pt x="3099" y="5035"/>
                </a:lnTo>
                <a:cubicBezTo>
                  <a:pt x="3096" y="4870"/>
                  <a:pt x="3103" y="4715"/>
                  <a:pt x="3126" y="4566"/>
                </a:cubicBezTo>
                <a:close/>
                <a:moveTo>
                  <a:pt x="7042" y="267"/>
                </a:moveTo>
                <a:cubicBezTo>
                  <a:pt x="7084" y="267"/>
                  <a:pt x="7125" y="282"/>
                  <a:pt x="7158" y="314"/>
                </a:cubicBezTo>
                <a:cubicBezTo>
                  <a:pt x="7218" y="375"/>
                  <a:pt x="7222" y="472"/>
                  <a:pt x="7167" y="539"/>
                </a:cubicBezTo>
                <a:cubicBezTo>
                  <a:pt x="5713" y="2299"/>
                  <a:pt x="7599" y="4299"/>
                  <a:pt x="5976" y="5921"/>
                </a:cubicBezTo>
                <a:cubicBezTo>
                  <a:pt x="5404" y="6493"/>
                  <a:pt x="4786" y="6630"/>
                  <a:pt x="4149" y="6630"/>
                </a:cubicBezTo>
                <a:cubicBezTo>
                  <a:pt x="3569" y="6630"/>
                  <a:pt x="2973" y="6517"/>
                  <a:pt x="2379" y="6517"/>
                </a:cubicBezTo>
                <a:cubicBezTo>
                  <a:pt x="1774" y="6517"/>
                  <a:pt x="1172" y="6634"/>
                  <a:pt x="594" y="7111"/>
                </a:cubicBezTo>
                <a:cubicBezTo>
                  <a:pt x="562" y="7137"/>
                  <a:pt x="524" y="7150"/>
                  <a:pt x="486" y="7150"/>
                </a:cubicBezTo>
                <a:cubicBezTo>
                  <a:pt x="444" y="7150"/>
                  <a:pt x="402" y="7134"/>
                  <a:pt x="370" y="7102"/>
                </a:cubicBezTo>
                <a:cubicBezTo>
                  <a:pt x="301" y="7033"/>
                  <a:pt x="307" y="6920"/>
                  <a:pt x="383" y="6858"/>
                </a:cubicBezTo>
                <a:cubicBezTo>
                  <a:pt x="790" y="6523"/>
                  <a:pt x="1242" y="6318"/>
                  <a:pt x="1769" y="6235"/>
                </a:cubicBezTo>
                <a:cubicBezTo>
                  <a:pt x="1983" y="6201"/>
                  <a:pt x="2194" y="6188"/>
                  <a:pt x="2402" y="6188"/>
                </a:cubicBezTo>
                <a:cubicBezTo>
                  <a:pt x="3016" y="6188"/>
                  <a:pt x="3600" y="6300"/>
                  <a:pt x="4149" y="6300"/>
                </a:cubicBezTo>
                <a:cubicBezTo>
                  <a:pt x="4719" y="6300"/>
                  <a:pt x="5252" y="6179"/>
                  <a:pt x="5744" y="5688"/>
                </a:cubicBezTo>
                <a:cubicBezTo>
                  <a:pt x="7212" y="4220"/>
                  <a:pt x="5361" y="2206"/>
                  <a:pt x="6914" y="328"/>
                </a:cubicBezTo>
                <a:cubicBezTo>
                  <a:pt x="6947" y="287"/>
                  <a:pt x="6994" y="267"/>
                  <a:pt x="7042" y="267"/>
                </a:cubicBezTo>
                <a:close/>
                <a:moveTo>
                  <a:pt x="2349" y="6783"/>
                </a:moveTo>
                <a:lnTo>
                  <a:pt x="2349" y="6783"/>
                </a:lnTo>
                <a:cubicBezTo>
                  <a:pt x="2348" y="6942"/>
                  <a:pt x="2337" y="7114"/>
                  <a:pt x="2307" y="7295"/>
                </a:cubicBezTo>
                <a:lnTo>
                  <a:pt x="1837" y="6825"/>
                </a:lnTo>
                <a:cubicBezTo>
                  <a:pt x="2005" y="6797"/>
                  <a:pt x="2176" y="6785"/>
                  <a:pt x="2349" y="6783"/>
                </a:cubicBezTo>
                <a:close/>
                <a:moveTo>
                  <a:pt x="1532" y="6898"/>
                </a:moveTo>
                <a:lnTo>
                  <a:pt x="2233" y="7599"/>
                </a:lnTo>
                <a:cubicBezTo>
                  <a:pt x="2197" y="7716"/>
                  <a:pt x="2150" y="7832"/>
                  <a:pt x="2091" y="7953"/>
                </a:cubicBezTo>
                <a:lnTo>
                  <a:pt x="1180" y="7040"/>
                </a:lnTo>
                <a:cubicBezTo>
                  <a:pt x="1297" y="6982"/>
                  <a:pt x="1414" y="6934"/>
                  <a:pt x="1532" y="6898"/>
                </a:cubicBezTo>
                <a:close/>
                <a:moveTo>
                  <a:pt x="7043" y="0"/>
                </a:moveTo>
                <a:cubicBezTo>
                  <a:pt x="6919" y="0"/>
                  <a:pt x="6795" y="53"/>
                  <a:pt x="6709" y="157"/>
                </a:cubicBezTo>
                <a:cubicBezTo>
                  <a:pt x="6206" y="765"/>
                  <a:pt x="5994" y="1444"/>
                  <a:pt x="5979" y="2242"/>
                </a:cubicBezTo>
                <a:cubicBezTo>
                  <a:pt x="5688" y="2215"/>
                  <a:pt x="5393" y="2185"/>
                  <a:pt x="5103" y="2181"/>
                </a:cubicBezTo>
                <a:lnTo>
                  <a:pt x="5101" y="2181"/>
                </a:lnTo>
                <a:cubicBezTo>
                  <a:pt x="5029" y="2181"/>
                  <a:pt x="4968" y="2240"/>
                  <a:pt x="4968" y="2313"/>
                </a:cubicBezTo>
                <a:cubicBezTo>
                  <a:pt x="4967" y="2386"/>
                  <a:pt x="5026" y="2446"/>
                  <a:pt x="5100" y="2447"/>
                </a:cubicBezTo>
                <a:cubicBezTo>
                  <a:pt x="5388" y="2452"/>
                  <a:pt x="5688" y="2482"/>
                  <a:pt x="5980" y="2509"/>
                </a:cubicBezTo>
                <a:cubicBezTo>
                  <a:pt x="5984" y="2621"/>
                  <a:pt x="5990" y="2731"/>
                  <a:pt x="5999" y="2842"/>
                </a:cubicBezTo>
                <a:cubicBezTo>
                  <a:pt x="5657" y="2811"/>
                  <a:pt x="5337" y="2777"/>
                  <a:pt x="5033" y="2777"/>
                </a:cubicBezTo>
                <a:cubicBezTo>
                  <a:pt x="4453" y="2777"/>
                  <a:pt x="3934" y="2899"/>
                  <a:pt x="3445" y="3388"/>
                </a:cubicBezTo>
                <a:cubicBezTo>
                  <a:pt x="2698" y="4135"/>
                  <a:pt x="2808" y="4960"/>
                  <a:pt x="2899" y="5942"/>
                </a:cubicBezTo>
                <a:cubicBezTo>
                  <a:pt x="2788" y="5934"/>
                  <a:pt x="2678" y="5928"/>
                  <a:pt x="2566" y="5923"/>
                </a:cubicBezTo>
                <a:cubicBezTo>
                  <a:pt x="2464" y="4829"/>
                  <a:pt x="2392" y="3974"/>
                  <a:pt x="3212" y="3155"/>
                </a:cubicBezTo>
                <a:cubicBezTo>
                  <a:pt x="3595" y="2770"/>
                  <a:pt x="4019" y="2555"/>
                  <a:pt x="4540" y="2479"/>
                </a:cubicBezTo>
                <a:cubicBezTo>
                  <a:pt x="4613" y="2469"/>
                  <a:pt x="4664" y="2401"/>
                  <a:pt x="4652" y="2329"/>
                </a:cubicBezTo>
                <a:cubicBezTo>
                  <a:pt x="4643" y="2263"/>
                  <a:pt x="4587" y="2215"/>
                  <a:pt x="4523" y="2215"/>
                </a:cubicBezTo>
                <a:cubicBezTo>
                  <a:pt x="4516" y="2215"/>
                  <a:pt x="4509" y="2216"/>
                  <a:pt x="4502" y="2217"/>
                </a:cubicBezTo>
                <a:cubicBezTo>
                  <a:pt x="3927" y="2300"/>
                  <a:pt x="3444" y="2546"/>
                  <a:pt x="3022" y="2968"/>
                </a:cubicBezTo>
                <a:cubicBezTo>
                  <a:pt x="2143" y="3847"/>
                  <a:pt x="2190" y="4774"/>
                  <a:pt x="2297" y="5923"/>
                </a:cubicBezTo>
                <a:cubicBezTo>
                  <a:pt x="1500" y="5938"/>
                  <a:pt x="821" y="6150"/>
                  <a:pt x="212" y="6654"/>
                </a:cubicBezTo>
                <a:cubicBezTo>
                  <a:pt x="15" y="6815"/>
                  <a:pt x="1" y="7111"/>
                  <a:pt x="181" y="7291"/>
                </a:cubicBezTo>
                <a:cubicBezTo>
                  <a:pt x="265" y="7375"/>
                  <a:pt x="374" y="7417"/>
                  <a:pt x="485" y="7417"/>
                </a:cubicBezTo>
                <a:cubicBezTo>
                  <a:pt x="582" y="7417"/>
                  <a:pt x="681" y="7384"/>
                  <a:pt x="762" y="7317"/>
                </a:cubicBezTo>
                <a:cubicBezTo>
                  <a:pt x="823" y="7267"/>
                  <a:pt x="883" y="7221"/>
                  <a:pt x="944" y="7180"/>
                </a:cubicBezTo>
                <a:lnTo>
                  <a:pt x="1952" y="8188"/>
                </a:lnTo>
                <a:cubicBezTo>
                  <a:pt x="1911" y="8249"/>
                  <a:pt x="1865" y="8310"/>
                  <a:pt x="1815" y="8370"/>
                </a:cubicBezTo>
                <a:cubicBezTo>
                  <a:pt x="1672" y="8543"/>
                  <a:pt x="1683" y="8793"/>
                  <a:pt x="1841" y="8951"/>
                </a:cubicBezTo>
                <a:cubicBezTo>
                  <a:pt x="1926" y="9036"/>
                  <a:pt x="2035" y="9077"/>
                  <a:pt x="2145" y="9077"/>
                </a:cubicBezTo>
                <a:cubicBezTo>
                  <a:pt x="2269" y="9077"/>
                  <a:pt x="2393" y="9024"/>
                  <a:pt x="2478" y="8920"/>
                </a:cubicBezTo>
                <a:cubicBezTo>
                  <a:pt x="2726" y="8621"/>
                  <a:pt x="2905" y="8301"/>
                  <a:pt x="3028" y="7945"/>
                </a:cubicBezTo>
                <a:cubicBezTo>
                  <a:pt x="3050" y="7876"/>
                  <a:pt x="3014" y="7800"/>
                  <a:pt x="2944" y="7777"/>
                </a:cubicBezTo>
                <a:cubicBezTo>
                  <a:pt x="2930" y="7772"/>
                  <a:pt x="2916" y="7770"/>
                  <a:pt x="2902" y="7770"/>
                </a:cubicBezTo>
                <a:cubicBezTo>
                  <a:pt x="2846" y="7770"/>
                  <a:pt x="2794" y="7804"/>
                  <a:pt x="2776" y="7859"/>
                </a:cubicBezTo>
                <a:cubicBezTo>
                  <a:pt x="2664" y="8185"/>
                  <a:pt x="2500" y="8475"/>
                  <a:pt x="2274" y="8751"/>
                </a:cubicBezTo>
                <a:cubicBezTo>
                  <a:pt x="2241" y="8791"/>
                  <a:pt x="2194" y="8811"/>
                  <a:pt x="2147" y="8811"/>
                </a:cubicBezTo>
                <a:cubicBezTo>
                  <a:pt x="2104" y="8811"/>
                  <a:pt x="2062" y="8795"/>
                  <a:pt x="2030" y="8763"/>
                </a:cubicBezTo>
                <a:cubicBezTo>
                  <a:pt x="1969" y="8702"/>
                  <a:pt x="1965" y="8607"/>
                  <a:pt x="2021" y="8540"/>
                </a:cubicBezTo>
                <a:cubicBezTo>
                  <a:pt x="2447" y="8021"/>
                  <a:pt x="2607" y="7457"/>
                  <a:pt x="2615" y="6788"/>
                </a:cubicBezTo>
                <a:cubicBezTo>
                  <a:pt x="2724" y="6793"/>
                  <a:pt x="2833" y="6802"/>
                  <a:pt x="2944" y="6810"/>
                </a:cubicBezTo>
                <a:cubicBezTo>
                  <a:pt x="2941" y="6987"/>
                  <a:pt x="2930" y="7148"/>
                  <a:pt x="2908" y="7304"/>
                </a:cubicBezTo>
                <a:cubicBezTo>
                  <a:pt x="2896" y="7384"/>
                  <a:pt x="2958" y="7456"/>
                  <a:pt x="3040" y="7456"/>
                </a:cubicBezTo>
                <a:cubicBezTo>
                  <a:pt x="3106" y="7456"/>
                  <a:pt x="3162" y="7408"/>
                  <a:pt x="3171" y="7342"/>
                </a:cubicBezTo>
                <a:cubicBezTo>
                  <a:pt x="3194" y="7180"/>
                  <a:pt x="3207" y="7014"/>
                  <a:pt x="3210" y="6834"/>
                </a:cubicBezTo>
                <a:cubicBezTo>
                  <a:pt x="3542" y="6865"/>
                  <a:pt x="3858" y="6892"/>
                  <a:pt x="4162" y="6892"/>
                </a:cubicBezTo>
                <a:cubicBezTo>
                  <a:pt x="4884" y="6892"/>
                  <a:pt x="5536" y="6737"/>
                  <a:pt x="6165" y="6109"/>
                </a:cubicBezTo>
                <a:cubicBezTo>
                  <a:pt x="7043" y="5230"/>
                  <a:pt x="6998" y="4309"/>
                  <a:pt x="6890" y="3153"/>
                </a:cubicBezTo>
                <a:cubicBezTo>
                  <a:pt x="7695" y="3139"/>
                  <a:pt x="8372" y="2922"/>
                  <a:pt x="8976" y="2423"/>
                </a:cubicBezTo>
                <a:cubicBezTo>
                  <a:pt x="9171" y="2261"/>
                  <a:pt x="9187" y="1965"/>
                  <a:pt x="9007" y="1785"/>
                </a:cubicBezTo>
                <a:cubicBezTo>
                  <a:pt x="8923" y="1702"/>
                  <a:pt x="8813" y="1660"/>
                  <a:pt x="8703" y="1660"/>
                </a:cubicBezTo>
                <a:cubicBezTo>
                  <a:pt x="8605" y="1660"/>
                  <a:pt x="8506" y="1693"/>
                  <a:pt x="8425" y="1759"/>
                </a:cubicBezTo>
                <a:cubicBezTo>
                  <a:pt x="8366" y="1809"/>
                  <a:pt x="8305" y="1855"/>
                  <a:pt x="8244" y="1896"/>
                </a:cubicBezTo>
                <a:lnTo>
                  <a:pt x="7236" y="888"/>
                </a:lnTo>
                <a:cubicBezTo>
                  <a:pt x="7277" y="828"/>
                  <a:pt x="7322" y="767"/>
                  <a:pt x="7373" y="707"/>
                </a:cubicBezTo>
                <a:cubicBezTo>
                  <a:pt x="7515" y="534"/>
                  <a:pt x="7503" y="284"/>
                  <a:pt x="7347" y="126"/>
                </a:cubicBezTo>
                <a:cubicBezTo>
                  <a:pt x="7262" y="42"/>
                  <a:pt x="7152" y="0"/>
                  <a:pt x="7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720000" y="1109618"/>
            <a:ext cx="7704000" cy="63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statistics (mean, median, standard deviation, min and max) for numerical attributes like age, blood pressure, cholesterol, and heart rate.</a:t>
            </a:r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Statistics</a:t>
            </a:r>
            <a:endParaRPr dirty="0"/>
          </a:p>
        </p:txBody>
      </p:sp>
      <p:grpSp>
        <p:nvGrpSpPr>
          <p:cNvPr id="321" name="Google Shape;321;p44"/>
          <p:cNvGrpSpPr/>
          <p:nvPr/>
        </p:nvGrpSpPr>
        <p:grpSpPr>
          <a:xfrm>
            <a:off x="8706623" y="4666075"/>
            <a:ext cx="298173" cy="397206"/>
            <a:chOff x="4781250" y="3608000"/>
            <a:chExt cx="170375" cy="226975"/>
          </a:xfrm>
        </p:grpSpPr>
        <p:sp>
          <p:nvSpPr>
            <p:cNvPr id="322" name="Google Shape;322;p44"/>
            <p:cNvSpPr/>
            <p:nvPr/>
          </p:nvSpPr>
          <p:spPr>
            <a:xfrm>
              <a:off x="4781250" y="3608150"/>
              <a:ext cx="167625" cy="226825"/>
            </a:xfrm>
            <a:custGeom>
              <a:avLst/>
              <a:gdLst/>
              <a:ahLst/>
              <a:cxnLst/>
              <a:rect l="l" t="t" r="r" b="b"/>
              <a:pathLst>
                <a:path w="6705" h="9073" extrusionOk="0">
                  <a:moveTo>
                    <a:pt x="893" y="261"/>
                  </a:moveTo>
                  <a:cubicBezTo>
                    <a:pt x="1512" y="510"/>
                    <a:pt x="1912" y="1119"/>
                    <a:pt x="2141" y="1597"/>
                  </a:cubicBezTo>
                  <a:cubicBezTo>
                    <a:pt x="2024" y="1775"/>
                    <a:pt x="1921" y="1961"/>
                    <a:pt x="1833" y="2157"/>
                  </a:cubicBezTo>
                  <a:cubicBezTo>
                    <a:pt x="1304" y="1361"/>
                    <a:pt x="600" y="1256"/>
                    <a:pt x="362" y="1243"/>
                  </a:cubicBezTo>
                  <a:cubicBezTo>
                    <a:pt x="286" y="1089"/>
                    <a:pt x="291" y="850"/>
                    <a:pt x="378" y="647"/>
                  </a:cubicBezTo>
                  <a:cubicBezTo>
                    <a:pt x="547" y="260"/>
                    <a:pt x="884" y="266"/>
                    <a:pt x="893" y="261"/>
                  </a:cubicBezTo>
                  <a:close/>
                  <a:moveTo>
                    <a:pt x="1827" y="7284"/>
                  </a:moveTo>
                  <a:cubicBezTo>
                    <a:pt x="1978" y="7438"/>
                    <a:pt x="2128" y="7578"/>
                    <a:pt x="2275" y="7707"/>
                  </a:cubicBezTo>
                  <a:lnTo>
                    <a:pt x="2142" y="8250"/>
                  </a:lnTo>
                  <a:lnTo>
                    <a:pt x="1827" y="8250"/>
                  </a:lnTo>
                  <a:lnTo>
                    <a:pt x="1827" y="7284"/>
                  </a:lnTo>
                  <a:close/>
                  <a:moveTo>
                    <a:pt x="900" y="0"/>
                  </a:moveTo>
                  <a:cubicBezTo>
                    <a:pt x="739" y="0"/>
                    <a:pt x="338" y="90"/>
                    <a:pt x="139" y="545"/>
                  </a:cubicBezTo>
                  <a:cubicBezTo>
                    <a:pt x="1" y="861"/>
                    <a:pt x="19" y="1236"/>
                    <a:pt x="183" y="1458"/>
                  </a:cubicBezTo>
                  <a:cubicBezTo>
                    <a:pt x="208" y="1492"/>
                    <a:pt x="246" y="1512"/>
                    <a:pt x="288" y="1512"/>
                  </a:cubicBezTo>
                  <a:cubicBezTo>
                    <a:pt x="291" y="1512"/>
                    <a:pt x="294" y="1512"/>
                    <a:pt x="297" y="1512"/>
                  </a:cubicBezTo>
                  <a:cubicBezTo>
                    <a:pt x="297" y="1512"/>
                    <a:pt x="302" y="1512"/>
                    <a:pt x="309" y="1512"/>
                  </a:cubicBezTo>
                  <a:cubicBezTo>
                    <a:pt x="391" y="1512"/>
                    <a:pt x="875" y="1530"/>
                    <a:pt x="1331" y="1966"/>
                  </a:cubicBezTo>
                  <a:cubicBezTo>
                    <a:pt x="808" y="2225"/>
                    <a:pt x="452" y="2589"/>
                    <a:pt x="268" y="3043"/>
                  </a:cubicBezTo>
                  <a:cubicBezTo>
                    <a:pt x="241" y="3111"/>
                    <a:pt x="273" y="3188"/>
                    <a:pt x="342" y="3217"/>
                  </a:cubicBezTo>
                  <a:cubicBezTo>
                    <a:pt x="358" y="3223"/>
                    <a:pt x="375" y="3226"/>
                    <a:pt x="392" y="3226"/>
                  </a:cubicBezTo>
                  <a:cubicBezTo>
                    <a:pt x="444" y="3226"/>
                    <a:pt x="494" y="3195"/>
                    <a:pt x="515" y="3144"/>
                  </a:cubicBezTo>
                  <a:cubicBezTo>
                    <a:pt x="682" y="2732"/>
                    <a:pt x="1018" y="2405"/>
                    <a:pt x="1517" y="2173"/>
                  </a:cubicBezTo>
                  <a:cubicBezTo>
                    <a:pt x="1651" y="2345"/>
                    <a:pt x="1685" y="2432"/>
                    <a:pt x="1716" y="2466"/>
                  </a:cubicBezTo>
                  <a:cubicBezTo>
                    <a:pt x="1607" y="2775"/>
                    <a:pt x="1533" y="3103"/>
                    <a:pt x="1495" y="3449"/>
                  </a:cubicBezTo>
                  <a:cubicBezTo>
                    <a:pt x="1060" y="3737"/>
                    <a:pt x="677" y="4350"/>
                    <a:pt x="649" y="5047"/>
                  </a:cubicBezTo>
                  <a:cubicBezTo>
                    <a:pt x="410" y="4431"/>
                    <a:pt x="375" y="3975"/>
                    <a:pt x="396" y="3684"/>
                  </a:cubicBezTo>
                  <a:cubicBezTo>
                    <a:pt x="401" y="3610"/>
                    <a:pt x="345" y="3547"/>
                    <a:pt x="272" y="3542"/>
                  </a:cubicBezTo>
                  <a:cubicBezTo>
                    <a:pt x="269" y="3542"/>
                    <a:pt x="266" y="3542"/>
                    <a:pt x="263" y="3542"/>
                  </a:cubicBezTo>
                  <a:cubicBezTo>
                    <a:pt x="194" y="3542"/>
                    <a:pt x="136" y="3595"/>
                    <a:pt x="131" y="3665"/>
                  </a:cubicBezTo>
                  <a:cubicBezTo>
                    <a:pt x="37" y="5008"/>
                    <a:pt x="1100" y="6448"/>
                    <a:pt x="1145" y="6509"/>
                  </a:cubicBezTo>
                  <a:cubicBezTo>
                    <a:pt x="1199" y="6581"/>
                    <a:pt x="1392" y="6816"/>
                    <a:pt x="1564" y="7008"/>
                  </a:cubicBezTo>
                  <a:lnTo>
                    <a:pt x="1564" y="8389"/>
                  </a:lnTo>
                  <a:cubicBezTo>
                    <a:pt x="1564" y="8462"/>
                    <a:pt x="1624" y="8520"/>
                    <a:pt x="1697" y="8520"/>
                  </a:cubicBezTo>
                  <a:lnTo>
                    <a:pt x="2248" y="8520"/>
                  </a:lnTo>
                  <a:cubicBezTo>
                    <a:pt x="2310" y="8520"/>
                    <a:pt x="2363" y="8478"/>
                    <a:pt x="2376" y="8420"/>
                  </a:cubicBezTo>
                  <a:lnTo>
                    <a:pt x="2503" y="7902"/>
                  </a:lnTo>
                  <a:cubicBezTo>
                    <a:pt x="3100" y="8385"/>
                    <a:pt x="3638" y="8659"/>
                    <a:pt x="4051" y="8817"/>
                  </a:cubicBezTo>
                  <a:cubicBezTo>
                    <a:pt x="4396" y="8948"/>
                    <a:pt x="4887" y="9073"/>
                    <a:pt x="5248" y="9073"/>
                  </a:cubicBezTo>
                  <a:cubicBezTo>
                    <a:pt x="5289" y="9073"/>
                    <a:pt x="5329" y="9071"/>
                    <a:pt x="5367" y="9067"/>
                  </a:cubicBezTo>
                  <a:cubicBezTo>
                    <a:pt x="5887" y="9013"/>
                    <a:pt x="6281" y="8687"/>
                    <a:pt x="6503" y="8122"/>
                  </a:cubicBezTo>
                  <a:cubicBezTo>
                    <a:pt x="6705" y="7610"/>
                    <a:pt x="6683" y="7196"/>
                    <a:pt x="6703" y="6635"/>
                  </a:cubicBezTo>
                  <a:cubicBezTo>
                    <a:pt x="6705" y="6558"/>
                    <a:pt x="6647" y="6496"/>
                    <a:pt x="6574" y="6493"/>
                  </a:cubicBezTo>
                  <a:cubicBezTo>
                    <a:pt x="6573" y="6493"/>
                    <a:pt x="6572" y="6493"/>
                    <a:pt x="6571" y="6493"/>
                  </a:cubicBezTo>
                  <a:cubicBezTo>
                    <a:pt x="6498" y="6493"/>
                    <a:pt x="6440" y="6550"/>
                    <a:pt x="6437" y="6622"/>
                  </a:cubicBezTo>
                  <a:cubicBezTo>
                    <a:pt x="6417" y="7148"/>
                    <a:pt x="6441" y="7552"/>
                    <a:pt x="6256" y="8023"/>
                  </a:cubicBezTo>
                  <a:cubicBezTo>
                    <a:pt x="6070" y="8494"/>
                    <a:pt x="5762" y="8756"/>
                    <a:pt x="5340" y="8800"/>
                  </a:cubicBezTo>
                  <a:cubicBezTo>
                    <a:pt x="5338" y="8800"/>
                    <a:pt x="5314" y="8802"/>
                    <a:pt x="5271" y="8802"/>
                  </a:cubicBezTo>
                  <a:cubicBezTo>
                    <a:pt x="5184" y="8802"/>
                    <a:pt x="5018" y="8795"/>
                    <a:pt x="4788" y="8750"/>
                  </a:cubicBezTo>
                  <a:cubicBezTo>
                    <a:pt x="4611" y="8703"/>
                    <a:pt x="4108" y="8502"/>
                    <a:pt x="3866" y="7683"/>
                  </a:cubicBezTo>
                  <a:cubicBezTo>
                    <a:pt x="3849" y="7625"/>
                    <a:pt x="3795" y="7587"/>
                    <a:pt x="3738" y="7587"/>
                  </a:cubicBezTo>
                  <a:cubicBezTo>
                    <a:pt x="3725" y="7587"/>
                    <a:pt x="3713" y="7589"/>
                    <a:pt x="3700" y="7593"/>
                  </a:cubicBezTo>
                  <a:cubicBezTo>
                    <a:pt x="3629" y="7613"/>
                    <a:pt x="3589" y="7688"/>
                    <a:pt x="3609" y="7758"/>
                  </a:cubicBezTo>
                  <a:cubicBezTo>
                    <a:pt x="3705" y="8077"/>
                    <a:pt x="3835" y="8317"/>
                    <a:pt x="3977" y="8497"/>
                  </a:cubicBezTo>
                  <a:cubicBezTo>
                    <a:pt x="3255" y="8188"/>
                    <a:pt x="2321" y="7571"/>
                    <a:pt x="1354" y="6344"/>
                  </a:cubicBezTo>
                  <a:cubicBezTo>
                    <a:pt x="1341" y="6328"/>
                    <a:pt x="1203" y="6141"/>
                    <a:pt x="1036" y="5850"/>
                  </a:cubicBezTo>
                  <a:cubicBezTo>
                    <a:pt x="980" y="5706"/>
                    <a:pt x="610" y="4662"/>
                    <a:pt x="1476" y="3798"/>
                  </a:cubicBezTo>
                  <a:cubicBezTo>
                    <a:pt x="1564" y="3709"/>
                    <a:pt x="1712" y="3607"/>
                    <a:pt x="1903" y="3527"/>
                  </a:cubicBezTo>
                  <a:lnTo>
                    <a:pt x="1903" y="3527"/>
                  </a:lnTo>
                  <a:cubicBezTo>
                    <a:pt x="1703" y="3921"/>
                    <a:pt x="1791" y="4393"/>
                    <a:pt x="1962" y="4795"/>
                  </a:cubicBezTo>
                  <a:cubicBezTo>
                    <a:pt x="1986" y="4874"/>
                    <a:pt x="2029" y="5090"/>
                    <a:pt x="1954" y="5232"/>
                  </a:cubicBezTo>
                  <a:cubicBezTo>
                    <a:pt x="1919" y="5297"/>
                    <a:pt x="1860" y="5341"/>
                    <a:pt x="1775" y="5365"/>
                  </a:cubicBezTo>
                  <a:cubicBezTo>
                    <a:pt x="1705" y="5386"/>
                    <a:pt x="1664" y="5459"/>
                    <a:pt x="1684" y="5530"/>
                  </a:cubicBezTo>
                  <a:cubicBezTo>
                    <a:pt x="1700" y="5587"/>
                    <a:pt x="1753" y="5626"/>
                    <a:pt x="1811" y="5626"/>
                  </a:cubicBezTo>
                  <a:cubicBezTo>
                    <a:pt x="1824" y="5626"/>
                    <a:pt x="1836" y="5624"/>
                    <a:pt x="1849" y="5620"/>
                  </a:cubicBezTo>
                  <a:cubicBezTo>
                    <a:pt x="2003" y="5577"/>
                    <a:pt x="2121" y="5486"/>
                    <a:pt x="2190" y="5355"/>
                  </a:cubicBezTo>
                  <a:cubicBezTo>
                    <a:pt x="2335" y="5080"/>
                    <a:pt x="2219" y="4722"/>
                    <a:pt x="2214" y="4707"/>
                  </a:cubicBezTo>
                  <a:cubicBezTo>
                    <a:pt x="2206" y="4684"/>
                    <a:pt x="2124" y="4510"/>
                    <a:pt x="2081" y="4294"/>
                  </a:cubicBezTo>
                  <a:lnTo>
                    <a:pt x="2081" y="4294"/>
                  </a:lnTo>
                  <a:cubicBezTo>
                    <a:pt x="2260" y="4327"/>
                    <a:pt x="2545" y="4438"/>
                    <a:pt x="2625" y="4833"/>
                  </a:cubicBezTo>
                  <a:cubicBezTo>
                    <a:pt x="2637" y="4896"/>
                    <a:pt x="2693" y="4939"/>
                    <a:pt x="2755" y="4939"/>
                  </a:cubicBezTo>
                  <a:cubicBezTo>
                    <a:pt x="2764" y="4939"/>
                    <a:pt x="2773" y="4938"/>
                    <a:pt x="2782" y="4936"/>
                  </a:cubicBezTo>
                  <a:cubicBezTo>
                    <a:pt x="2854" y="4923"/>
                    <a:pt x="2900" y="4852"/>
                    <a:pt x="2885" y="4780"/>
                  </a:cubicBezTo>
                  <a:cubicBezTo>
                    <a:pt x="2795" y="4323"/>
                    <a:pt x="2471" y="4067"/>
                    <a:pt x="2056" y="4023"/>
                  </a:cubicBezTo>
                  <a:cubicBezTo>
                    <a:pt x="2062" y="3637"/>
                    <a:pt x="2270" y="3463"/>
                    <a:pt x="2335" y="3417"/>
                  </a:cubicBezTo>
                  <a:cubicBezTo>
                    <a:pt x="2406" y="3409"/>
                    <a:pt x="2475" y="3405"/>
                    <a:pt x="2542" y="3405"/>
                  </a:cubicBezTo>
                  <a:cubicBezTo>
                    <a:pt x="2927" y="3405"/>
                    <a:pt x="3253" y="3544"/>
                    <a:pt x="3577" y="3797"/>
                  </a:cubicBezTo>
                  <a:cubicBezTo>
                    <a:pt x="3583" y="3802"/>
                    <a:pt x="4008" y="4141"/>
                    <a:pt x="4387" y="4739"/>
                  </a:cubicBezTo>
                  <a:cubicBezTo>
                    <a:pt x="4312" y="4781"/>
                    <a:pt x="4222" y="4851"/>
                    <a:pt x="4148" y="4964"/>
                  </a:cubicBezTo>
                  <a:cubicBezTo>
                    <a:pt x="3981" y="5217"/>
                    <a:pt x="4025" y="5449"/>
                    <a:pt x="4041" y="5602"/>
                  </a:cubicBezTo>
                  <a:cubicBezTo>
                    <a:pt x="3952" y="5741"/>
                    <a:pt x="3841" y="5815"/>
                    <a:pt x="3712" y="5815"/>
                  </a:cubicBezTo>
                  <a:cubicBezTo>
                    <a:pt x="3633" y="5815"/>
                    <a:pt x="3548" y="5787"/>
                    <a:pt x="3456" y="5730"/>
                  </a:cubicBezTo>
                  <a:cubicBezTo>
                    <a:pt x="3434" y="5716"/>
                    <a:pt x="3410" y="5710"/>
                    <a:pt x="3386" y="5710"/>
                  </a:cubicBezTo>
                  <a:cubicBezTo>
                    <a:pt x="3342" y="5710"/>
                    <a:pt x="3298" y="5732"/>
                    <a:pt x="3273" y="5772"/>
                  </a:cubicBezTo>
                  <a:cubicBezTo>
                    <a:pt x="3234" y="5834"/>
                    <a:pt x="3253" y="5916"/>
                    <a:pt x="3315" y="5957"/>
                  </a:cubicBezTo>
                  <a:cubicBezTo>
                    <a:pt x="3445" y="6038"/>
                    <a:pt x="3579" y="6083"/>
                    <a:pt x="3712" y="6083"/>
                  </a:cubicBezTo>
                  <a:cubicBezTo>
                    <a:pt x="3832" y="6083"/>
                    <a:pt x="3950" y="6046"/>
                    <a:pt x="4062" y="5965"/>
                  </a:cubicBezTo>
                  <a:lnTo>
                    <a:pt x="4062" y="5965"/>
                  </a:lnTo>
                  <a:cubicBezTo>
                    <a:pt x="4061" y="6266"/>
                    <a:pt x="4004" y="6472"/>
                    <a:pt x="3904" y="6515"/>
                  </a:cubicBezTo>
                  <a:cubicBezTo>
                    <a:pt x="3836" y="6544"/>
                    <a:pt x="3805" y="6622"/>
                    <a:pt x="3834" y="6690"/>
                  </a:cubicBezTo>
                  <a:cubicBezTo>
                    <a:pt x="3854" y="6741"/>
                    <a:pt x="3903" y="6772"/>
                    <a:pt x="3955" y="6772"/>
                  </a:cubicBezTo>
                  <a:cubicBezTo>
                    <a:pt x="3973" y="6772"/>
                    <a:pt x="3991" y="6768"/>
                    <a:pt x="4008" y="6761"/>
                  </a:cubicBezTo>
                  <a:cubicBezTo>
                    <a:pt x="4206" y="6677"/>
                    <a:pt x="4416" y="6385"/>
                    <a:pt x="4294" y="5470"/>
                  </a:cubicBezTo>
                  <a:cubicBezTo>
                    <a:pt x="4266" y="5245"/>
                    <a:pt x="4374" y="5053"/>
                    <a:pt x="4525" y="4970"/>
                  </a:cubicBezTo>
                  <a:cubicBezTo>
                    <a:pt x="4816" y="5499"/>
                    <a:pt x="4807" y="5721"/>
                    <a:pt x="4940" y="5959"/>
                  </a:cubicBezTo>
                  <a:cubicBezTo>
                    <a:pt x="4865" y="6150"/>
                    <a:pt x="4692" y="6698"/>
                    <a:pt x="5027" y="7011"/>
                  </a:cubicBezTo>
                  <a:cubicBezTo>
                    <a:pt x="5052" y="7034"/>
                    <a:pt x="5085" y="7046"/>
                    <a:pt x="5117" y="7046"/>
                  </a:cubicBezTo>
                  <a:cubicBezTo>
                    <a:pt x="5153" y="7046"/>
                    <a:pt x="5188" y="7033"/>
                    <a:pt x="5214" y="7006"/>
                  </a:cubicBezTo>
                  <a:cubicBezTo>
                    <a:pt x="5264" y="6951"/>
                    <a:pt x="5262" y="6868"/>
                    <a:pt x="5209" y="6817"/>
                  </a:cubicBezTo>
                  <a:cubicBezTo>
                    <a:pt x="5056" y="6673"/>
                    <a:pt x="5084" y="6406"/>
                    <a:pt x="5138" y="6204"/>
                  </a:cubicBezTo>
                  <a:lnTo>
                    <a:pt x="5138" y="6204"/>
                  </a:lnTo>
                  <a:cubicBezTo>
                    <a:pt x="5259" y="6306"/>
                    <a:pt x="5400" y="6360"/>
                    <a:pt x="5558" y="6360"/>
                  </a:cubicBezTo>
                  <a:cubicBezTo>
                    <a:pt x="5632" y="6360"/>
                    <a:pt x="5691" y="6301"/>
                    <a:pt x="5691" y="6227"/>
                  </a:cubicBezTo>
                  <a:cubicBezTo>
                    <a:pt x="5691" y="6154"/>
                    <a:pt x="5631" y="6095"/>
                    <a:pt x="5558" y="6095"/>
                  </a:cubicBezTo>
                  <a:cubicBezTo>
                    <a:pt x="5200" y="6095"/>
                    <a:pt x="5084" y="5610"/>
                    <a:pt x="5083" y="5607"/>
                  </a:cubicBezTo>
                  <a:cubicBezTo>
                    <a:pt x="5029" y="5370"/>
                    <a:pt x="4794" y="4834"/>
                    <a:pt x="4469" y="4381"/>
                  </a:cubicBezTo>
                  <a:lnTo>
                    <a:pt x="4469" y="4381"/>
                  </a:lnTo>
                  <a:cubicBezTo>
                    <a:pt x="4537" y="4395"/>
                    <a:pt x="4602" y="4401"/>
                    <a:pt x="4665" y="4401"/>
                  </a:cubicBezTo>
                  <a:cubicBezTo>
                    <a:pt x="4896" y="4401"/>
                    <a:pt x="5098" y="4314"/>
                    <a:pt x="5257" y="4168"/>
                  </a:cubicBezTo>
                  <a:cubicBezTo>
                    <a:pt x="5533" y="4175"/>
                    <a:pt x="5694" y="4313"/>
                    <a:pt x="5694" y="4594"/>
                  </a:cubicBezTo>
                  <a:cubicBezTo>
                    <a:pt x="5694" y="4667"/>
                    <a:pt x="5753" y="4726"/>
                    <a:pt x="5826" y="4726"/>
                  </a:cubicBezTo>
                  <a:cubicBezTo>
                    <a:pt x="5900" y="4726"/>
                    <a:pt x="5958" y="4667"/>
                    <a:pt x="5958" y="4594"/>
                  </a:cubicBezTo>
                  <a:cubicBezTo>
                    <a:pt x="5958" y="4246"/>
                    <a:pt x="5780" y="4029"/>
                    <a:pt x="5507" y="3943"/>
                  </a:cubicBezTo>
                  <a:cubicBezTo>
                    <a:pt x="5599" y="3879"/>
                    <a:pt x="5705" y="3827"/>
                    <a:pt x="5808" y="3827"/>
                  </a:cubicBezTo>
                  <a:cubicBezTo>
                    <a:pt x="5835" y="3827"/>
                    <a:pt x="5861" y="3830"/>
                    <a:pt x="5887" y="3838"/>
                  </a:cubicBezTo>
                  <a:cubicBezTo>
                    <a:pt x="5900" y="3842"/>
                    <a:pt x="5913" y="3843"/>
                    <a:pt x="5925" y="3843"/>
                  </a:cubicBezTo>
                  <a:cubicBezTo>
                    <a:pt x="5983" y="3843"/>
                    <a:pt x="6035" y="3806"/>
                    <a:pt x="6053" y="3748"/>
                  </a:cubicBezTo>
                  <a:cubicBezTo>
                    <a:pt x="6074" y="3677"/>
                    <a:pt x="6034" y="3604"/>
                    <a:pt x="5963" y="3582"/>
                  </a:cubicBezTo>
                  <a:cubicBezTo>
                    <a:pt x="5912" y="3567"/>
                    <a:pt x="5860" y="3560"/>
                    <a:pt x="5810" y="3560"/>
                  </a:cubicBezTo>
                  <a:cubicBezTo>
                    <a:pt x="5516" y="3560"/>
                    <a:pt x="5249" y="3791"/>
                    <a:pt x="5104" y="3946"/>
                  </a:cubicBezTo>
                  <a:cubicBezTo>
                    <a:pt x="4978" y="4079"/>
                    <a:pt x="4822" y="4136"/>
                    <a:pt x="4660" y="4136"/>
                  </a:cubicBezTo>
                  <a:cubicBezTo>
                    <a:pt x="4463" y="4136"/>
                    <a:pt x="4256" y="4051"/>
                    <a:pt x="4084" y="3913"/>
                  </a:cubicBezTo>
                  <a:cubicBezTo>
                    <a:pt x="3647" y="3449"/>
                    <a:pt x="3175" y="3142"/>
                    <a:pt x="2550" y="3142"/>
                  </a:cubicBezTo>
                  <a:cubicBezTo>
                    <a:pt x="2479" y="3142"/>
                    <a:pt x="2407" y="3146"/>
                    <a:pt x="2332" y="3154"/>
                  </a:cubicBezTo>
                  <a:cubicBezTo>
                    <a:pt x="2132" y="3176"/>
                    <a:pt x="1940" y="3231"/>
                    <a:pt x="1784" y="3296"/>
                  </a:cubicBezTo>
                  <a:cubicBezTo>
                    <a:pt x="1928" y="2357"/>
                    <a:pt x="2359" y="1570"/>
                    <a:pt x="3067" y="956"/>
                  </a:cubicBezTo>
                  <a:cubicBezTo>
                    <a:pt x="3077" y="949"/>
                    <a:pt x="3114" y="909"/>
                    <a:pt x="3208" y="838"/>
                  </a:cubicBezTo>
                  <a:cubicBezTo>
                    <a:pt x="3268" y="795"/>
                    <a:pt x="3280" y="713"/>
                    <a:pt x="3237" y="652"/>
                  </a:cubicBezTo>
                  <a:cubicBezTo>
                    <a:pt x="3211" y="617"/>
                    <a:pt x="3171" y="598"/>
                    <a:pt x="3130" y="598"/>
                  </a:cubicBezTo>
                  <a:cubicBezTo>
                    <a:pt x="3103" y="598"/>
                    <a:pt x="3075" y="607"/>
                    <a:pt x="3051" y="624"/>
                  </a:cubicBezTo>
                  <a:cubicBezTo>
                    <a:pt x="2884" y="746"/>
                    <a:pt x="2565" y="1042"/>
                    <a:pt x="2319" y="1358"/>
                  </a:cubicBezTo>
                  <a:cubicBezTo>
                    <a:pt x="1966" y="676"/>
                    <a:pt x="1498" y="209"/>
                    <a:pt x="961" y="7"/>
                  </a:cubicBezTo>
                  <a:cubicBezTo>
                    <a:pt x="950" y="3"/>
                    <a:pt x="929" y="0"/>
                    <a:pt x="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4854075" y="3608000"/>
              <a:ext cx="97550" cy="154725"/>
            </a:xfrm>
            <a:custGeom>
              <a:avLst/>
              <a:gdLst/>
              <a:ahLst/>
              <a:cxnLst/>
              <a:rect l="l" t="t" r="r" b="b"/>
              <a:pathLst>
                <a:path w="3902" h="6189" extrusionOk="0">
                  <a:moveTo>
                    <a:pt x="2413" y="0"/>
                  </a:moveTo>
                  <a:cubicBezTo>
                    <a:pt x="1757" y="0"/>
                    <a:pt x="1171" y="110"/>
                    <a:pt x="668" y="328"/>
                  </a:cubicBezTo>
                  <a:cubicBezTo>
                    <a:pt x="601" y="358"/>
                    <a:pt x="568" y="436"/>
                    <a:pt x="598" y="503"/>
                  </a:cubicBezTo>
                  <a:cubicBezTo>
                    <a:pt x="620" y="553"/>
                    <a:pt x="670" y="583"/>
                    <a:pt x="721" y="583"/>
                  </a:cubicBezTo>
                  <a:cubicBezTo>
                    <a:pt x="738" y="583"/>
                    <a:pt x="756" y="580"/>
                    <a:pt x="773" y="573"/>
                  </a:cubicBezTo>
                  <a:cubicBezTo>
                    <a:pt x="1333" y="330"/>
                    <a:pt x="1944" y="266"/>
                    <a:pt x="2426" y="266"/>
                  </a:cubicBezTo>
                  <a:cubicBezTo>
                    <a:pt x="2526" y="266"/>
                    <a:pt x="2620" y="269"/>
                    <a:pt x="2707" y="273"/>
                  </a:cubicBezTo>
                  <a:cubicBezTo>
                    <a:pt x="2747" y="276"/>
                    <a:pt x="2792" y="378"/>
                    <a:pt x="2792" y="378"/>
                  </a:cubicBezTo>
                  <a:cubicBezTo>
                    <a:pt x="2921" y="596"/>
                    <a:pt x="2904" y="867"/>
                    <a:pt x="2750" y="1068"/>
                  </a:cubicBezTo>
                  <a:cubicBezTo>
                    <a:pt x="2732" y="1090"/>
                    <a:pt x="2718" y="1118"/>
                    <a:pt x="2691" y="1118"/>
                  </a:cubicBezTo>
                  <a:cubicBezTo>
                    <a:pt x="2687" y="1118"/>
                    <a:pt x="2683" y="1117"/>
                    <a:pt x="2678" y="1116"/>
                  </a:cubicBezTo>
                  <a:cubicBezTo>
                    <a:pt x="2550" y="1080"/>
                    <a:pt x="2322" y="1029"/>
                    <a:pt x="2048" y="1029"/>
                  </a:cubicBezTo>
                  <a:cubicBezTo>
                    <a:pt x="1759" y="1029"/>
                    <a:pt x="1417" y="1085"/>
                    <a:pt x="1085" y="1274"/>
                  </a:cubicBezTo>
                  <a:cubicBezTo>
                    <a:pt x="617" y="1540"/>
                    <a:pt x="362" y="2177"/>
                    <a:pt x="267" y="2699"/>
                  </a:cubicBezTo>
                  <a:cubicBezTo>
                    <a:pt x="229" y="2693"/>
                    <a:pt x="192" y="2688"/>
                    <a:pt x="154" y="2684"/>
                  </a:cubicBezTo>
                  <a:cubicBezTo>
                    <a:pt x="150" y="2684"/>
                    <a:pt x="146" y="2683"/>
                    <a:pt x="141" y="2683"/>
                  </a:cubicBezTo>
                  <a:cubicBezTo>
                    <a:pt x="74" y="2683"/>
                    <a:pt x="15" y="2734"/>
                    <a:pt x="7" y="2801"/>
                  </a:cubicBezTo>
                  <a:cubicBezTo>
                    <a:pt x="0" y="2874"/>
                    <a:pt x="53" y="2940"/>
                    <a:pt x="125" y="2947"/>
                  </a:cubicBezTo>
                  <a:cubicBezTo>
                    <a:pt x="330" y="2971"/>
                    <a:pt x="529" y="3034"/>
                    <a:pt x="714" y="3136"/>
                  </a:cubicBezTo>
                  <a:cubicBezTo>
                    <a:pt x="735" y="3148"/>
                    <a:pt x="756" y="3153"/>
                    <a:pt x="778" y="3153"/>
                  </a:cubicBezTo>
                  <a:cubicBezTo>
                    <a:pt x="916" y="3153"/>
                    <a:pt x="962" y="2971"/>
                    <a:pt x="842" y="2904"/>
                  </a:cubicBezTo>
                  <a:cubicBezTo>
                    <a:pt x="740" y="2848"/>
                    <a:pt x="633" y="2801"/>
                    <a:pt x="524" y="2765"/>
                  </a:cubicBezTo>
                  <a:cubicBezTo>
                    <a:pt x="585" y="2410"/>
                    <a:pt x="751" y="1937"/>
                    <a:pt x="1017" y="1663"/>
                  </a:cubicBezTo>
                  <a:cubicBezTo>
                    <a:pt x="1078" y="1660"/>
                    <a:pt x="1145" y="1658"/>
                    <a:pt x="1216" y="1658"/>
                  </a:cubicBezTo>
                  <a:cubicBezTo>
                    <a:pt x="1747" y="1658"/>
                    <a:pt x="2528" y="1757"/>
                    <a:pt x="3052" y="2257"/>
                  </a:cubicBezTo>
                  <a:cubicBezTo>
                    <a:pt x="3437" y="2626"/>
                    <a:pt x="3631" y="3165"/>
                    <a:pt x="3625" y="3858"/>
                  </a:cubicBezTo>
                  <a:lnTo>
                    <a:pt x="3545" y="6051"/>
                  </a:lnTo>
                  <a:cubicBezTo>
                    <a:pt x="3543" y="6124"/>
                    <a:pt x="3601" y="6186"/>
                    <a:pt x="3674" y="6189"/>
                  </a:cubicBezTo>
                  <a:cubicBezTo>
                    <a:pt x="3675" y="6189"/>
                    <a:pt x="3676" y="6189"/>
                    <a:pt x="3678" y="6189"/>
                  </a:cubicBezTo>
                  <a:cubicBezTo>
                    <a:pt x="3750" y="6189"/>
                    <a:pt x="3809" y="6133"/>
                    <a:pt x="3812" y="6060"/>
                  </a:cubicBezTo>
                  <a:cubicBezTo>
                    <a:pt x="3895" y="3762"/>
                    <a:pt x="3892" y="3866"/>
                    <a:pt x="3892" y="3860"/>
                  </a:cubicBezTo>
                  <a:cubicBezTo>
                    <a:pt x="3902" y="2295"/>
                    <a:pt x="2968" y="1478"/>
                    <a:pt x="1447" y="1396"/>
                  </a:cubicBezTo>
                  <a:cubicBezTo>
                    <a:pt x="1656" y="1319"/>
                    <a:pt x="1863" y="1293"/>
                    <a:pt x="2047" y="1293"/>
                  </a:cubicBezTo>
                  <a:cubicBezTo>
                    <a:pt x="2289" y="1293"/>
                    <a:pt x="2491" y="1339"/>
                    <a:pt x="2604" y="1371"/>
                  </a:cubicBezTo>
                  <a:cubicBezTo>
                    <a:pt x="2625" y="1376"/>
                    <a:pt x="2655" y="1382"/>
                    <a:pt x="2691" y="1382"/>
                  </a:cubicBezTo>
                  <a:cubicBezTo>
                    <a:pt x="2767" y="1382"/>
                    <a:pt x="2868" y="1355"/>
                    <a:pt x="2953" y="1237"/>
                  </a:cubicBezTo>
                  <a:lnTo>
                    <a:pt x="2956" y="1234"/>
                  </a:lnTo>
                  <a:cubicBezTo>
                    <a:pt x="3180" y="946"/>
                    <a:pt x="3205" y="558"/>
                    <a:pt x="3021" y="243"/>
                  </a:cubicBezTo>
                  <a:cubicBezTo>
                    <a:pt x="2994" y="211"/>
                    <a:pt x="2935" y="18"/>
                    <a:pt x="2720" y="8"/>
                  </a:cubicBezTo>
                  <a:cubicBezTo>
                    <a:pt x="2616" y="3"/>
                    <a:pt x="2514" y="0"/>
                    <a:pt x="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315375-5BF6-414D-F521-EDFEB180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8" y="1747160"/>
            <a:ext cx="5931205" cy="2444876"/>
          </a:xfrm>
          <a:prstGeom prst="rect">
            <a:avLst/>
          </a:prstGeom>
        </p:spPr>
      </p:pic>
      <p:sp>
        <p:nvSpPr>
          <p:cNvPr id="4" name="Google Shape;320;p44">
            <a:extLst>
              <a:ext uri="{FF2B5EF4-FFF2-40B4-BE49-F238E27FC236}">
                <a16:creationId xmlns:a16="http://schemas.microsoft.com/office/drawing/2014/main" id="{CD336688-56DE-2AD7-4D0B-56B4FC867022}"/>
              </a:ext>
            </a:extLst>
          </p:cNvPr>
          <p:cNvSpPr txBox="1">
            <a:spLocks/>
          </p:cNvSpPr>
          <p:nvPr/>
        </p:nvSpPr>
        <p:spPr>
          <a:xfrm>
            <a:off x="662850" y="4227267"/>
            <a:ext cx="7704000" cy="63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dirty="0"/>
              <a:t>It shows a middle-aged population with slightly elevated average blood pressure and cholesterol levels. Maximum heart rate varies widely but generally falls within expected physiological ranges.</a:t>
            </a:r>
          </a:p>
        </p:txBody>
      </p:sp>
    </p:spTree>
    <p:extLst>
      <p:ext uri="{BB962C8B-B14F-4D97-AF65-F5344CB8AC3E}">
        <p14:creationId xmlns:p14="http://schemas.microsoft.com/office/powerpoint/2010/main" val="54456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720000" y="11096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Prevalence </a:t>
            </a:r>
            <a:r>
              <a:rPr lang="en-US" dirty="0"/>
              <a:t>:  The prevalence of heart disease in the dataset is calculated as 51.32%, indicating that slightly over half of the individuals in the sample have been diagnosed with heart disease.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Statistics</a:t>
            </a:r>
            <a:endParaRPr dirty="0"/>
          </a:p>
        </p:txBody>
      </p:sp>
      <p:grpSp>
        <p:nvGrpSpPr>
          <p:cNvPr id="321" name="Google Shape;321;p44"/>
          <p:cNvGrpSpPr/>
          <p:nvPr/>
        </p:nvGrpSpPr>
        <p:grpSpPr>
          <a:xfrm>
            <a:off x="8706623" y="4666075"/>
            <a:ext cx="298173" cy="397206"/>
            <a:chOff x="4781250" y="3608000"/>
            <a:chExt cx="170375" cy="226975"/>
          </a:xfrm>
        </p:grpSpPr>
        <p:sp>
          <p:nvSpPr>
            <p:cNvPr id="322" name="Google Shape;322;p44"/>
            <p:cNvSpPr/>
            <p:nvPr/>
          </p:nvSpPr>
          <p:spPr>
            <a:xfrm>
              <a:off x="4781250" y="3608150"/>
              <a:ext cx="167625" cy="226825"/>
            </a:xfrm>
            <a:custGeom>
              <a:avLst/>
              <a:gdLst/>
              <a:ahLst/>
              <a:cxnLst/>
              <a:rect l="l" t="t" r="r" b="b"/>
              <a:pathLst>
                <a:path w="6705" h="9073" extrusionOk="0">
                  <a:moveTo>
                    <a:pt x="893" y="261"/>
                  </a:moveTo>
                  <a:cubicBezTo>
                    <a:pt x="1512" y="510"/>
                    <a:pt x="1912" y="1119"/>
                    <a:pt x="2141" y="1597"/>
                  </a:cubicBezTo>
                  <a:cubicBezTo>
                    <a:pt x="2024" y="1775"/>
                    <a:pt x="1921" y="1961"/>
                    <a:pt x="1833" y="2157"/>
                  </a:cubicBezTo>
                  <a:cubicBezTo>
                    <a:pt x="1304" y="1361"/>
                    <a:pt x="600" y="1256"/>
                    <a:pt x="362" y="1243"/>
                  </a:cubicBezTo>
                  <a:cubicBezTo>
                    <a:pt x="286" y="1089"/>
                    <a:pt x="291" y="850"/>
                    <a:pt x="378" y="647"/>
                  </a:cubicBezTo>
                  <a:cubicBezTo>
                    <a:pt x="547" y="260"/>
                    <a:pt x="884" y="266"/>
                    <a:pt x="893" y="261"/>
                  </a:cubicBezTo>
                  <a:close/>
                  <a:moveTo>
                    <a:pt x="1827" y="7284"/>
                  </a:moveTo>
                  <a:cubicBezTo>
                    <a:pt x="1978" y="7438"/>
                    <a:pt x="2128" y="7578"/>
                    <a:pt x="2275" y="7707"/>
                  </a:cubicBezTo>
                  <a:lnTo>
                    <a:pt x="2142" y="8250"/>
                  </a:lnTo>
                  <a:lnTo>
                    <a:pt x="1827" y="8250"/>
                  </a:lnTo>
                  <a:lnTo>
                    <a:pt x="1827" y="7284"/>
                  </a:lnTo>
                  <a:close/>
                  <a:moveTo>
                    <a:pt x="900" y="0"/>
                  </a:moveTo>
                  <a:cubicBezTo>
                    <a:pt x="739" y="0"/>
                    <a:pt x="338" y="90"/>
                    <a:pt x="139" y="545"/>
                  </a:cubicBezTo>
                  <a:cubicBezTo>
                    <a:pt x="1" y="861"/>
                    <a:pt x="19" y="1236"/>
                    <a:pt x="183" y="1458"/>
                  </a:cubicBezTo>
                  <a:cubicBezTo>
                    <a:pt x="208" y="1492"/>
                    <a:pt x="246" y="1512"/>
                    <a:pt x="288" y="1512"/>
                  </a:cubicBezTo>
                  <a:cubicBezTo>
                    <a:pt x="291" y="1512"/>
                    <a:pt x="294" y="1512"/>
                    <a:pt x="297" y="1512"/>
                  </a:cubicBezTo>
                  <a:cubicBezTo>
                    <a:pt x="297" y="1512"/>
                    <a:pt x="302" y="1512"/>
                    <a:pt x="309" y="1512"/>
                  </a:cubicBezTo>
                  <a:cubicBezTo>
                    <a:pt x="391" y="1512"/>
                    <a:pt x="875" y="1530"/>
                    <a:pt x="1331" y="1966"/>
                  </a:cubicBezTo>
                  <a:cubicBezTo>
                    <a:pt x="808" y="2225"/>
                    <a:pt x="452" y="2589"/>
                    <a:pt x="268" y="3043"/>
                  </a:cubicBezTo>
                  <a:cubicBezTo>
                    <a:pt x="241" y="3111"/>
                    <a:pt x="273" y="3188"/>
                    <a:pt x="342" y="3217"/>
                  </a:cubicBezTo>
                  <a:cubicBezTo>
                    <a:pt x="358" y="3223"/>
                    <a:pt x="375" y="3226"/>
                    <a:pt x="392" y="3226"/>
                  </a:cubicBezTo>
                  <a:cubicBezTo>
                    <a:pt x="444" y="3226"/>
                    <a:pt x="494" y="3195"/>
                    <a:pt x="515" y="3144"/>
                  </a:cubicBezTo>
                  <a:cubicBezTo>
                    <a:pt x="682" y="2732"/>
                    <a:pt x="1018" y="2405"/>
                    <a:pt x="1517" y="2173"/>
                  </a:cubicBezTo>
                  <a:cubicBezTo>
                    <a:pt x="1651" y="2345"/>
                    <a:pt x="1685" y="2432"/>
                    <a:pt x="1716" y="2466"/>
                  </a:cubicBezTo>
                  <a:cubicBezTo>
                    <a:pt x="1607" y="2775"/>
                    <a:pt x="1533" y="3103"/>
                    <a:pt x="1495" y="3449"/>
                  </a:cubicBezTo>
                  <a:cubicBezTo>
                    <a:pt x="1060" y="3737"/>
                    <a:pt x="677" y="4350"/>
                    <a:pt x="649" y="5047"/>
                  </a:cubicBezTo>
                  <a:cubicBezTo>
                    <a:pt x="410" y="4431"/>
                    <a:pt x="375" y="3975"/>
                    <a:pt x="396" y="3684"/>
                  </a:cubicBezTo>
                  <a:cubicBezTo>
                    <a:pt x="401" y="3610"/>
                    <a:pt x="345" y="3547"/>
                    <a:pt x="272" y="3542"/>
                  </a:cubicBezTo>
                  <a:cubicBezTo>
                    <a:pt x="269" y="3542"/>
                    <a:pt x="266" y="3542"/>
                    <a:pt x="263" y="3542"/>
                  </a:cubicBezTo>
                  <a:cubicBezTo>
                    <a:pt x="194" y="3542"/>
                    <a:pt x="136" y="3595"/>
                    <a:pt x="131" y="3665"/>
                  </a:cubicBezTo>
                  <a:cubicBezTo>
                    <a:pt x="37" y="5008"/>
                    <a:pt x="1100" y="6448"/>
                    <a:pt x="1145" y="6509"/>
                  </a:cubicBezTo>
                  <a:cubicBezTo>
                    <a:pt x="1199" y="6581"/>
                    <a:pt x="1392" y="6816"/>
                    <a:pt x="1564" y="7008"/>
                  </a:cubicBezTo>
                  <a:lnTo>
                    <a:pt x="1564" y="8389"/>
                  </a:lnTo>
                  <a:cubicBezTo>
                    <a:pt x="1564" y="8462"/>
                    <a:pt x="1624" y="8520"/>
                    <a:pt x="1697" y="8520"/>
                  </a:cubicBezTo>
                  <a:lnTo>
                    <a:pt x="2248" y="8520"/>
                  </a:lnTo>
                  <a:cubicBezTo>
                    <a:pt x="2310" y="8520"/>
                    <a:pt x="2363" y="8478"/>
                    <a:pt x="2376" y="8420"/>
                  </a:cubicBezTo>
                  <a:lnTo>
                    <a:pt x="2503" y="7902"/>
                  </a:lnTo>
                  <a:cubicBezTo>
                    <a:pt x="3100" y="8385"/>
                    <a:pt x="3638" y="8659"/>
                    <a:pt x="4051" y="8817"/>
                  </a:cubicBezTo>
                  <a:cubicBezTo>
                    <a:pt x="4396" y="8948"/>
                    <a:pt x="4887" y="9073"/>
                    <a:pt x="5248" y="9073"/>
                  </a:cubicBezTo>
                  <a:cubicBezTo>
                    <a:pt x="5289" y="9073"/>
                    <a:pt x="5329" y="9071"/>
                    <a:pt x="5367" y="9067"/>
                  </a:cubicBezTo>
                  <a:cubicBezTo>
                    <a:pt x="5887" y="9013"/>
                    <a:pt x="6281" y="8687"/>
                    <a:pt x="6503" y="8122"/>
                  </a:cubicBezTo>
                  <a:cubicBezTo>
                    <a:pt x="6705" y="7610"/>
                    <a:pt x="6683" y="7196"/>
                    <a:pt x="6703" y="6635"/>
                  </a:cubicBezTo>
                  <a:cubicBezTo>
                    <a:pt x="6705" y="6558"/>
                    <a:pt x="6647" y="6496"/>
                    <a:pt x="6574" y="6493"/>
                  </a:cubicBezTo>
                  <a:cubicBezTo>
                    <a:pt x="6573" y="6493"/>
                    <a:pt x="6572" y="6493"/>
                    <a:pt x="6571" y="6493"/>
                  </a:cubicBezTo>
                  <a:cubicBezTo>
                    <a:pt x="6498" y="6493"/>
                    <a:pt x="6440" y="6550"/>
                    <a:pt x="6437" y="6622"/>
                  </a:cubicBezTo>
                  <a:cubicBezTo>
                    <a:pt x="6417" y="7148"/>
                    <a:pt x="6441" y="7552"/>
                    <a:pt x="6256" y="8023"/>
                  </a:cubicBezTo>
                  <a:cubicBezTo>
                    <a:pt x="6070" y="8494"/>
                    <a:pt x="5762" y="8756"/>
                    <a:pt x="5340" y="8800"/>
                  </a:cubicBezTo>
                  <a:cubicBezTo>
                    <a:pt x="5338" y="8800"/>
                    <a:pt x="5314" y="8802"/>
                    <a:pt x="5271" y="8802"/>
                  </a:cubicBezTo>
                  <a:cubicBezTo>
                    <a:pt x="5184" y="8802"/>
                    <a:pt x="5018" y="8795"/>
                    <a:pt x="4788" y="8750"/>
                  </a:cubicBezTo>
                  <a:cubicBezTo>
                    <a:pt x="4611" y="8703"/>
                    <a:pt x="4108" y="8502"/>
                    <a:pt x="3866" y="7683"/>
                  </a:cubicBezTo>
                  <a:cubicBezTo>
                    <a:pt x="3849" y="7625"/>
                    <a:pt x="3795" y="7587"/>
                    <a:pt x="3738" y="7587"/>
                  </a:cubicBezTo>
                  <a:cubicBezTo>
                    <a:pt x="3725" y="7587"/>
                    <a:pt x="3713" y="7589"/>
                    <a:pt x="3700" y="7593"/>
                  </a:cubicBezTo>
                  <a:cubicBezTo>
                    <a:pt x="3629" y="7613"/>
                    <a:pt x="3589" y="7688"/>
                    <a:pt x="3609" y="7758"/>
                  </a:cubicBezTo>
                  <a:cubicBezTo>
                    <a:pt x="3705" y="8077"/>
                    <a:pt x="3835" y="8317"/>
                    <a:pt x="3977" y="8497"/>
                  </a:cubicBezTo>
                  <a:cubicBezTo>
                    <a:pt x="3255" y="8188"/>
                    <a:pt x="2321" y="7571"/>
                    <a:pt x="1354" y="6344"/>
                  </a:cubicBezTo>
                  <a:cubicBezTo>
                    <a:pt x="1341" y="6328"/>
                    <a:pt x="1203" y="6141"/>
                    <a:pt x="1036" y="5850"/>
                  </a:cubicBezTo>
                  <a:cubicBezTo>
                    <a:pt x="980" y="5706"/>
                    <a:pt x="610" y="4662"/>
                    <a:pt x="1476" y="3798"/>
                  </a:cubicBezTo>
                  <a:cubicBezTo>
                    <a:pt x="1564" y="3709"/>
                    <a:pt x="1712" y="3607"/>
                    <a:pt x="1903" y="3527"/>
                  </a:cubicBezTo>
                  <a:lnTo>
                    <a:pt x="1903" y="3527"/>
                  </a:lnTo>
                  <a:cubicBezTo>
                    <a:pt x="1703" y="3921"/>
                    <a:pt x="1791" y="4393"/>
                    <a:pt x="1962" y="4795"/>
                  </a:cubicBezTo>
                  <a:cubicBezTo>
                    <a:pt x="1986" y="4874"/>
                    <a:pt x="2029" y="5090"/>
                    <a:pt x="1954" y="5232"/>
                  </a:cubicBezTo>
                  <a:cubicBezTo>
                    <a:pt x="1919" y="5297"/>
                    <a:pt x="1860" y="5341"/>
                    <a:pt x="1775" y="5365"/>
                  </a:cubicBezTo>
                  <a:cubicBezTo>
                    <a:pt x="1705" y="5386"/>
                    <a:pt x="1664" y="5459"/>
                    <a:pt x="1684" y="5530"/>
                  </a:cubicBezTo>
                  <a:cubicBezTo>
                    <a:pt x="1700" y="5587"/>
                    <a:pt x="1753" y="5626"/>
                    <a:pt x="1811" y="5626"/>
                  </a:cubicBezTo>
                  <a:cubicBezTo>
                    <a:pt x="1824" y="5626"/>
                    <a:pt x="1836" y="5624"/>
                    <a:pt x="1849" y="5620"/>
                  </a:cubicBezTo>
                  <a:cubicBezTo>
                    <a:pt x="2003" y="5577"/>
                    <a:pt x="2121" y="5486"/>
                    <a:pt x="2190" y="5355"/>
                  </a:cubicBezTo>
                  <a:cubicBezTo>
                    <a:pt x="2335" y="5080"/>
                    <a:pt x="2219" y="4722"/>
                    <a:pt x="2214" y="4707"/>
                  </a:cubicBezTo>
                  <a:cubicBezTo>
                    <a:pt x="2206" y="4684"/>
                    <a:pt x="2124" y="4510"/>
                    <a:pt x="2081" y="4294"/>
                  </a:cubicBezTo>
                  <a:lnTo>
                    <a:pt x="2081" y="4294"/>
                  </a:lnTo>
                  <a:cubicBezTo>
                    <a:pt x="2260" y="4327"/>
                    <a:pt x="2545" y="4438"/>
                    <a:pt x="2625" y="4833"/>
                  </a:cubicBezTo>
                  <a:cubicBezTo>
                    <a:pt x="2637" y="4896"/>
                    <a:pt x="2693" y="4939"/>
                    <a:pt x="2755" y="4939"/>
                  </a:cubicBezTo>
                  <a:cubicBezTo>
                    <a:pt x="2764" y="4939"/>
                    <a:pt x="2773" y="4938"/>
                    <a:pt x="2782" y="4936"/>
                  </a:cubicBezTo>
                  <a:cubicBezTo>
                    <a:pt x="2854" y="4923"/>
                    <a:pt x="2900" y="4852"/>
                    <a:pt x="2885" y="4780"/>
                  </a:cubicBezTo>
                  <a:cubicBezTo>
                    <a:pt x="2795" y="4323"/>
                    <a:pt x="2471" y="4067"/>
                    <a:pt x="2056" y="4023"/>
                  </a:cubicBezTo>
                  <a:cubicBezTo>
                    <a:pt x="2062" y="3637"/>
                    <a:pt x="2270" y="3463"/>
                    <a:pt x="2335" y="3417"/>
                  </a:cubicBezTo>
                  <a:cubicBezTo>
                    <a:pt x="2406" y="3409"/>
                    <a:pt x="2475" y="3405"/>
                    <a:pt x="2542" y="3405"/>
                  </a:cubicBezTo>
                  <a:cubicBezTo>
                    <a:pt x="2927" y="3405"/>
                    <a:pt x="3253" y="3544"/>
                    <a:pt x="3577" y="3797"/>
                  </a:cubicBezTo>
                  <a:cubicBezTo>
                    <a:pt x="3583" y="3802"/>
                    <a:pt x="4008" y="4141"/>
                    <a:pt x="4387" y="4739"/>
                  </a:cubicBezTo>
                  <a:cubicBezTo>
                    <a:pt x="4312" y="4781"/>
                    <a:pt x="4222" y="4851"/>
                    <a:pt x="4148" y="4964"/>
                  </a:cubicBezTo>
                  <a:cubicBezTo>
                    <a:pt x="3981" y="5217"/>
                    <a:pt x="4025" y="5449"/>
                    <a:pt x="4041" y="5602"/>
                  </a:cubicBezTo>
                  <a:cubicBezTo>
                    <a:pt x="3952" y="5741"/>
                    <a:pt x="3841" y="5815"/>
                    <a:pt x="3712" y="5815"/>
                  </a:cubicBezTo>
                  <a:cubicBezTo>
                    <a:pt x="3633" y="5815"/>
                    <a:pt x="3548" y="5787"/>
                    <a:pt x="3456" y="5730"/>
                  </a:cubicBezTo>
                  <a:cubicBezTo>
                    <a:pt x="3434" y="5716"/>
                    <a:pt x="3410" y="5710"/>
                    <a:pt x="3386" y="5710"/>
                  </a:cubicBezTo>
                  <a:cubicBezTo>
                    <a:pt x="3342" y="5710"/>
                    <a:pt x="3298" y="5732"/>
                    <a:pt x="3273" y="5772"/>
                  </a:cubicBezTo>
                  <a:cubicBezTo>
                    <a:pt x="3234" y="5834"/>
                    <a:pt x="3253" y="5916"/>
                    <a:pt x="3315" y="5957"/>
                  </a:cubicBezTo>
                  <a:cubicBezTo>
                    <a:pt x="3445" y="6038"/>
                    <a:pt x="3579" y="6083"/>
                    <a:pt x="3712" y="6083"/>
                  </a:cubicBezTo>
                  <a:cubicBezTo>
                    <a:pt x="3832" y="6083"/>
                    <a:pt x="3950" y="6046"/>
                    <a:pt x="4062" y="5965"/>
                  </a:cubicBezTo>
                  <a:lnTo>
                    <a:pt x="4062" y="5965"/>
                  </a:lnTo>
                  <a:cubicBezTo>
                    <a:pt x="4061" y="6266"/>
                    <a:pt x="4004" y="6472"/>
                    <a:pt x="3904" y="6515"/>
                  </a:cubicBezTo>
                  <a:cubicBezTo>
                    <a:pt x="3836" y="6544"/>
                    <a:pt x="3805" y="6622"/>
                    <a:pt x="3834" y="6690"/>
                  </a:cubicBezTo>
                  <a:cubicBezTo>
                    <a:pt x="3854" y="6741"/>
                    <a:pt x="3903" y="6772"/>
                    <a:pt x="3955" y="6772"/>
                  </a:cubicBezTo>
                  <a:cubicBezTo>
                    <a:pt x="3973" y="6772"/>
                    <a:pt x="3991" y="6768"/>
                    <a:pt x="4008" y="6761"/>
                  </a:cubicBezTo>
                  <a:cubicBezTo>
                    <a:pt x="4206" y="6677"/>
                    <a:pt x="4416" y="6385"/>
                    <a:pt x="4294" y="5470"/>
                  </a:cubicBezTo>
                  <a:cubicBezTo>
                    <a:pt x="4266" y="5245"/>
                    <a:pt x="4374" y="5053"/>
                    <a:pt x="4525" y="4970"/>
                  </a:cubicBezTo>
                  <a:cubicBezTo>
                    <a:pt x="4816" y="5499"/>
                    <a:pt x="4807" y="5721"/>
                    <a:pt x="4940" y="5959"/>
                  </a:cubicBezTo>
                  <a:cubicBezTo>
                    <a:pt x="4865" y="6150"/>
                    <a:pt x="4692" y="6698"/>
                    <a:pt x="5027" y="7011"/>
                  </a:cubicBezTo>
                  <a:cubicBezTo>
                    <a:pt x="5052" y="7034"/>
                    <a:pt x="5085" y="7046"/>
                    <a:pt x="5117" y="7046"/>
                  </a:cubicBezTo>
                  <a:cubicBezTo>
                    <a:pt x="5153" y="7046"/>
                    <a:pt x="5188" y="7033"/>
                    <a:pt x="5214" y="7006"/>
                  </a:cubicBezTo>
                  <a:cubicBezTo>
                    <a:pt x="5264" y="6951"/>
                    <a:pt x="5262" y="6868"/>
                    <a:pt x="5209" y="6817"/>
                  </a:cubicBezTo>
                  <a:cubicBezTo>
                    <a:pt x="5056" y="6673"/>
                    <a:pt x="5084" y="6406"/>
                    <a:pt x="5138" y="6204"/>
                  </a:cubicBezTo>
                  <a:lnTo>
                    <a:pt x="5138" y="6204"/>
                  </a:lnTo>
                  <a:cubicBezTo>
                    <a:pt x="5259" y="6306"/>
                    <a:pt x="5400" y="6360"/>
                    <a:pt x="5558" y="6360"/>
                  </a:cubicBezTo>
                  <a:cubicBezTo>
                    <a:pt x="5632" y="6360"/>
                    <a:pt x="5691" y="6301"/>
                    <a:pt x="5691" y="6227"/>
                  </a:cubicBezTo>
                  <a:cubicBezTo>
                    <a:pt x="5691" y="6154"/>
                    <a:pt x="5631" y="6095"/>
                    <a:pt x="5558" y="6095"/>
                  </a:cubicBezTo>
                  <a:cubicBezTo>
                    <a:pt x="5200" y="6095"/>
                    <a:pt x="5084" y="5610"/>
                    <a:pt x="5083" y="5607"/>
                  </a:cubicBezTo>
                  <a:cubicBezTo>
                    <a:pt x="5029" y="5370"/>
                    <a:pt x="4794" y="4834"/>
                    <a:pt x="4469" y="4381"/>
                  </a:cubicBezTo>
                  <a:lnTo>
                    <a:pt x="4469" y="4381"/>
                  </a:lnTo>
                  <a:cubicBezTo>
                    <a:pt x="4537" y="4395"/>
                    <a:pt x="4602" y="4401"/>
                    <a:pt x="4665" y="4401"/>
                  </a:cubicBezTo>
                  <a:cubicBezTo>
                    <a:pt x="4896" y="4401"/>
                    <a:pt x="5098" y="4314"/>
                    <a:pt x="5257" y="4168"/>
                  </a:cubicBezTo>
                  <a:cubicBezTo>
                    <a:pt x="5533" y="4175"/>
                    <a:pt x="5694" y="4313"/>
                    <a:pt x="5694" y="4594"/>
                  </a:cubicBezTo>
                  <a:cubicBezTo>
                    <a:pt x="5694" y="4667"/>
                    <a:pt x="5753" y="4726"/>
                    <a:pt x="5826" y="4726"/>
                  </a:cubicBezTo>
                  <a:cubicBezTo>
                    <a:pt x="5900" y="4726"/>
                    <a:pt x="5958" y="4667"/>
                    <a:pt x="5958" y="4594"/>
                  </a:cubicBezTo>
                  <a:cubicBezTo>
                    <a:pt x="5958" y="4246"/>
                    <a:pt x="5780" y="4029"/>
                    <a:pt x="5507" y="3943"/>
                  </a:cubicBezTo>
                  <a:cubicBezTo>
                    <a:pt x="5599" y="3879"/>
                    <a:pt x="5705" y="3827"/>
                    <a:pt x="5808" y="3827"/>
                  </a:cubicBezTo>
                  <a:cubicBezTo>
                    <a:pt x="5835" y="3827"/>
                    <a:pt x="5861" y="3830"/>
                    <a:pt x="5887" y="3838"/>
                  </a:cubicBezTo>
                  <a:cubicBezTo>
                    <a:pt x="5900" y="3842"/>
                    <a:pt x="5913" y="3843"/>
                    <a:pt x="5925" y="3843"/>
                  </a:cubicBezTo>
                  <a:cubicBezTo>
                    <a:pt x="5983" y="3843"/>
                    <a:pt x="6035" y="3806"/>
                    <a:pt x="6053" y="3748"/>
                  </a:cubicBezTo>
                  <a:cubicBezTo>
                    <a:pt x="6074" y="3677"/>
                    <a:pt x="6034" y="3604"/>
                    <a:pt x="5963" y="3582"/>
                  </a:cubicBezTo>
                  <a:cubicBezTo>
                    <a:pt x="5912" y="3567"/>
                    <a:pt x="5860" y="3560"/>
                    <a:pt x="5810" y="3560"/>
                  </a:cubicBezTo>
                  <a:cubicBezTo>
                    <a:pt x="5516" y="3560"/>
                    <a:pt x="5249" y="3791"/>
                    <a:pt x="5104" y="3946"/>
                  </a:cubicBezTo>
                  <a:cubicBezTo>
                    <a:pt x="4978" y="4079"/>
                    <a:pt x="4822" y="4136"/>
                    <a:pt x="4660" y="4136"/>
                  </a:cubicBezTo>
                  <a:cubicBezTo>
                    <a:pt x="4463" y="4136"/>
                    <a:pt x="4256" y="4051"/>
                    <a:pt x="4084" y="3913"/>
                  </a:cubicBezTo>
                  <a:cubicBezTo>
                    <a:pt x="3647" y="3449"/>
                    <a:pt x="3175" y="3142"/>
                    <a:pt x="2550" y="3142"/>
                  </a:cubicBezTo>
                  <a:cubicBezTo>
                    <a:pt x="2479" y="3142"/>
                    <a:pt x="2407" y="3146"/>
                    <a:pt x="2332" y="3154"/>
                  </a:cubicBezTo>
                  <a:cubicBezTo>
                    <a:pt x="2132" y="3176"/>
                    <a:pt x="1940" y="3231"/>
                    <a:pt x="1784" y="3296"/>
                  </a:cubicBezTo>
                  <a:cubicBezTo>
                    <a:pt x="1928" y="2357"/>
                    <a:pt x="2359" y="1570"/>
                    <a:pt x="3067" y="956"/>
                  </a:cubicBezTo>
                  <a:cubicBezTo>
                    <a:pt x="3077" y="949"/>
                    <a:pt x="3114" y="909"/>
                    <a:pt x="3208" y="838"/>
                  </a:cubicBezTo>
                  <a:cubicBezTo>
                    <a:pt x="3268" y="795"/>
                    <a:pt x="3280" y="713"/>
                    <a:pt x="3237" y="652"/>
                  </a:cubicBezTo>
                  <a:cubicBezTo>
                    <a:pt x="3211" y="617"/>
                    <a:pt x="3171" y="598"/>
                    <a:pt x="3130" y="598"/>
                  </a:cubicBezTo>
                  <a:cubicBezTo>
                    <a:pt x="3103" y="598"/>
                    <a:pt x="3075" y="607"/>
                    <a:pt x="3051" y="624"/>
                  </a:cubicBezTo>
                  <a:cubicBezTo>
                    <a:pt x="2884" y="746"/>
                    <a:pt x="2565" y="1042"/>
                    <a:pt x="2319" y="1358"/>
                  </a:cubicBezTo>
                  <a:cubicBezTo>
                    <a:pt x="1966" y="676"/>
                    <a:pt x="1498" y="209"/>
                    <a:pt x="961" y="7"/>
                  </a:cubicBezTo>
                  <a:cubicBezTo>
                    <a:pt x="950" y="3"/>
                    <a:pt x="929" y="0"/>
                    <a:pt x="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4854075" y="3608000"/>
              <a:ext cx="97550" cy="154725"/>
            </a:xfrm>
            <a:custGeom>
              <a:avLst/>
              <a:gdLst/>
              <a:ahLst/>
              <a:cxnLst/>
              <a:rect l="l" t="t" r="r" b="b"/>
              <a:pathLst>
                <a:path w="3902" h="6189" extrusionOk="0">
                  <a:moveTo>
                    <a:pt x="2413" y="0"/>
                  </a:moveTo>
                  <a:cubicBezTo>
                    <a:pt x="1757" y="0"/>
                    <a:pt x="1171" y="110"/>
                    <a:pt x="668" y="328"/>
                  </a:cubicBezTo>
                  <a:cubicBezTo>
                    <a:pt x="601" y="358"/>
                    <a:pt x="568" y="436"/>
                    <a:pt x="598" y="503"/>
                  </a:cubicBezTo>
                  <a:cubicBezTo>
                    <a:pt x="620" y="553"/>
                    <a:pt x="670" y="583"/>
                    <a:pt x="721" y="583"/>
                  </a:cubicBezTo>
                  <a:cubicBezTo>
                    <a:pt x="738" y="583"/>
                    <a:pt x="756" y="580"/>
                    <a:pt x="773" y="573"/>
                  </a:cubicBezTo>
                  <a:cubicBezTo>
                    <a:pt x="1333" y="330"/>
                    <a:pt x="1944" y="266"/>
                    <a:pt x="2426" y="266"/>
                  </a:cubicBezTo>
                  <a:cubicBezTo>
                    <a:pt x="2526" y="266"/>
                    <a:pt x="2620" y="269"/>
                    <a:pt x="2707" y="273"/>
                  </a:cubicBezTo>
                  <a:cubicBezTo>
                    <a:pt x="2747" y="276"/>
                    <a:pt x="2792" y="378"/>
                    <a:pt x="2792" y="378"/>
                  </a:cubicBezTo>
                  <a:cubicBezTo>
                    <a:pt x="2921" y="596"/>
                    <a:pt x="2904" y="867"/>
                    <a:pt x="2750" y="1068"/>
                  </a:cubicBezTo>
                  <a:cubicBezTo>
                    <a:pt x="2732" y="1090"/>
                    <a:pt x="2718" y="1118"/>
                    <a:pt x="2691" y="1118"/>
                  </a:cubicBezTo>
                  <a:cubicBezTo>
                    <a:pt x="2687" y="1118"/>
                    <a:pt x="2683" y="1117"/>
                    <a:pt x="2678" y="1116"/>
                  </a:cubicBezTo>
                  <a:cubicBezTo>
                    <a:pt x="2550" y="1080"/>
                    <a:pt x="2322" y="1029"/>
                    <a:pt x="2048" y="1029"/>
                  </a:cubicBezTo>
                  <a:cubicBezTo>
                    <a:pt x="1759" y="1029"/>
                    <a:pt x="1417" y="1085"/>
                    <a:pt x="1085" y="1274"/>
                  </a:cubicBezTo>
                  <a:cubicBezTo>
                    <a:pt x="617" y="1540"/>
                    <a:pt x="362" y="2177"/>
                    <a:pt x="267" y="2699"/>
                  </a:cubicBezTo>
                  <a:cubicBezTo>
                    <a:pt x="229" y="2693"/>
                    <a:pt x="192" y="2688"/>
                    <a:pt x="154" y="2684"/>
                  </a:cubicBezTo>
                  <a:cubicBezTo>
                    <a:pt x="150" y="2684"/>
                    <a:pt x="146" y="2683"/>
                    <a:pt x="141" y="2683"/>
                  </a:cubicBezTo>
                  <a:cubicBezTo>
                    <a:pt x="74" y="2683"/>
                    <a:pt x="15" y="2734"/>
                    <a:pt x="7" y="2801"/>
                  </a:cubicBezTo>
                  <a:cubicBezTo>
                    <a:pt x="0" y="2874"/>
                    <a:pt x="53" y="2940"/>
                    <a:pt x="125" y="2947"/>
                  </a:cubicBezTo>
                  <a:cubicBezTo>
                    <a:pt x="330" y="2971"/>
                    <a:pt x="529" y="3034"/>
                    <a:pt x="714" y="3136"/>
                  </a:cubicBezTo>
                  <a:cubicBezTo>
                    <a:pt x="735" y="3148"/>
                    <a:pt x="756" y="3153"/>
                    <a:pt x="778" y="3153"/>
                  </a:cubicBezTo>
                  <a:cubicBezTo>
                    <a:pt x="916" y="3153"/>
                    <a:pt x="962" y="2971"/>
                    <a:pt x="842" y="2904"/>
                  </a:cubicBezTo>
                  <a:cubicBezTo>
                    <a:pt x="740" y="2848"/>
                    <a:pt x="633" y="2801"/>
                    <a:pt x="524" y="2765"/>
                  </a:cubicBezTo>
                  <a:cubicBezTo>
                    <a:pt x="585" y="2410"/>
                    <a:pt x="751" y="1937"/>
                    <a:pt x="1017" y="1663"/>
                  </a:cubicBezTo>
                  <a:cubicBezTo>
                    <a:pt x="1078" y="1660"/>
                    <a:pt x="1145" y="1658"/>
                    <a:pt x="1216" y="1658"/>
                  </a:cubicBezTo>
                  <a:cubicBezTo>
                    <a:pt x="1747" y="1658"/>
                    <a:pt x="2528" y="1757"/>
                    <a:pt x="3052" y="2257"/>
                  </a:cubicBezTo>
                  <a:cubicBezTo>
                    <a:pt x="3437" y="2626"/>
                    <a:pt x="3631" y="3165"/>
                    <a:pt x="3625" y="3858"/>
                  </a:cubicBezTo>
                  <a:lnTo>
                    <a:pt x="3545" y="6051"/>
                  </a:lnTo>
                  <a:cubicBezTo>
                    <a:pt x="3543" y="6124"/>
                    <a:pt x="3601" y="6186"/>
                    <a:pt x="3674" y="6189"/>
                  </a:cubicBezTo>
                  <a:cubicBezTo>
                    <a:pt x="3675" y="6189"/>
                    <a:pt x="3676" y="6189"/>
                    <a:pt x="3678" y="6189"/>
                  </a:cubicBezTo>
                  <a:cubicBezTo>
                    <a:pt x="3750" y="6189"/>
                    <a:pt x="3809" y="6133"/>
                    <a:pt x="3812" y="6060"/>
                  </a:cubicBezTo>
                  <a:cubicBezTo>
                    <a:pt x="3895" y="3762"/>
                    <a:pt x="3892" y="3866"/>
                    <a:pt x="3892" y="3860"/>
                  </a:cubicBezTo>
                  <a:cubicBezTo>
                    <a:pt x="3902" y="2295"/>
                    <a:pt x="2968" y="1478"/>
                    <a:pt x="1447" y="1396"/>
                  </a:cubicBezTo>
                  <a:cubicBezTo>
                    <a:pt x="1656" y="1319"/>
                    <a:pt x="1863" y="1293"/>
                    <a:pt x="2047" y="1293"/>
                  </a:cubicBezTo>
                  <a:cubicBezTo>
                    <a:pt x="2289" y="1293"/>
                    <a:pt x="2491" y="1339"/>
                    <a:pt x="2604" y="1371"/>
                  </a:cubicBezTo>
                  <a:cubicBezTo>
                    <a:pt x="2625" y="1376"/>
                    <a:pt x="2655" y="1382"/>
                    <a:pt x="2691" y="1382"/>
                  </a:cubicBezTo>
                  <a:cubicBezTo>
                    <a:pt x="2767" y="1382"/>
                    <a:pt x="2868" y="1355"/>
                    <a:pt x="2953" y="1237"/>
                  </a:cubicBezTo>
                  <a:lnTo>
                    <a:pt x="2956" y="1234"/>
                  </a:lnTo>
                  <a:cubicBezTo>
                    <a:pt x="3180" y="946"/>
                    <a:pt x="3205" y="558"/>
                    <a:pt x="3021" y="243"/>
                  </a:cubicBezTo>
                  <a:cubicBezTo>
                    <a:pt x="2994" y="211"/>
                    <a:pt x="2935" y="18"/>
                    <a:pt x="2720" y="8"/>
                  </a:cubicBezTo>
                  <a:cubicBezTo>
                    <a:pt x="2616" y="3"/>
                    <a:pt x="2514" y="0"/>
                    <a:pt x="2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0;p44">
            <a:extLst>
              <a:ext uri="{FF2B5EF4-FFF2-40B4-BE49-F238E27FC236}">
                <a16:creationId xmlns:a16="http://schemas.microsoft.com/office/drawing/2014/main" id="{CD336688-56DE-2AD7-4D0B-56B4FC867022}"/>
              </a:ext>
            </a:extLst>
          </p:cNvPr>
          <p:cNvSpPr txBox="1">
            <a:spLocks/>
          </p:cNvSpPr>
          <p:nvPr/>
        </p:nvSpPr>
        <p:spPr>
          <a:xfrm>
            <a:off x="720000" y="3142412"/>
            <a:ext cx="7704000" cy="637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b="1" dirty="0"/>
              <a:t>Distribution : </a:t>
            </a:r>
            <a:r>
              <a:rPr lang="en-US" dirty="0"/>
              <a:t>Out of 1025 individuals in the dataset, approximately 69.56% are male (713 individuals), and 30.44% are female (312 individuals). This gender distribution is crucial for understanding the prevalence of heart disease across genders in the sample.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30E31-9A1E-A305-94EA-86651E1C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4" y="1940946"/>
            <a:ext cx="5912154" cy="882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C64231-76C2-BBBE-A97A-3BFB641A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4" y="4319982"/>
            <a:ext cx="1905098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1028</Words>
  <Application>Microsoft Office PowerPoint</Application>
  <PresentationFormat>On-screen Show (16:9)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Nunito Light</vt:lpstr>
      <vt:lpstr>Century Gothic</vt:lpstr>
      <vt:lpstr>Wingdings 3</vt:lpstr>
      <vt:lpstr>Albert Sans</vt:lpstr>
      <vt:lpstr>Albert Sans ExtraBold</vt:lpstr>
      <vt:lpstr>Ion</vt:lpstr>
      <vt:lpstr>Heart Disease Data Analysis : Report  Unified Mentor</vt:lpstr>
      <vt:lpstr>Introduction</vt:lpstr>
      <vt:lpstr>Problem Statement</vt:lpstr>
      <vt:lpstr>Data: Attributes</vt:lpstr>
      <vt:lpstr>Null Value Check!</vt:lpstr>
      <vt:lpstr>Attribute Name Change</vt:lpstr>
      <vt:lpstr>Analysis and Insights</vt:lpstr>
      <vt:lpstr>Basic Statistics</vt:lpstr>
      <vt:lpstr>Basic Statistics</vt:lpstr>
      <vt:lpstr>Distribution by Gender</vt:lpstr>
      <vt:lpstr>Distribution by Age Group</vt:lpstr>
      <vt:lpstr>Distribution with Type of Chest Pain </vt:lpstr>
      <vt:lpstr>Exercise induced Agina by heart Disease </vt:lpstr>
      <vt:lpstr>Correlation</vt:lpstr>
      <vt:lpstr>Heart Disease by Cholesterol </vt:lpstr>
      <vt:lpstr>Chest Pain with Gender</vt:lpstr>
      <vt:lpstr>More Insights</vt:lpstr>
      <vt:lpstr>Conclusion</vt:lpstr>
      <vt:lpstr>Conclusion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Data Analysis : Report  Unified Mentor</dc:title>
  <dc:creator>israr mohammed</dc:creator>
  <cp:lastModifiedBy>SHAKTI SIDDHARTH RAY</cp:lastModifiedBy>
  <cp:revision>4</cp:revision>
  <dcterms:modified xsi:type="dcterms:W3CDTF">2024-08-21T18:20:00Z</dcterms:modified>
</cp:coreProperties>
</file>