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07/08/19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Elastic Load balancing inside VPC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BY: Shakti Taneja</a:t>
            </a:r>
          </a:p>
          <a:p>
            <a:r>
              <a:rPr lang="en-US" dirty="0" smtClean="0"/>
              <a:t>Cloud System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9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Components of AWS Involved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Working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13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involves the creation of at least two </a:t>
            </a:r>
            <a:r>
              <a:rPr lang="en-US" dirty="0" err="1" smtClean="0"/>
              <a:t>linux</a:t>
            </a:r>
            <a:r>
              <a:rPr lang="en-US" dirty="0" smtClean="0"/>
              <a:t> instances that are created in a virtual private cloud that is not given by default. An elastic load balancer is created to which the instances are attached. A </a:t>
            </a:r>
            <a:r>
              <a:rPr lang="en-US" dirty="0" err="1" smtClean="0"/>
              <a:t>php</a:t>
            </a:r>
            <a:r>
              <a:rPr lang="en-US" dirty="0" smtClean="0"/>
              <a:t> or html based file is uploaded to the instances by ftp. All the work done is done under a newly created VPC that has suitable number of subnets and an appropriate gateway.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5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AWS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EC2 - elastic cloud compute provides web based cloud , allows you to obtain and configure capacity with </a:t>
            </a:r>
            <a:r>
              <a:rPr lang="en-US" dirty="0" smtClean="0"/>
              <a:t>minimal </a:t>
            </a:r>
            <a:r>
              <a:rPr lang="en-US" dirty="0"/>
              <a:t>friction. provides you with complete control of computing resources. reduces time required to obtain and boot </a:t>
            </a:r>
            <a:r>
              <a:rPr lang="en-US" dirty="0" smtClean="0"/>
              <a:t>new </a:t>
            </a:r>
            <a:r>
              <a:rPr lang="en-US" dirty="0"/>
              <a:t>server instances to minutes, quickly change capacity</a:t>
            </a:r>
          </a:p>
          <a:p>
            <a:r>
              <a:rPr lang="en-US" dirty="0"/>
              <a:t>Elastic Block Store (</a:t>
            </a:r>
            <a:r>
              <a:rPr lang="en-US" dirty="0" smtClean="0"/>
              <a:t>EBS) provides </a:t>
            </a:r>
            <a:r>
              <a:rPr lang="en-US" dirty="0"/>
              <a:t>persistent block storage </a:t>
            </a:r>
            <a:r>
              <a:rPr lang="en-US" dirty="0" smtClean="0"/>
              <a:t>volumes and is </a:t>
            </a:r>
            <a:r>
              <a:rPr lang="en-US" dirty="0"/>
              <a:t>automatically replicated within its Availability Zones to protect from component </a:t>
            </a:r>
            <a:r>
              <a:rPr lang="en-US" dirty="0" smtClean="0"/>
              <a:t>failure . It is </a:t>
            </a:r>
            <a:r>
              <a:rPr lang="en-US" dirty="0"/>
              <a:t>designed for application workloads that benefit from fine tuning for performance, cost and </a:t>
            </a:r>
            <a:r>
              <a:rPr lang="en-US" dirty="0" smtClean="0"/>
              <a:t>capacity . typical </a:t>
            </a:r>
            <a:r>
              <a:rPr lang="en-US" dirty="0"/>
              <a:t>use cases: Big Data Analysis and </a:t>
            </a:r>
            <a:r>
              <a:rPr lang="en-US" dirty="0" err="1"/>
              <a:t>NoSQL</a:t>
            </a:r>
            <a:r>
              <a:rPr lang="en-US" dirty="0"/>
              <a:t> databases, data warehousing, stream and log </a:t>
            </a:r>
            <a:r>
              <a:rPr lang="en-US" dirty="0" smtClean="0"/>
              <a:t>processing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617" y="386366"/>
            <a:ext cx="9868995" cy="5524856"/>
          </a:xfrm>
        </p:spPr>
        <p:txBody>
          <a:bodyPr>
            <a:normAutofit/>
          </a:bodyPr>
          <a:lstStyle/>
          <a:p>
            <a:r>
              <a:rPr lang="en-US" sz="3600" dirty="0"/>
              <a:t>Elastic load Balancing </a:t>
            </a:r>
          </a:p>
          <a:p>
            <a:pPr marL="0" indent="0">
              <a:buNone/>
            </a:pPr>
            <a:r>
              <a:rPr lang="en-US" dirty="0" smtClean="0"/>
              <a:t>offers </a:t>
            </a:r>
            <a:r>
              <a:rPr lang="en-US" dirty="0"/>
              <a:t>three types of load </a:t>
            </a:r>
            <a:r>
              <a:rPr lang="en-US" dirty="0" smtClean="0"/>
              <a:t>balancers: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classic load </a:t>
            </a:r>
            <a:r>
              <a:rPr lang="en-US" dirty="0" smtClean="0"/>
              <a:t>balancer for </a:t>
            </a:r>
            <a:r>
              <a:rPr lang="en-US" dirty="0"/>
              <a:t>http, </a:t>
            </a:r>
            <a:r>
              <a:rPr lang="en-US" dirty="0" err="1"/>
              <a:t>htpps</a:t>
            </a:r>
            <a:r>
              <a:rPr lang="en-US" dirty="0"/>
              <a:t> and </a:t>
            </a:r>
            <a:r>
              <a:rPr lang="en-US" dirty="0" err="1"/>
              <a:t>tcp</a:t>
            </a:r>
            <a:r>
              <a:rPr lang="en-US" dirty="0"/>
              <a:t> | have an existing application running in ec2</a:t>
            </a:r>
          </a:p>
          <a:p>
            <a:pPr marL="0" indent="0">
              <a:buNone/>
            </a:pPr>
            <a:r>
              <a:rPr lang="en-US" dirty="0"/>
              <a:t>2. application load </a:t>
            </a:r>
            <a:r>
              <a:rPr lang="en-US" dirty="0" smtClean="0"/>
              <a:t>balance  </a:t>
            </a:r>
            <a:r>
              <a:rPr lang="en-US" dirty="0"/>
              <a:t>for http and https| when a flexible feature set is required | provide advanced routing</a:t>
            </a:r>
          </a:p>
          <a:p>
            <a:pPr marL="0" indent="0">
              <a:buNone/>
            </a:pPr>
            <a:r>
              <a:rPr lang="en-US" dirty="0"/>
              <a:t>3. network load </a:t>
            </a:r>
            <a:r>
              <a:rPr lang="en-US" dirty="0" smtClean="0"/>
              <a:t>balancer for </a:t>
            </a:r>
            <a:r>
              <a:rPr lang="en-US" dirty="0" err="1"/>
              <a:t>tcp</a:t>
            </a:r>
            <a:r>
              <a:rPr lang="en-US" dirty="0"/>
              <a:t> and </a:t>
            </a:r>
            <a:r>
              <a:rPr lang="en-US" dirty="0" err="1"/>
              <a:t>tls</a:t>
            </a:r>
            <a:r>
              <a:rPr lang="en-US" dirty="0"/>
              <a:t> | need ultra high performance | handle millions of request/sec </a:t>
            </a:r>
            <a:r>
              <a:rPr lang="en-US" dirty="0" smtClean="0"/>
              <a:t>automatically </a:t>
            </a:r>
            <a:r>
              <a:rPr lang="en-US" dirty="0"/>
              <a:t>distributes incoming application traffic across multiple ec2 </a:t>
            </a:r>
            <a:r>
              <a:rPr lang="en-US" dirty="0" smtClean="0"/>
              <a:t>instances, enables </a:t>
            </a:r>
            <a:r>
              <a:rPr lang="en-US" dirty="0"/>
              <a:t>to achieve fault tolerance in application, seamlessly provides required amount of load balancing </a:t>
            </a:r>
            <a:r>
              <a:rPr lang="en-US" dirty="0" smtClean="0"/>
              <a:t>capacity  needed </a:t>
            </a:r>
            <a:r>
              <a:rPr lang="en-US" dirty="0"/>
              <a:t>to route application </a:t>
            </a:r>
            <a:r>
              <a:rPr lang="en-US" dirty="0" smtClean="0"/>
              <a:t>traffic.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499" y="180304"/>
            <a:ext cx="9431113" cy="5730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Amazon VPC lets you provision logically isolated section of AWS where you can launch AWS in a virtual network </a:t>
            </a:r>
          </a:p>
          <a:p>
            <a:pPr marL="0" indent="0">
              <a:buNone/>
            </a:pPr>
            <a:r>
              <a:rPr lang="en-US" dirty="0" smtClean="0"/>
              <a:t>that you define</a:t>
            </a:r>
          </a:p>
          <a:p>
            <a:pPr marL="0" indent="0">
              <a:buNone/>
            </a:pPr>
            <a:r>
              <a:rPr lang="en-US" dirty="0" smtClean="0"/>
              <a:t>complete control over virtual networking environment includes section of </a:t>
            </a:r>
            <a:r>
              <a:rPr lang="en-US" dirty="0" err="1" smtClean="0"/>
              <a:t>ip</a:t>
            </a:r>
            <a:r>
              <a:rPr lang="en-US" dirty="0" smtClean="0"/>
              <a:t> address range, creation of subnets,</a:t>
            </a:r>
          </a:p>
          <a:p>
            <a:pPr marL="0" indent="0">
              <a:buNone/>
            </a:pPr>
            <a:r>
              <a:rPr lang="en-US" dirty="0" smtClean="0"/>
              <a:t>configuration of route tables and network gateways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pPr marL="0" indent="0">
              <a:buNone/>
            </a:pPr>
            <a:r>
              <a:rPr lang="en-US" dirty="0" smtClean="0"/>
              <a:t>multiple connectivity options, connect directly to internet</a:t>
            </a:r>
          </a:p>
          <a:p>
            <a:pPr marL="0" indent="0">
              <a:buNone/>
            </a:pPr>
            <a:r>
              <a:rPr lang="en-US" dirty="0" smtClean="0"/>
              <a:t>connect to internet using network address translation</a:t>
            </a:r>
          </a:p>
          <a:p>
            <a:pPr marL="0" indent="0">
              <a:buNone/>
            </a:pPr>
            <a:r>
              <a:rPr lang="en-US" dirty="0" smtClean="0"/>
              <a:t>connect securely to corporate datacenter</a:t>
            </a:r>
          </a:p>
          <a:p>
            <a:pPr marL="0" indent="0">
              <a:buNone/>
            </a:pPr>
            <a:r>
              <a:rPr lang="en-US" dirty="0" smtClean="0"/>
              <a:t>connect privately to other </a:t>
            </a:r>
            <a:r>
              <a:rPr lang="en-US" dirty="0" err="1" smtClean="0"/>
              <a:t>vpc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connect to amazon s3 without using internet gateway or NAT</a:t>
            </a:r>
          </a:p>
          <a:p>
            <a:pPr marL="0" indent="0">
              <a:buNone/>
            </a:pPr>
            <a:r>
              <a:rPr lang="en-US" dirty="0" smtClean="0"/>
              <a:t>secure</a:t>
            </a:r>
          </a:p>
          <a:p>
            <a:pPr marL="0" indent="0">
              <a:buNone/>
            </a:pPr>
            <a:r>
              <a:rPr lang="en-US" dirty="0" smtClean="0"/>
              <a:t>simple</a:t>
            </a:r>
          </a:p>
          <a:p>
            <a:pPr marL="0" indent="0">
              <a:buNone/>
            </a:pPr>
            <a:r>
              <a:rPr lang="en-US" dirty="0" smtClean="0"/>
              <a:t>scalability and reliability of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4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desired VPC, its subnets (2 or 4) and a gateway</a:t>
            </a:r>
          </a:p>
          <a:p>
            <a:r>
              <a:rPr lang="en-US" dirty="0" smtClean="0"/>
              <a:t>Create 2 or more </a:t>
            </a:r>
            <a:r>
              <a:rPr lang="en-US" dirty="0" err="1" smtClean="0"/>
              <a:t>linux</a:t>
            </a:r>
            <a:r>
              <a:rPr lang="en-US" dirty="0" smtClean="0"/>
              <a:t> instances for each subnet in the created VPC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httpd</a:t>
            </a:r>
            <a:r>
              <a:rPr lang="en-US" dirty="0" smtClean="0"/>
              <a:t>, </a:t>
            </a:r>
            <a:r>
              <a:rPr lang="en-US" dirty="0" err="1" smtClean="0"/>
              <a:t>vsftpd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php</a:t>
            </a:r>
            <a:r>
              <a:rPr lang="en-US" dirty="0" smtClean="0"/>
              <a:t> in those instances, open ports for http, ftp in the instances and transfer </a:t>
            </a:r>
            <a:r>
              <a:rPr lang="en-US" dirty="0" err="1" smtClean="0"/>
              <a:t>index.php</a:t>
            </a:r>
            <a:r>
              <a:rPr lang="en-US" dirty="0" smtClean="0"/>
              <a:t> and </a:t>
            </a:r>
            <a:r>
              <a:rPr lang="en-US" dirty="0" err="1" smtClean="0"/>
              <a:t>Auth.php</a:t>
            </a:r>
            <a:r>
              <a:rPr lang="en-US" dirty="0" smtClean="0"/>
              <a:t> from system to instances and move them to /</a:t>
            </a:r>
            <a:r>
              <a:rPr lang="en-US" dirty="0" err="1" smtClean="0"/>
              <a:t>var</a:t>
            </a:r>
            <a:r>
              <a:rPr lang="en-US" dirty="0" smtClean="0"/>
              <a:t>/www/html</a:t>
            </a:r>
          </a:p>
          <a:p>
            <a:r>
              <a:rPr lang="en-US" dirty="0" smtClean="0"/>
              <a:t>Create a classic/application load balancer and register those instances created to this load 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8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67424"/>
            <a:ext cx="8744330" cy="66905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818" y="624110"/>
            <a:ext cx="9316794" cy="1280890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9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439" y="2710488"/>
            <a:ext cx="8911687" cy="128089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156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481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AWS Elastic Load balancing inside VPC</vt:lpstr>
      <vt:lpstr>Contents</vt:lpstr>
      <vt:lpstr>Introduction</vt:lpstr>
      <vt:lpstr>Components of AWS involved</vt:lpstr>
      <vt:lpstr>PowerPoint Presentation</vt:lpstr>
      <vt:lpstr>PowerPoint Presentation</vt:lpstr>
      <vt:lpstr>Procedure</vt:lpstr>
      <vt:lpstr>Working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Load balancing inside VPC</dc:title>
  <dc:creator>Rajesh Taneja</dc:creator>
  <cp:lastModifiedBy>Rajesh Taneja</cp:lastModifiedBy>
  <cp:revision>5</cp:revision>
  <dcterms:created xsi:type="dcterms:W3CDTF">2019-07-07T16:08:17Z</dcterms:created>
  <dcterms:modified xsi:type="dcterms:W3CDTF">2019-07-08T04:32:11Z</dcterms:modified>
</cp:coreProperties>
</file>