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8" r:id="rId3"/>
    <p:sldId id="257" r:id="rId4"/>
    <p:sldId id="259" r:id="rId5"/>
    <p:sldId id="260" r:id="rId6"/>
    <p:sldId id="264"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737C93-BA2C-4ABC-AA2A-6C195CAC5CD5}" type="doc">
      <dgm:prSet loTypeId="urn:microsoft.com/office/officeart/2005/8/layout/process5" loCatId="process" qsTypeId="urn:microsoft.com/office/officeart/2005/8/quickstyle/simple1" qsCatId="simple" csTypeId="urn:microsoft.com/office/officeart/2005/8/colors/accent1_3" csCatId="accent1" phldr="1"/>
      <dgm:spPr/>
      <dgm:t>
        <a:bodyPr/>
        <a:lstStyle/>
        <a:p>
          <a:endParaRPr lang="en-US"/>
        </a:p>
      </dgm:t>
    </dgm:pt>
    <dgm:pt modelId="{6DB3A59A-221A-42B5-B72D-77B7048B1FF3}">
      <dgm:prSet/>
      <dgm:spPr/>
      <dgm:t>
        <a:bodyPr/>
        <a:lstStyle/>
        <a:p>
          <a:r>
            <a:rPr lang="en-US" b="1" i="0" baseline="0" dirty="0"/>
            <a:t>Business  Requirement Gathering</a:t>
          </a:r>
          <a:endParaRPr lang="en-US" dirty="0"/>
        </a:p>
      </dgm:t>
    </dgm:pt>
    <dgm:pt modelId="{C9B55F47-1EF8-4B48-9425-F1FDE20F18B4}" type="parTrans" cxnId="{B95F46E6-EA63-4A4A-B171-84E71A8B2969}">
      <dgm:prSet/>
      <dgm:spPr/>
      <dgm:t>
        <a:bodyPr/>
        <a:lstStyle/>
        <a:p>
          <a:endParaRPr lang="en-US"/>
        </a:p>
      </dgm:t>
    </dgm:pt>
    <dgm:pt modelId="{AB6DD6D9-3A72-4649-9B2B-D1A6DA34A1A9}" type="sibTrans" cxnId="{B95F46E6-EA63-4A4A-B171-84E71A8B2969}">
      <dgm:prSet/>
      <dgm:spPr/>
      <dgm:t>
        <a:bodyPr/>
        <a:lstStyle/>
        <a:p>
          <a:endParaRPr lang="en-US"/>
        </a:p>
      </dgm:t>
    </dgm:pt>
    <dgm:pt modelId="{74E89472-80D3-4A51-9043-A00E177322F0}">
      <dgm:prSet/>
      <dgm:spPr/>
      <dgm:t>
        <a:bodyPr/>
        <a:lstStyle/>
        <a:p>
          <a:r>
            <a:rPr lang="en-US" b="1" dirty="0"/>
            <a:t>Understanding of Data</a:t>
          </a:r>
          <a:endParaRPr lang="en-US" dirty="0"/>
        </a:p>
      </dgm:t>
    </dgm:pt>
    <dgm:pt modelId="{95746BEE-B556-40A3-924C-E34BC3820B85}" type="parTrans" cxnId="{9C9B6FA4-D255-49A2-AEF3-7578F197610F}">
      <dgm:prSet/>
      <dgm:spPr/>
      <dgm:t>
        <a:bodyPr/>
        <a:lstStyle/>
        <a:p>
          <a:endParaRPr lang="en-US"/>
        </a:p>
      </dgm:t>
    </dgm:pt>
    <dgm:pt modelId="{948FDB3B-C89A-4755-AD4D-330834473597}" type="sibTrans" cxnId="{9C9B6FA4-D255-49A2-AEF3-7578F197610F}">
      <dgm:prSet/>
      <dgm:spPr/>
      <dgm:t>
        <a:bodyPr/>
        <a:lstStyle/>
        <a:p>
          <a:endParaRPr lang="en-US"/>
        </a:p>
      </dgm:t>
    </dgm:pt>
    <dgm:pt modelId="{A9DE61EB-64D3-4A52-B278-5A13DCCFABF9}">
      <dgm:prSet/>
      <dgm:spPr/>
      <dgm:t>
        <a:bodyPr/>
        <a:lstStyle/>
        <a:p>
          <a:r>
            <a:rPr lang="en-US" b="1"/>
            <a:t>Data Connection (Import Data Using Power Query)</a:t>
          </a:r>
          <a:endParaRPr lang="en-US"/>
        </a:p>
      </dgm:t>
    </dgm:pt>
    <dgm:pt modelId="{FEC3258F-5055-40EF-B9A6-65A3F6164307}" type="parTrans" cxnId="{42443A3C-71FB-406A-9D21-C66C788B7B1E}">
      <dgm:prSet/>
      <dgm:spPr/>
      <dgm:t>
        <a:bodyPr/>
        <a:lstStyle/>
        <a:p>
          <a:endParaRPr lang="en-US"/>
        </a:p>
      </dgm:t>
    </dgm:pt>
    <dgm:pt modelId="{7CA8D60F-EEEC-40ED-A747-32E12955F893}" type="sibTrans" cxnId="{42443A3C-71FB-406A-9D21-C66C788B7B1E}">
      <dgm:prSet/>
      <dgm:spPr/>
      <dgm:t>
        <a:bodyPr/>
        <a:lstStyle/>
        <a:p>
          <a:endParaRPr lang="en-US"/>
        </a:p>
      </dgm:t>
    </dgm:pt>
    <dgm:pt modelId="{820E95FA-32FB-4A31-999F-2DB7118EE40B}">
      <dgm:prSet/>
      <dgm:spPr/>
      <dgm:t>
        <a:bodyPr/>
        <a:lstStyle/>
        <a:p>
          <a:r>
            <a:rPr lang="en-US" b="1" i="0" baseline="0"/>
            <a:t>Data Cleaning and Data Quality Check Using Power Query</a:t>
          </a:r>
          <a:endParaRPr lang="en-US"/>
        </a:p>
      </dgm:t>
    </dgm:pt>
    <dgm:pt modelId="{E814EA5E-882D-445C-832A-8B91A5B3E9F5}" type="parTrans" cxnId="{5FD63A43-3AF7-454D-A2ED-0966ACAE6DBA}">
      <dgm:prSet/>
      <dgm:spPr/>
      <dgm:t>
        <a:bodyPr/>
        <a:lstStyle/>
        <a:p>
          <a:endParaRPr lang="en-US"/>
        </a:p>
      </dgm:t>
    </dgm:pt>
    <dgm:pt modelId="{302FB94D-61F7-4E86-8C6F-47870AF248BC}" type="sibTrans" cxnId="{5FD63A43-3AF7-454D-A2ED-0966ACAE6DBA}">
      <dgm:prSet/>
      <dgm:spPr/>
      <dgm:t>
        <a:bodyPr/>
        <a:lstStyle/>
        <a:p>
          <a:endParaRPr lang="en-US"/>
        </a:p>
      </dgm:t>
    </dgm:pt>
    <dgm:pt modelId="{D62D4730-0C2F-426F-AB35-E8712773038E}">
      <dgm:prSet/>
      <dgm:spPr/>
      <dgm:t>
        <a:bodyPr/>
        <a:lstStyle/>
        <a:p>
          <a:r>
            <a:rPr lang="en-US" b="1" i="0" baseline="0"/>
            <a:t>Creating Calendar Table using Power Query</a:t>
          </a:r>
          <a:endParaRPr lang="en-US"/>
        </a:p>
      </dgm:t>
    </dgm:pt>
    <dgm:pt modelId="{BA8C4E51-F7AE-4A79-9FDF-DB2909DF3DD7}" type="parTrans" cxnId="{A189B2E3-E5B4-4875-AABB-3DB57BE6C6DE}">
      <dgm:prSet/>
      <dgm:spPr/>
      <dgm:t>
        <a:bodyPr/>
        <a:lstStyle/>
        <a:p>
          <a:endParaRPr lang="en-US"/>
        </a:p>
      </dgm:t>
    </dgm:pt>
    <dgm:pt modelId="{5A429ACE-F4A0-49A0-AE9E-A8E353EFFEB3}" type="sibTrans" cxnId="{A189B2E3-E5B4-4875-AABB-3DB57BE6C6DE}">
      <dgm:prSet/>
      <dgm:spPr/>
      <dgm:t>
        <a:bodyPr/>
        <a:lstStyle/>
        <a:p>
          <a:endParaRPr lang="en-US"/>
        </a:p>
      </dgm:t>
    </dgm:pt>
    <dgm:pt modelId="{060AC462-E9D3-408E-B878-D29F8E18AD0B}">
      <dgm:prSet/>
      <dgm:spPr/>
      <dgm:t>
        <a:bodyPr/>
        <a:lstStyle/>
        <a:p>
          <a:r>
            <a:rPr lang="en-US" b="1"/>
            <a:t>Data Modeling – Power Pivot</a:t>
          </a:r>
          <a:endParaRPr lang="en-US"/>
        </a:p>
      </dgm:t>
    </dgm:pt>
    <dgm:pt modelId="{C18D5947-2693-4AC8-9746-F73C5CD1A4AB}" type="parTrans" cxnId="{278A0307-6503-4A34-A01D-829B58D28F58}">
      <dgm:prSet/>
      <dgm:spPr/>
      <dgm:t>
        <a:bodyPr/>
        <a:lstStyle/>
        <a:p>
          <a:endParaRPr lang="en-US"/>
        </a:p>
      </dgm:t>
    </dgm:pt>
    <dgm:pt modelId="{36E02DD0-7DE6-47DF-938B-671987682F75}" type="sibTrans" cxnId="{278A0307-6503-4A34-A01D-829B58D28F58}">
      <dgm:prSet/>
      <dgm:spPr/>
      <dgm:t>
        <a:bodyPr/>
        <a:lstStyle/>
        <a:p>
          <a:endParaRPr lang="en-US"/>
        </a:p>
      </dgm:t>
    </dgm:pt>
    <dgm:pt modelId="{38FA43C6-0CEF-4FF6-99D3-32520718AFD9}">
      <dgm:prSet/>
      <dgm:spPr/>
      <dgm:t>
        <a:bodyPr/>
        <a:lstStyle/>
        <a:p>
          <a:r>
            <a:rPr lang="en-US" b="1"/>
            <a:t>Adding Required Columns (DAX Calculation in Power Pivot)</a:t>
          </a:r>
          <a:endParaRPr lang="en-US"/>
        </a:p>
      </dgm:t>
    </dgm:pt>
    <dgm:pt modelId="{BC07F7AE-B099-4072-91E1-CBD3D7FA69F1}" type="parTrans" cxnId="{4B1AEE9B-C0DD-42D7-A181-6600AAC9F51E}">
      <dgm:prSet/>
      <dgm:spPr/>
      <dgm:t>
        <a:bodyPr/>
        <a:lstStyle/>
        <a:p>
          <a:endParaRPr lang="en-US"/>
        </a:p>
      </dgm:t>
    </dgm:pt>
    <dgm:pt modelId="{2F9048D3-ABEC-4892-9F02-E3231465FE3F}" type="sibTrans" cxnId="{4B1AEE9B-C0DD-42D7-A181-6600AAC9F51E}">
      <dgm:prSet/>
      <dgm:spPr/>
      <dgm:t>
        <a:bodyPr/>
        <a:lstStyle/>
        <a:p>
          <a:endParaRPr lang="en-US"/>
        </a:p>
      </dgm:t>
    </dgm:pt>
    <dgm:pt modelId="{3C69074B-D521-4121-B293-38C065F48299}">
      <dgm:prSet/>
      <dgm:spPr/>
      <dgm:t>
        <a:bodyPr/>
        <a:lstStyle/>
        <a:p>
          <a:r>
            <a:rPr lang="en-US" b="1" i="0" baseline="0"/>
            <a:t>Creating Pivots and Dashboard Lay outing</a:t>
          </a:r>
          <a:endParaRPr lang="en-US"/>
        </a:p>
      </dgm:t>
    </dgm:pt>
    <dgm:pt modelId="{41BAA905-5AF8-4CA3-A029-281C846F30CF}" type="parTrans" cxnId="{C55E3090-1DFE-4368-A59E-A82E3F4584D8}">
      <dgm:prSet/>
      <dgm:spPr/>
      <dgm:t>
        <a:bodyPr/>
        <a:lstStyle/>
        <a:p>
          <a:endParaRPr lang="en-US"/>
        </a:p>
      </dgm:t>
    </dgm:pt>
    <dgm:pt modelId="{F2C8F479-364E-45C4-8786-038CA4F62353}" type="sibTrans" cxnId="{C55E3090-1DFE-4368-A59E-A82E3F4584D8}">
      <dgm:prSet/>
      <dgm:spPr/>
      <dgm:t>
        <a:bodyPr/>
        <a:lstStyle/>
        <a:p>
          <a:endParaRPr lang="en-US"/>
        </a:p>
      </dgm:t>
    </dgm:pt>
    <dgm:pt modelId="{5F48A72A-9C9E-424C-9477-6BF8C16523D9}">
      <dgm:prSet/>
      <dgm:spPr/>
      <dgm:t>
        <a:bodyPr/>
        <a:lstStyle/>
        <a:p>
          <a:r>
            <a:rPr lang="en-US" b="1"/>
            <a:t>Charts Development and Formatting</a:t>
          </a:r>
          <a:endParaRPr lang="en-US"/>
        </a:p>
      </dgm:t>
    </dgm:pt>
    <dgm:pt modelId="{21C187ED-05D7-425F-9925-84F985780067}" type="parTrans" cxnId="{3CAC97BC-B56C-4629-B91A-3A2ECD0B1EA3}">
      <dgm:prSet/>
      <dgm:spPr/>
      <dgm:t>
        <a:bodyPr/>
        <a:lstStyle/>
        <a:p>
          <a:endParaRPr lang="en-US"/>
        </a:p>
      </dgm:t>
    </dgm:pt>
    <dgm:pt modelId="{B49391C6-4845-4540-92CB-3A575632E81D}" type="sibTrans" cxnId="{3CAC97BC-B56C-4629-B91A-3A2ECD0B1EA3}">
      <dgm:prSet/>
      <dgm:spPr/>
      <dgm:t>
        <a:bodyPr/>
        <a:lstStyle/>
        <a:p>
          <a:endParaRPr lang="en-US"/>
        </a:p>
      </dgm:t>
    </dgm:pt>
    <dgm:pt modelId="{C52E9550-983C-4408-89FD-CAEDB1385253}">
      <dgm:prSet/>
      <dgm:spPr/>
      <dgm:t>
        <a:bodyPr/>
        <a:lstStyle/>
        <a:p>
          <a:r>
            <a:rPr lang="en-US" b="1" i="0" baseline="0"/>
            <a:t>Dashboard / Report Development</a:t>
          </a:r>
          <a:endParaRPr lang="en-US"/>
        </a:p>
      </dgm:t>
    </dgm:pt>
    <dgm:pt modelId="{1F83CC19-D933-4CDB-941C-95949084250E}" type="parTrans" cxnId="{67456BC4-58F8-4FD1-A638-5AC3127483B4}">
      <dgm:prSet/>
      <dgm:spPr/>
      <dgm:t>
        <a:bodyPr/>
        <a:lstStyle/>
        <a:p>
          <a:endParaRPr lang="en-US"/>
        </a:p>
      </dgm:t>
    </dgm:pt>
    <dgm:pt modelId="{0DE48B75-7A5F-47FD-8C14-54D0998E2F7B}" type="sibTrans" cxnId="{67456BC4-58F8-4FD1-A638-5AC3127483B4}">
      <dgm:prSet/>
      <dgm:spPr/>
      <dgm:t>
        <a:bodyPr/>
        <a:lstStyle/>
        <a:p>
          <a:endParaRPr lang="en-US"/>
        </a:p>
      </dgm:t>
    </dgm:pt>
    <dgm:pt modelId="{FFBAE25D-3238-483D-BB91-DA455735FEAC}">
      <dgm:prSet/>
      <dgm:spPr/>
      <dgm:t>
        <a:bodyPr/>
        <a:lstStyle/>
        <a:p>
          <a:r>
            <a:rPr lang="en-US" b="1"/>
            <a:t>Insights Generation</a:t>
          </a:r>
          <a:endParaRPr lang="en-US"/>
        </a:p>
      </dgm:t>
    </dgm:pt>
    <dgm:pt modelId="{0AB5DB61-1614-4E6A-8F48-A9D1B2598DDA}" type="parTrans" cxnId="{51569335-8B3E-4B91-86FC-CA0804031CC3}">
      <dgm:prSet/>
      <dgm:spPr/>
      <dgm:t>
        <a:bodyPr/>
        <a:lstStyle/>
        <a:p>
          <a:endParaRPr lang="en-US"/>
        </a:p>
      </dgm:t>
    </dgm:pt>
    <dgm:pt modelId="{8E5EBBED-8F9F-4AF9-9913-ACAD4091DC85}" type="sibTrans" cxnId="{51569335-8B3E-4B91-86FC-CA0804031CC3}">
      <dgm:prSet/>
      <dgm:spPr/>
      <dgm:t>
        <a:bodyPr/>
        <a:lstStyle/>
        <a:p>
          <a:endParaRPr lang="en-US"/>
        </a:p>
      </dgm:t>
    </dgm:pt>
    <dgm:pt modelId="{16CE84F3-4B6D-4B43-87E1-85895A6EA4A4}" type="pres">
      <dgm:prSet presAssocID="{28737C93-BA2C-4ABC-AA2A-6C195CAC5CD5}" presName="diagram" presStyleCnt="0">
        <dgm:presLayoutVars>
          <dgm:dir/>
          <dgm:resizeHandles val="exact"/>
        </dgm:presLayoutVars>
      </dgm:prSet>
      <dgm:spPr/>
    </dgm:pt>
    <dgm:pt modelId="{96754F8D-73DB-4CC8-8D6C-0BF8F03D0752}" type="pres">
      <dgm:prSet presAssocID="{6DB3A59A-221A-42B5-B72D-77B7048B1FF3}" presName="node" presStyleLbl="node1" presStyleIdx="0" presStyleCnt="11" custScaleX="141321" custScaleY="122385">
        <dgm:presLayoutVars>
          <dgm:bulletEnabled val="1"/>
        </dgm:presLayoutVars>
      </dgm:prSet>
      <dgm:spPr/>
    </dgm:pt>
    <dgm:pt modelId="{87A70434-5408-4509-95C4-E57C0C5D6E93}" type="pres">
      <dgm:prSet presAssocID="{AB6DD6D9-3A72-4649-9B2B-D1A6DA34A1A9}" presName="sibTrans" presStyleLbl="sibTrans2D1" presStyleIdx="0" presStyleCnt="10" custScaleX="114936" custScaleY="128195"/>
      <dgm:spPr/>
    </dgm:pt>
    <dgm:pt modelId="{A51E7C7F-2D90-4A2B-9713-655E644899E1}" type="pres">
      <dgm:prSet presAssocID="{AB6DD6D9-3A72-4649-9B2B-D1A6DA34A1A9}" presName="connectorText" presStyleLbl="sibTrans2D1" presStyleIdx="0" presStyleCnt="10"/>
      <dgm:spPr/>
    </dgm:pt>
    <dgm:pt modelId="{C5CA8EF8-F360-4FEC-98B2-CA3962AFE96C}" type="pres">
      <dgm:prSet presAssocID="{74E89472-80D3-4A51-9043-A00E177322F0}" presName="node" presStyleLbl="node1" presStyleIdx="1" presStyleCnt="11" custScaleX="141321" custScaleY="122385">
        <dgm:presLayoutVars>
          <dgm:bulletEnabled val="1"/>
        </dgm:presLayoutVars>
      </dgm:prSet>
      <dgm:spPr/>
    </dgm:pt>
    <dgm:pt modelId="{F19FD232-7166-4613-A961-4F4068B7C0F0}" type="pres">
      <dgm:prSet presAssocID="{948FDB3B-C89A-4755-AD4D-330834473597}" presName="sibTrans" presStyleLbl="sibTrans2D1" presStyleIdx="1" presStyleCnt="10" custScaleX="114936" custScaleY="128195"/>
      <dgm:spPr/>
    </dgm:pt>
    <dgm:pt modelId="{D30C3358-6966-493F-8067-F0284FACD947}" type="pres">
      <dgm:prSet presAssocID="{948FDB3B-C89A-4755-AD4D-330834473597}" presName="connectorText" presStyleLbl="sibTrans2D1" presStyleIdx="1" presStyleCnt="10"/>
      <dgm:spPr/>
    </dgm:pt>
    <dgm:pt modelId="{9C24590C-71F6-44FF-8B93-5CA113738C65}" type="pres">
      <dgm:prSet presAssocID="{A9DE61EB-64D3-4A52-B278-5A13DCCFABF9}" presName="node" presStyleLbl="node1" presStyleIdx="2" presStyleCnt="11" custScaleX="141321" custScaleY="122385">
        <dgm:presLayoutVars>
          <dgm:bulletEnabled val="1"/>
        </dgm:presLayoutVars>
      </dgm:prSet>
      <dgm:spPr/>
    </dgm:pt>
    <dgm:pt modelId="{BFB713E8-63DC-44DC-9198-24BBE59B0F74}" type="pres">
      <dgm:prSet presAssocID="{7CA8D60F-EEEC-40ED-A747-32E12955F893}" presName="sibTrans" presStyleLbl="sibTrans2D1" presStyleIdx="2" presStyleCnt="10" custScaleX="114936" custScaleY="128195"/>
      <dgm:spPr/>
    </dgm:pt>
    <dgm:pt modelId="{1560A614-227C-41AB-AAAB-9F7BEF6F2C06}" type="pres">
      <dgm:prSet presAssocID="{7CA8D60F-EEEC-40ED-A747-32E12955F893}" presName="connectorText" presStyleLbl="sibTrans2D1" presStyleIdx="2" presStyleCnt="10"/>
      <dgm:spPr/>
    </dgm:pt>
    <dgm:pt modelId="{260E39A3-494D-420D-96A6-F2894095CC42}" type="pres">
      <dgm:prSet presAssocID="{820E95FA-32FB-4A31-999F-2DB7118EE40B}" presName="node" presStyleLbl="node1" presStyleIdx="3" presStyleCnt="11" custScaleX="141321" custScaleY="122385">
        <dgm:presLayoutVars>
          <dgm:bulletEnabled val="1"/>
        </dgm:presLayoutVars>
      </dgm:prSet>
      <dgm:spPr/>
    </dgm:pt>
    <dgm:pt modelId="{DEA1969B-3E14-440C-B0C4-56ADBDE7B309}" type="pres">
      <dgm:prSet presAssocID="{302FB94D-61F7-4E86-8C6F-47870AF248BC}" presName="sibTrans" presStyleLbl="sibTrans2D1" presStyleIdx="3" presStyleCnt="10" custScaleX="114936" custScaleY="128195"/>
      <dgm:spPr/>
    </dgm:pt>
    <dgm:pt modelId="{B28F1537-0F99-4692-AF91-7303C91F6538}" type="pres">
      <dgm:prSet presAssocID="{302FB94D-61F7-4E86-8C6F-47870AF248BC}" presName="connectorText" presStyleLbl="sibTrans2D1" presStyleIdx="3" presStyleCnt="10"/>
      <dgm:spPr/>
    </dgm:pt>
    <dgm:pt modelId="{F0BAF354-DC90-4782-80FE-F7C435BD947B}" type="pres">
      <dgm:prSet presAssocID="{D62D4730-0C2F-426F-AB35-E8712773038E}" presName="node" presStyleLbl="node1" presStyleIdx="4" presStyleCnt="11" custScaleX="141321" custScaleY="122385">
        <dgm:presLayoutVars>
          <dgm:bulletEnabled val="1"/>
        </dgm:presLayoutVars>
      </dgm:prSet>
      <dgm:spPr/>
    </dgm:pt>
    <dgm:pt modelId="{CE039CAF-BEF1-4B1B-969F-C0D7DEBEBEED}" type="pres">
      <dgm:prSet presAssocID="{5A429ACE-F4A0-49A0-AE9E-A8E353EFFEB3}" presName="sibTrans" presStyleLbl="sibTrans2D1" presStyleIdx="4" presStyleCnt="10" custScaleX="114936" custScaleY="128195"/>
      <dgm:spPr/>
    </dgm:pt>
    <dgm:pt modelId="{AAB7FD8D-7838-48F2-B70A-E1C0C6BF3066}" type="pres">
      <dgm:prSet presAssocID="{5A429ACE-F4A0-49A0-AE9E-A8E353EFFEB3}" presName="connectorText" presStyleLbl="sibTrans2D1" presStyleIdx="4" presStyleCnt="10"/>
      <dgm:spPr/>
    </dgm:pt>
    <dgm:pt modelId="{58AFDEA6-F9D0-4705-9FEC-6707EA882F1D}" type="pres">
      <dgm:prSet presAssocID="{060AC462-E9D3-408E-B878-D29F8E18AD0B}" presName="node" presStyleLbl="node1" presStyleIdx="5" presStyleCnt="11" custScaleX="141321" custScaleY="122385">
        <dgm:presLayoutVars>
          <dgm:bulletEnabled val="1"/>
        </dgm:presLayoutVars>
      </dgm:prSet>
      <dgm:spPr/>
    </dgm:pt>
    <dgm:pt modelId="{307ECCEF-4E33-49E0-8888-210B9BDC4DB4}" type="pres">
      <dgm:prSet presAssocID="{36E02DD0-7DE6-47DF-938B-671987682F75}" presName="sibTrans" presStyleLbl="sibTrans2D1" presStyleIdx="5" presStyleCnt="10" custScaleX="114936" custScaleY="128195"/>
      <dgm:spPr/>
    </dgm:pt>
    <dgm:pt modelId="{455B0868-1500-440E-863C-160D56FC3664}" type="pres">
      <dgm:prSet presAssocID="{36E02DD0-7DE6-47DF-938B-671987682F75}" presName="connectorText" presStyleLbl="sibTrans2D1" presStyleIdx="5" presStyleCnt="10"/>
      <dgm:spPr/>
    </dgm:pt>
    <dgm:pt modelId="{502F91B3-0A44-4F92-890D-A879F9B31ABC}" type="pres">
      <dgm:prSet presAssocID="{38FA43C6-0CEF-4FF6-99D3-32520718AFD9}" presName="node" presStyleLbl="node1" presStyleIdx="6" presStyleCnt="11" custScaleX="141321" custScaleY="122385">
        <dgm:presLayoutVars>
          <dgm:bulletEnabled val="1"/>
        </dgm:presLayoutVars>
      </dgm:prSet>
      <dgm:spPr/>
    </dgm:pt>
    <dgm:pt modelId="{2B001297-82DD-4394-A941-F9D15499B4D6}" type="pres">
      <dgm:prSet presAssocID="{2F9048D3-ABEC-4892-9F02-E3231465FE3F}" presName="sibTrans" presStyleLbl="sibTrans2D1" presStyleIdx="6" presStyleCnt="10" custScaleX="114936" custScaleY="128195"/>
      <dgm:spPr/>
    </dgm:pt>
    <dgm:pt modelId="{F1764637-5414-432C-9381-E4F0BB255C4C}" type="pres">
      <dgm:prSet presAssocID="{2F9048D3-ABEC-4892-9F02-E3231465FE3F}" presName="connectorText" presStyleLbl="sibTrans2D1" presStyleIdx="6" presStyleCnt="10"/>
      <dgm:spPr/>
    </dgm:pt>
    <dgm:pt modelId="{F6D8BCF4-7D84-4240-8356-5E9F55ED1282}" type="pres">
      <dgm:prSet presAssocID="{3C69074B-D521-4121-B293-38C065F48299}" presName="node" presStyleLbl="node1" presStyleIdx="7" presStyleCnt="11" custScaleX="141321" custScaleY="122385">
        <dgm:presLayoutVars>
          <dgm:bulletEnabled val="1"/>
        </dgm:presLayoutVars>
      </dgm:prSet>
      <dgm:spPr/>
    </dgm:pt>
    <dgm:pt modelId="{AA7674FC-4CE0-44EF-B27D-C8651AD8D238}" type="pres">
      <dgm:prSet presAssocID="{F2C8F479-364E-45C4-8786-038CA4F62353}" presName="sibTrans" presStyleLbl="sibTrans2D1" presStyleIdx="7" presStyleCnt="10" custScaleX="114936" custScaleY="128195"/>
      <dgm:spPr/>
    </dgm:pt>
    <dgm:pt modelId="{8544FF90-CD82-493B-9B5F-474B5C163D40}" type="pres">
      <dgm:prSet presAssocID="{F2C8F479-364E-45C4-8786-038CA4F62353}" presName="connectorText" presStyleLbl="sibTrans2D1" presStyleIdx="7" presStyleCnt="10"/>
      <dgm:spPr/>
    </dgm:pt>
    <dgm:pt modelId="{54211AAC-9A6E-42CE-98F0-7A2E4F4BF7EC}" type="pres">
      <dgm:prSet presAssocID="{5F48A72A-9C9E-424C-9477-6BF8C16523D9}" presName="node" presStyleLbl="node1" presStyleIdx="8" presStyleCnt="11" custScaleX="141321" custScaleY="122385">
        <dgm:presLayoutVars>
          <dgm:bulletEnabled val="1"/>
        </dgm:presLayoutVars>
      </dgm:prSet>
      <dgm:spPr/>
    </dgm:pt>
    <dgm:pt modelId="{272DA4F0-0074-4AC9-ABAC-06D9319EF45A}" type="pres">
      <dgm:prSet presAssocID="{B49391C6-4845-4540-92CB-3A575632E81D}" presName="sibTrans" presStyleLbl="sibTrans2D1" presStyleIdx="8" presStyleCnt="10" custScaleX="114936" custScaleY="128195"/>
      <dgm:spPr/>
    </dgm:pt>
    <dgm:pt modelId="{33422CB6-4A9C-4E12-BE82-6CA47ED83E33}" type="pres">
      <dgm:prSet presAssocID="{B49391C6-4845-4540-92CB-3A575632E81D}" presName="connectorText" presStyleLbl="sibTrans2D1" presStyleIdx="8" presStyleCnt="10"/>
      <dgm:spPr/>
    </dgm:pt>
    <dgm:pt modelId="{B9B44D07-22F1-4F31-8B96-3EB6786D29BE}" type="pres">
      <dgm:prSet presAssocID="{C52E9550-983C-4408-89FD-CAEDB1385253}" presName="node" presStyleLbl="node1" presStyleIdx="9" presStyleCnt="11" custScaleX="141321" custScaleY="122385">
        <dgm:presLayoutVars>
          <dgm:bulletEnabled val="1"/>
        </dgm:presLayoutVars>
      </dgm:prSet>
      <dgm:spPr/>
    </dgm:pt>
    <dgm:pt modelId="{EFC254B1-1026-4F84-9FDF-11B926E309F1}" type="pres">
      <dgm:prSet presAssocID="{0DE48B75-7A5F-47FD-8C14-54D0998E2F7B}" presName="sibTrans" presStyleLbl="sibTrans2D1" presStyleIdx="9" presStyleCnt="10" custScaleX="114936" custScaleY="128195"/>
      <dgm:spPr/>
    </dgm:pt>
    <dgm:pt modelId="{61629135-0502-4483-B9F1-7D22049FAD0C}" type="pres">
      <dgm:prSet presAssocID="{0DE48B75-7A5F-47FD-8C14-54D0998E2F7B}" presName="connectorText" presStyleLbl="sibTrans2D1" presStyleIdx="9" presStyleCnt="10"/>
      <dgm:spPr/>
    </dgm:pt>
    <dgm:pt modelId="{F3185B82-2E7C-4044-B5A4-DE4955D3B62D}" type="pres">
      <dgm:prSet presAssocID="{FFBAE25D-3238-483D-BB91-DA455735FEAC}" presName="node" presStyleLbl="node1" presStyleIdx="10" presStyleCnt="11" custScaleX="141321" custScaleY="122385">
        <dgm:presLayoutVars>
          <dgm:bulletEnabled val="1"/>
        </dgm:presLayoutVars>
      </dgm:prSet>
      <dgm:spPr/>
    </dgm:pt>
  </dgm:ptLst>
  <dgm:cxnLst>
    <dgm:cxn modelId="{B890CA05-CE48-4543-91EE-43AE2FAF2326}" type="presOf" srcId="{36E02DD0-7DE6-47DF-938B-671987682F75}" destId="{455B0868-1500-440E-863C-160D56FC3664}" srcOrd="1" destOrd="0" presId="urn:microsoft.com/office/officeart/2005/8/layout/process5"/>
    <dgm:cxn modelId="{278A0307-6503-4A34-A01D-829B58D28F58}" srcId="{28737C93-BA2C-4ABC-AA2A-6C195CAC5CD5}" destId="{060AC462-E9D3-408E-B878-D29F8E18AD0B}" srcOrd="5" destOrd="0" parTransId="{C18D5947-2693-4AC8-9746-F73C5CD1A4AB}" sibTransId="{36E02DD0-7DE6-47DF-938B-671987682F75}"/>
    <dgm:cxn modelId="{EB876108-151C-4CC0-B4F4-522DB4A5A9A9}" type="presOf" srcId="{2F9048D3-ABEC-4892-9F02-E3231465FE3F}" destId="{2B001297-82DD-4394-A941-F9D15499B4D6}" srcOrd="0" destOrd="0" presId="urn:microsoft.com/office/officeart/2005/8/layout/process5"/>
    <dgm:cxn modelId="{F1574A09-BF26-4B98-958A-90E24754AFF9}" type="presOf" srcId="{36E02DD0-7DE6-47DF-938B-671987682F75}" destId="{307ECCEF-4E33-49E0-8888-210B9BDC4DB4}" srcOrd="0" destOrd="0" presId="urn:microsoft.com/office/officeart/2005/8/layout/process5"/>
    <dgm:cxn modelId="{D1F9D210-28EC-4DE0-8267-7583F92F67D4}" type="presOf" srcId="{060AC462-E9D3-408E-B878-D29F8E18AD0B}" destId="{58AFDEA6-F9D0-4705-9FEC-6707EA882F1D}" srcOrd="0" destOrd="0" presId="urn:microsoft.com/office/officeart/2005/8/layout/process5"/>
    <dgm:cxn modelId="{939B1F18-9BAC-4451-BD05-C1D422D583D4}" type="presOf" srcId="{302FB94D-61F7-4E86-8C6F-47870AF248BC}" destId="{B28F1537-0F99-4692-AF91-7303C91F6538}" srcOrd="1" destOrd="0" presId="urn:microsoft.com/office/officeart/2005/8/layout/process5"/>
    <dgm:cxn modelId="{BA83392C-3EC6-4C16-A0C9-4D4641AD5205}" type="presOf" srcId="{3C69074B-D521-4121-B293-38C065F48299}" destId="{F6D8BCF4-7D84-4240-8356-5E9F55ED1282}" srcOrd="0" destOrd="0" presId="urn:microsoft.com/office/officeart/2005/8/layout/process5"/>
    <dgm:cxn modelId="{92627631-E058-4455-B58F-21AD575CC911}" type="presOf" srcId="{FFBAE25D-3238-483D-BB91-DA455735FEAC}" destId="{F3185B82-2E7C-4044-B5A4-DE4955D3B62D}" srcOrd="0" destOrd="0" presId="urn:microsoft.com/office/officeart/2005/8/layout/process5"/>
    <dgm:cxn modelId="{1F349235-E4A4-4B71-B408-D1C968F83D3E}" type="presOf" srcId="{F2C8F479-364E-45C4-8786-038CA4F62353}" destId="{AA7674FC-4CE0-44EF-B27D-C8651AD8D238}" srcOrd="0" destOrd="0" presId="urn:microsoft.com/office/officeart/2005/8/layout/process5"/>
    <dgm:cxn modelId="{51569335-8B3E-4B91-86FC-CA0804031CC3}" srcId="{28737C93-BA2C-4ABC-AA2A-6C195CAC5CD5}" destId="{FFBAE25D-3238-483D-BB91-DA455735FEAC}" srcOrd="10" destOrd="0" parTransId="{0AB5DB61-1614-4E6A-8F48-A9D1B2598DDA}" sibTransId="{8E5EBBED-8F9F-4AF9-9913-ACAD4091DC85}"/>
    <dgm:cxn modelId="{A5018137-FB0C-4FBF-B693-F951EF29066A}" type="presOf" srcId="{0DE48B75-7A5F-47FD-8C14-54D0998E2F7B}" destId="{61629135-0502-4483-B9F1-7D22049FAD0C}" srcOrd="1" destOrd="0" presId="urn:microsoft.com/office/officeart/2005/8/layout/process5"/>
    <dgm:cxn modelId="{42443A3C-71FB-406A-9D21-C66C788B7B1E}" srcId="{28737C93-BA2C-4ABC-AA2A-6C195CAC5CD5}" destId="{A9DE61EB-64D3-4A52-B278-5A13DCCFABF9}" srcOrd="2" destOrd="0" parTransId="{FEC3258F-5055-40EF-B9A6-65A3F6164307}" sibTransId="{7CA8D60F-EEEC-40ED-A747-32E12955F893}"/>
    <dgm:cxn modelId="{52A9F05E-79D9-4961-80C4-33207EB455B5}" type="presOf" srcId="{D62D4730-0C2F-426F-AB35-E8712773038E}" destId="{F0BAF354-DC90-4782-80FE-F7C435BD947B}" srcOrd="0" destOrd="0" presId="urn:microsoft.com/office/officeart/2005/8/layout/process5"/>
    <dgm:cxn modelId="{5FD63A43-3AF7-454D-A2ED-0966ACAE6DBA}" srcId="{28737C93-BA2C-4ABC-AA2A-6C195CAC5CD5}" destId="{820E95FA-32FB-4A31-999F-2DB7118EE40B}" srcOrd="3" destOrd="0" parTransId="{E814EA5E-882D-445C-832A-8B91A5B3E9F5}" sibTransId="{302FB94D-61F7-4E86-8C6F-47870AF248BC}"/>
    <dgm:cxn modelId="{44745C64-55A5-4007-BE93-D8D12657437F}" type="presOf" srcId="{38FA43C6-0CEF-4FF6-99D3-32520718AFD9}" destId="{502F91B3-0A44-4F92-890D-A879F9B31ABC}" srcOrd="0" destOrd="0" presId="urn:microsoft.com/office/officeart/2005/8/layout/process5"/>
    <dgm:cxn modelId="{3B7DC26B-9646-4284-B872-18BAF556D084}" type="presOf" srcId="{7CA8D60F-EEEC-40ED-A747-32E12955F893}" destId="{1560A614-227C-41AB-AAAB-9F7BEF6F2C06}" srcOrd="1" destOrd="0" presId="urn:microsoft.com/office/officeart/2005/8/layout/process5"/>
    <dgm:cxn modelId="{4BE6CF82-E0CF-42D7-A5AC-A65590B78F7E}" type="presOf" srcId="{5A429ACE-F4A0-49A0-AE9E-A8E353EFFEB3}" destId="{CE039CAF-BEF1-4B1B-969F-C0D7DEBEBEED}" srcOrd="0" destOrd="0" presId="urn:microsoft.com/office/officeart/2005/8/layout/process5"/>
    <dgm:cxn modelId="{9EA13583-4D8F-478C-9EF6-84958852E940}" type="presOf" srcId="{A9DE61EB-64D3-4A52-B278-5A13DCCFABF9}" destId="{9C24590C-71F6-44FF-8B93-5CA113738C65}" srcOrd="0" destOrd="0" presId="urn:microsoft.com/office/officeart/2005/8/layout/process5"/>
    <dgm:cxn modelId="{C55E3090-1DFE-4368-A59E-A82E3F4584D8}" srcId="{28737C93-BA2C-4ABC-AA2A-6C195CAC5CD5}" destId="{3C69074B-D521-4121-B293-38C065F48299}" srcOrd="7" destOrd="0" parTransId="{41BAA905-5AF8-4CA3-A029-281C846F30CF}" sibTransId="{F2C8F479-364E-45C4-8786-038CA4F62353}"/>
    <dgm:cxn modelId="{F023CF97-7853-43AC-84BB-0B5E929EC803}" type="presOf" srcId="{B49391C6-4845-4540-92CB-3A575632E81D}" destId="{272DA4F0-0074-4AC9-ABAC-06D9319EF45A}" srcOrd="0" destOrd="0" presId="urn:microsoft.com/office/officeart/2005/8/layout/process5"/>
    <dgm:cxn modelId="{58829998-176B-474A-836D-1A7E5B5725B6}" type="presOf" srcId="{6DB3A59A-221A-42B5-B72D-77B7048B1FF3}" destId="{96754F8D-73DB-4CC8-8D6C-0BF8F03D0752}" srcOrd="0" destOrd="0" presId="urn:microsoft.com/office/officeart/2005/8/layout/process5"/>
    <dgm:cxn modelId="{4B1AEE9B-C0DD-42D7-A181-6600AAC9F51E}" srcId="{28737C93-BA2C-4ABC-AA2A-6C195CAC5CD5}" destId="{38FA43C6-0CEF-4FF6-99D3-32520718AFD9}" srcOrd="6" destOrd="0" parTransId="{BC07F7AE-B099-4072-91E1-CBD3D7FA69F1}" sibTransId="{2F9048D3-ABEC-4892-9F02-E3231465FE3F}"/>
    <dgm:cxn modelId="{3E395D9C-3D22-4AA5-A37C-80983BF5B272}" type="presOf" srcId="{0DE48B75-7A5F-47FD-8C14-54D0998E2F7B}" destId="{EFC254B1-1026-4F84-9FDF-11B926E309F1}" srcOrd="0" destOrd="0" presId="urn:microsoft.com/office/officeart/2005/8/layout/process5"/>
    <dgm:cxn modelId="{EC99F99C-B577-47CF-8908-C354B45F35AC}" type="presOf" srcId="{7CA8D60F-EEEC-40ED-A747-32E12955F893}" destId="{BFB713E8-63DC-44DC-9198-24BBE59B0F74}" srcOrd="0" destOrd="0" presId="urn:microsoft.com/office/officeart/2005/8/layout/process5"/>
    <dgm:cxn modelId="{8C2E01A1-77C3-43C7-8E44-012167EBD340}" type="presOf" srcId="{948FDB3B-C89A-4755-AD4D-330834473597}" destId="{F19FD232-7166-4613-A961-4F4068B7C0F0}" srcOrd="0" destOrd="0" presId="urn:microsoft.com/office/officeart/2005/8/layout/process5"/>
    <dgm:cxn modelId="{9C9B6FA4-D255-49A2-AEF3-7578F197610F}" srcId="{28737C93-BA2C-4ABC-AA2A-6C195CAC5CD5}" destId="{74E89472-80D3-4A51-9043-A00E177322F0}" srcOrd="1" destOrd="0" parTransId="{95746BEE-B556-40A3-924C-E34BC3820B85}" sibTransId="{948FDB3B-C89A-4755-AD4D-330834473597}"/>
    <dgm:cxn modelId="{DB4B0DA7-2791-4C4F-B5A3-9AF7A6E6012E}" type="presOf" srcId="{F2C8F479-364E-45C4-8786-038CA4F62353}" destId="{8544FF90-CD82-493B-9B5F-474B5C163D40}" srcOrd="1" destOrd="0" presId="urn:microsoft.com/office/officeart/2005/8/layout/process5"/>
    <dgm:cxn modelId="{E16CA3AC-9714-4379-BC7F-340B0E9251CF}" type="presOf" srcId="{28737C93-BA2C-4ABC-AA2A-6C195CAC5CD5}" destId="{16CE84F3-4B6D-4B43-87E1-85895A6EA4A4}" srcOrd="0" destOrd="0" presId="urn:microsoft.com/office/officeart/2005/8/layout/process5"/>
    <dgm:cxn modelId="{242BB9B4-2D1D-45C9-A075-BBF452719833}" type="presOf" srcId="{5A429ACE-F4A0-49A0-AE9E-A8E353EFFEB3}" destId="{AAB7FD8D-7838-48F2-B70A-E1C0C6BF3066}" srcOrd="1" destOrd="0" presId="urn:microsoft.com/office/officeart/2005/8/layout/process5"/>
    <dgm:cxn modelId="{3CAC97BC-B56C-4629-B91A-3A2ECD0B1EA3}" srcId="{28737C93-BA2C-4ABC-AA2A-6C195CAC5CD5}" destId="{5F48A72A-9C9E-424C-9477-6BF8C16523D9}" srcOrd="8" destOrd="0" parTransId="{21C187ED-05D7-425F-9925-84F985780067}" sibTransId="{B49391C6-4845-4540-92CB-3A575632E81D}"/>
    <dgm:cxn modelId="{9F5235C1-9C57-4C18-8526-29B8E907DC3B}" type="presOf" srcId="{AB6DD6D9-3A72-4649-9B2B-D1A6DA34A1A9}" destId="{A51E7C7F-2D90-4A2B-9713-655E644899E1}" srcOrd="1" destOrd="0" presId="urn:microsoft.com/office/officeart/2005/8/layout/process5"/>
    <dgm:cxn modelId="{1AE677C1-BC52-47EC-A70E-66C9A5C093F5}" type="presOf" srcId="{AB6DD6D9-3A72-4649-9B2B-D1A6DA34A1A9}" destId="{87A70434-5408-4509-95C4-E57C0C5D6E93}" srcOrd="0" destOrd="0" presId="urn:microsoft.com/office/officeart/2005/8/layout/process5"/>
    <dgm:cxn modelId="{3ACFF3C2-B029-4FD3-9AD2-641BD6BECA8C}" type="presOf" srcId="{5F48A72A-9C9E-424C-9477-6BF8C16523D9}" destId="{54211AAC-9A6E-42CE-98F0-7A2E4F4BF7EC}" srcOrd="0" destOrd="0" presId="urn:microsoft.com/office/officeart/2005/8/layout/process5"/>
    <dgm:cxn modelId="{67456BC4-58F8-4FD1-A638-5AC3127483B4}" srcId="{28737C93-BA2C-4ABC-AA2A-6C195CAC5CD5}" destId="{C52E9550-983C-4408-89FD-CAEDB1385253}" srcOrd="9" destOrd="0" parTransId="{1F83CC19-D933-4CDB-941C-95949084250E}" sibTransId="{0DE48B75-7A5F-47FD-8C14-54D0998E2F7B}"/>
    <dgm:cxn modelId="{2951CBC4-037B-4EDB-B334-61D8A62F8740}" type="presOf" srcId="{948FDB3B-C89A-4755-AD4D-330834473597}" destId="{D30C3358-6966-493F-8067-F0284FACD947}" srcOrd="1" destOrd="0" presId="urn:microsoft.com/office/officeart/2005/8/layout/process5"/>
    <dgm:cxn modelId="{DC18D5C5-BD40-48E3-8D8E-64A90740FC9E}" type="presOf" srcId="{302FB94D-61F7-4E86-8C6F-47870AF248BC}" destId="{DEA1969B-3E14-440C-B0C4-56ADBDE7B309}" srcOrd="0" destOrd="0" presId="urn:microsoft.com/office/officeart/2005/8/layout/process5"/>
    <dgm:cxn modelId="{1EA2C7C7-E632-43CC-BE09-9F907CF3E7C5}" type="presOf" srcId="{74E89472-80D3-4A51-9043-A00E177322F0}" destId="{C5CA8EF8-F360-4FEC-98B2-CA3962AFE96C}" srcOrd="0" destOrd="0" presId="urn:microsoft.com/office/officeart/2005/8/layout/process5"/>
    <dgm:cxn modelId="{3ACA94CB-48AF-4AAF-8404-4F2111B3DC53}" type="presOf" srcId="{C52E9550-983C-4408-89FD-CAEDB1385253}" destId="{B9B44D07-22F1-4F31-8B96-3EB6786D29BE}" srcOrd="0" destOrd="0" presId="urn:microsoft.com/office/officeart/2005/8/layout/process5"/>
    <dgm:cxn modelId="{A189B2E3-E5B4-4875-AABB-3DB57BE6C6DE}" srcId="{28737C93-BA2C-4ABC-AA2A-6C195CAC5CD5}" destId="{D62D4730-0C2F-426F-AB35-E8712773038E}" srcOrd="4" destOrd="0" parTransId="{BA8C4E51-F7AE-4A79-9FDF-DB2909DF3DD7}" sibTransId="{5A429ACE-F4A0-49A0-AE9E-A8E353EFFEB3}"/>
    <dgm:cxn modelId="{47F874E5-8618-4DCB-9B0A-B7D5B8FAACB4}" type="presOf" srcId="{B49391C6-4845-4540-92CB-3A575632E81D}" destId="{33422CB6-4A9C-4E12-BE82-6CA47ED83E33}" srcOrd="1" destOrd="0" presId="urn:microsoft.com/office/officeart/2005/8/layout/process5"/>
    <dgm:cxn modelId="{B95F46E6-EA63-4A4A-B171-84E71A8B2969}" srcId="{28737C93-BA2C-4ABC-AA2A-6C195CAC5CD5}" destId="{6DB3A59A-221A-42B5-B72D-77B7048B1FF3}" srcOrd="0" destOrd="0" parTransId="{C9B55F47-1EF8-4B48-9425-F1FDE20F18B4}" sibTransId="{AB6DD6D9-3A72-4649-9B2B-D1A6DA34A1A9}"/>
    <dgm:cxn modelId="{9AADA4E7-FF67-42BA-BF2F-B4915991F516}" type="presOf" srcId="{2F9048D3-ABEC-4892-9F02-E3231465FE3F}" destId="{F1764637-5414-432C-9381-E4F0BB255C4C}" srcOrd="1" destOrd="0" presId="urn:microsoft.com/office/officeart/2005/8/layout/process5"/>
    <dgm:cxn modelId="{B88282F9-B0F4-40F2-87E6-65FB27F7024B}" type="presOf" srcId="{820E95FA-32FB-4A31-999F-2DB7118EE40B}" destId="{260E39A3-494D-420D-96A6-F2894095CC42}" srcOrd="0" destOrd="0" presId="urn:microsoft.com/office/officeart/2005/8/layout/process5"/>
    <dgm:cxn modelId="{4664274C-C977-45B0-86EA-7FB7495A848A}" type="presParOf" srcId="{16CE84F3-4B6D-4B43-87E1-85895A6EA4A4}" destId="{96754F8D-73DB-4CC8-8D6C-0BF8F03D0752}" srcOrd="0" destOrd="0" presId="urn:microsoft.com/office/officeart/2005/8/layout/process5"/>
    <dgm:cxn modelId="{2B5FCCAF-EE45-49DD-A23D-4DFE2E21AB0F}" type="presParOf" srcId="{16CE84F3-4B6D-4B43-87E1-85895A6EA4A4}" destId="{87A70434-5408-4509-95C4-E57C0C5D6E93}" srcOrd="1" destOrd="0" presId="urn:microsoft.com/office/officeart/2005/8/layout/process5"/>
    <dgm:cxn modelId="{B6E87DA8-70ED-4F56-80AF-1C5D3FA8DA76}" type="presParOf" srcId="{87A70434-5408-4509-95C4-E57C0C5D6E93}" destId="{A51E7C7F-2D90-4A2B-9713-655E644899E1}" srcOrd="0" destOrd="0" presId="urn:microsoft.com/office/officeart/2005/8/layout/process5"/>
    <dgm:cxn modelId="{88C518F0-E663-4CCE-B69A-4AF9D23CA785}" type="presParOf" srcId="{16CE84F3-4B6D-4B43-87E1-85895A6EA4A4}" destId="{C5CA8EF8-F360-4FEC-98B2-CA3962AFE96C}" srcOrd="2" destOrd="0" presId="urn:microsoft.com/office/officeart/2005/8/layout/process5"/>
    <dgm:cxn modelId="{215844F7-EB41-4909-B7F4-A4A74CB799D7}" type="presParOf" srcId="{16CE84F3-4B6D-4B43-87E1-85895A6EA4A4}" destId="{F19FD232-7166-4613-A961-4F4068B7C0F0}" srcOrd="3" destOrd="0" presId="urn:microsoft.com/office/officeart/2005/8/layout/process5"/>
    <dgm:cxn modelId="{42859416-B40A-45FD-A460-14146E3FAB0F}" type="presParOf" srcId="{F19FD232-7166-4613-A961-4F4068B7C0F0}" destId="{D30C3358-6966-493F-8067-F0284FACD947}" srcOrd="0" destOrd="0" presId="urn:microsoft.com/office/officeart/2005/8/layout/process5"/>
    <dgm:cxn modelId="{E06EA22C-D9BC-4A98-B6D1-5EAAC7862825}" type="presParOf" srcId="{16CE84F3-4B6D-4B43-87E1-85895A6EA4A4}" destId="{9C24590C-71F6-44FF-8B93-5CA113738C65}" srcOrd="4" destOrd="0" presId="urn:microsoft.com/office/officeart/2005/8/layout/process5"/>
    <dgm:cxn modelId="{23D949F0-D0A0-4CF2-BB64-CC9C6A3EB798}" type="presParOf" srcId="{16CE84F3-4B6D-4B43-87E1-85895A6EA4A4}" destId="{BFB713E8-63DC-44DC-9198-24BBE59B0F74}" srcOrd="5" destOrd="0" presId="urn:microsoft.com/office/officeart/2005/8/layout/process5"/>
    <dgm:cxn modelId="{38B27E2F-2503-4B0D-930D-BE2A2B8A6C99}" type="presParOf" srcId="{BFB713E8-63DC-44DC-9198-24BBE59B0F74}" destId="{1560A614-227C-41AB-AAAB-9F7BEF6F2C06}" srcOrd="0" destOrd="0" presId="urn:microsoft.com/office/officeart/2005/8/layout/process5"/>
    <dgm:cxn modelId="{96E1AD59-A33E-416D-9A46-F53B5931F602}" type="presParOf" srcId="{16CE84F3-4B6D-4B43-87E1-85895A6EA4A4}" destId="{260E39A3-494D-420D-96A6-F2894095CC42}" srcOrd="6" destOrd="0" presId="urn:microsoft.com/office/officeart/2005/8/layout/process5"/>
    <dgm:cxn modelId="{7D4C3C38-A561-46CF-90FB-22D66190587B}" type="presParOf" srcId="{16CE84F3-4B6D-4B43-87E1-85895A6EA4A4}" destId="{DEA1969B-3E14-440C-B0C4-56ADBDE7B309}" srcOrd="7" destOrd="0" presId="urn:microsoft.com/office/officeart/2005/8/layout/process5"/>
    <dgm:cxn modelId="{FFE15337-F9FF-4235-95CA-27BEC04247E4}" type="presParOf" srcId="{DEA1969B-3E14-440C-B0C4-56ADBDE7B309}" destId="{B28F1537-0F99-4692-AF91-7303C91F6538}" srcOrd="0" destOrd="0" presId="urn:microsoft.com/office/officeart/2005/8/layout/process5"/>
    <dgm:cxn modelId="{E38DFBF3-3BD7-4971-A9A9-C92BDD245BBC}" type="presParOf" srcId="{16CE84F3-4B6D-4B43-87E1-85895A6EA4A4}" destId="{F0BAF354-DC90-4782-80FE-F7C435BD947B}" srcOrd="8" destOrd="0" presId="urn:microsoft.com/office/officeart/2005/8/layout/process5"/>
    <dgm:cxn modelId="{33002782-0103-463B-AA01-96414424CF2E}" type="presParOf" srcId="{16CE84F3-4B6D-4B43-87E1-85895A6EA4A4}" destId="{CE039CAF-BEF1-4B1B-969F-C0D7DEBEBEED}" srcOrd="9" destOrd="0" presId="urn:microsoft.com/office/officeart/2005/8/layout/process5"/>
    <dgm:cxn modelId="{DBFC306E-11E0-44C9-9BA9-678245EBCCC2}" type="presParOf" srcId="{CE039CAF-BEF1-4B1B-969F-C0D7DEBEBEED}" destId="{AAB7FD8D-7838-48F2-B70A-E1C0C6BF3066}" srcOrd="0" destOrd="0" presId="urn:microsoft.com/office/officeart/2005/8/layout/process5"/>
    <dgm:cxn modelId="{34BB39D5-6965-42BF-BCA9-191F84BE4A51}" type="presParOf" srcId="{16CE84F3-4B6D-4B43-87E1-85895A6EA4A4}" destId="{58AFDEA6-F9D0-4705-9FEC-6707EA882F1D}" srcOrd="10" destOrd="0" presId="urn:microsoft.com/office/officeart/2005/8/layout/process5"/>
    <dgm:cxn modelId="{F2152C8C-6659-4D2E-BD93-08FD30565C48}" type="presParOf" srcId="{16CE84F3-4B6D-4B43-87E1-85895A6EA4A4}" destId="{307ECCEF-4E33-49E0-8888-210B9BDC4DB4}" srcOrd="11" destOrd="0" presId="urn:microsoft.com/office/officeart/2005/8/layout/process5"/>
    <dgm:cxn modelId="{7BED4253-AFE2-42DC-A147-2AABD2193183}" type="presParOf" srcId="{307ECCEF-4E33-49E0-8888-210B9BDC4DB4}" destId="{455B0868-1500-440E-863C-160D56FC3664}" srcOrd="0" destOrd="0" presId="urn:microsoft.com/office/officeart/2005/8/layout/process5"/>
    <dgm:cxn modelId="{421B5E89-AC7B-4364-9E0B-C23DFB803322}" type="presParOf" srcId="{16CE84F3-4B6D-4B43-87E1-85895A6EA4A4}" destId="{502F91B3-0A44-4F92-890D-A879F9B31ABC}" srcOrd="12" destOrd="0" presId="urn:microsoft.com/office/officeart/2005/8/layout/process5"/>
    <dgm:cxn modelId="{1CAB3CD7-1B0A-480F-8351-6CD54ECCC626}" type="presParOf" srcId="{16CE84F3-4B6D-4B43-87E1-85895A6EA4A4}" destId="{2B001297-82DD-4394-A941-F9D15499B4D6}" srcOrd="13" destOrd="0" presId="urn:microsoft.com/office/officeart/2005/8/layout/process5"/>
    <dgm:cxn modelId="{8F8FFE5A-FF92-49B8-B112-46F24C9A19A7}" type="presParOf" srcId="{2B001297-82DD-4394-A941-F9D15499B4D6}" destId="{F1764637-5414-432C-9381-E4F0BB255C4C}" srcOrd="0" destOrd="0" presId="urn:microsoft.com/office/officeart/2005/8/layout/process5"/>
    <dgm:cxn modelId="{343F8F6D-C732-4CB3-AE37-5FF0FAA0EF82}" type="presParOf" srcId="{16CE84F3-4B6D-4B43-87E1-85895A6EA4A4}" destId="{F6D8BCF4-7D84-4240-8356-5E9F55ED1282}" srcOrd="14" destOrd="0" presId="urn:microsoft.com/office/officeart/2005/8/layout/process5"/>
    <dgm:cxn modelId="{50E4380B-A9CC-40CA-823E-63EA5D10B028}" type="presParOf" srcId="{16CE84F3-4B6D-4B43-87E1-85895A6EA4A4}" destId="{AA7674FC-4CE0-44EF-B27D-C8651AD8D238}" srcOrd="15" destOrd="0" presId="urn:microsoft.com/office/officeart/2005/8/layout/process5"/>
    <dgm:cxn modelId="{A8F1F656-D6EE-4439-8AF4-BA5A6C903755}" type="presParOf" srcId="{AA7674FC-4CE0-44EF-B27D-C8651AD8D238}" destId="{8544FF90-CD82-493B-9B5F-474B5C163D40}" srcOrd="0" destOrd="0" presId="urn:microsoft.com/office/officeart/2005/8/layout/process5"/>
    <dgm:cxn modelId="{2A186C75-7F43-472F-8451-D42B354970B8}" type="presParOf" srcId="{16CE84F3-4B6D-4B43-87E1-85895A6EA4A4}" destId="{54211AAC-9A6E-42CE-98F0-7A2E4F4BF7EC}" srcOrd="16" destOrd="0" presId="urn:microsoft.com/office/officeart/2005/8/layout/process5"/>
    <dgm:cxn modelId="{D53B25BF-E9CC-46C7-9622-123F64308B4B}" type="presParOf" srcId="{16CE84F3-4B6D-4B43-87E1-85895A6EA4A4}" destId="{272DA4F0-0074-4AC9-ABAC-06D9319EF45A}" srcOrd="17" destOrd="0" presId="urn:microsoft.com/office/officeart/2005/8/layout/process5"/>
    <dgm:cxn modelId="{9D2C7A8E-C711-4AD2-8458-FDA04825497D}" type="presParOf" srcId="{272DA4F0-0074-4AC9-ABAC-06D9319EF45A}" destId="{33422CB6-4A9C-4E12-BE82-6CA47ED83E33}" srcOrd="0" destOrd="0" presId="urn:microsoft.com/office/officeart/2005/8/layout/process5"/>
    <dgm:cxn modelId="{38CB6E29-F8AC-41D5-AEA1-5B878A744B17}" type="presParOf" srcId="{16CE84F3-4B6D-4B43-87E1-85895A6EA4A4}" destId="{B9B44D07-22F1-4F31-8B96-3EB6786D29BE}" srcOrd="18" destOrd="0" presId="urn:microsoft.com/office/officeart/2005/8/layout/process5"/>
    <dgm:cxn modelId="{68ADFCBA-41C6-409C-B95C-758C45314B55}" type="presParOf" srcId="{16CE84F3-4B6D-4B43-87E1-85895A6EA4A4}" destId="{EFC254B1-1026-4F84-9FDF-11B926E309F1}" srcOrd="19" destOrd="0" presId="urn:microsoft.com/office/officeart/2005/8/layout/process5"/>
    <dgm:cxn modelId="{5A6083FA-5C5F-4B12-ADB7-E124837428A2}" type="presParOf" srcId="{EFC254B1-1026-4F84-9FDF-11B926E309F1}" destId="{61629135-0502-4483-B9F1-7D22049FAD0C}" srcOrd="0" destOrd="0" presId="urn:microsoft.com/office/officeart/2005/8/layout/process5"/>
    <dgm:cxn modelId="{22C5EA96-2B40-4837-BFA4-F856614343D4}" type="presParOf" srcId="{16CE84F3-4B6D-4B43-87E1-85895A6EA4A4}" destId="{F3185B82-2E7C-4044-B5A4-DE4955D3B62D}" srcOrd="2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494E4-AEC7-4394-8B8A-3B0867CB61F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41224A-CE95-4740-8525-36564CDF4D61}">
      <dgm:prSet/>
      <dgm:spPr/>
      <dgm:t>
        <a:bodyPr/>
        <a:lstStyle/>
        <a:p>
          <a:pPr>
            <a:lnSpc>
              <a:spcPct val="100000"/>
            </a:lnSpc>
          </a:pPr>
          <a:r>
            <a:rPr lang="en-US" b="1" dirty="0"/>
            <a:t>Number of Patients:</a:t>
          </a:r>
          <a:br>
            <a:rPr lang="en-US" dirty="0"/>
          </a:br>
          <a:r>
            <a:rPr lang="en-US" dirty="0"/>
            <a:t>Count the total number of patients visiting the ER each day.</a:t>
          </a:r>
          <a:br>
            <a:rPr lang="en-US" dirty="0"/>
          </a:br>
          <a:r>
            <a:rPr lang="en-US" dirty="0"/>
            <a:t>Show a daily trend with an area sparkline to spot patterns like busy days or seasonal trends.</a:t>
          </a:r>
        </a:p>
      </dgm:t>
    </dgm:pt>
    <dgm:pt modelId="{8A597A45-8762-445D-B729-3F269651B215}" type="parTrans" cxnId="{B4F3F2C1-9518-426E-A251-F2156961821E}">
      <dgm:prSet/>
      <dgm:spPr/>
      <dgm:t>
        <a:bodyPr/>
        <a:lstStyle/>
        <a:p>
          <a:endParaRPr lang="en-US"/>
        </a:p>
      </dgm:t>
    </dgm:pt>
    <dgm:pt modelId="{5A6DF8CF-694D-4DFB-B1D8-785E89634D4F}" type="sibTrans" cxnId="{B4F3F2C1-9518-426E-A251-F2156961821E}">
      <dgm:prSet/>
      <dgm:spPr/>
      <dgm:t>
        <a:bodyPr/>
        <a:lstStyle/>
        <a:p>
          <a:endParaRPr lang="en-US"/>
        </a:p>
      </dgm:t>
    </dgm:pt>
    <dgm:pt modelId="{CCCB024A-2B28-495C-A340-2E3D9FE9E350}">
      <dgm:prSet/>
      <dgm:spPr/>
      <dgm:t>
        <a:bodyPr/>
        <a:lstStyle/>
        <a:p>
          <a:pPr>
            <a:lnSpc>
              <a:spcPct val="100000"/>
            </a:lnSpc>
          </a:pPr>
          <a:r>
            <a:rPr lang="en-US" b="1" dirty="0"/>
            <a:t>Average Wait Time:</a:t>
          </a:r>
          <a:br>
            <a:rPr lang="en-US" dirty="0"/>
          </a:br>
          <a:r>
            <a:rPr lang="en-US" dirty="0"/>
            <a:t>Find the average time patients wait to see a medical professional.</a:t>
          </a:r>
          <a:br>
            <a:rPr lang="en-US" dirty="0"/>
          </a:br>
          <a:r>
            <a:rPr lang="en-US" dirty="0"/>
            <a:t>Use an area sparkline to track daily changes and highlight days with longer wait times that might need improvements.</a:t>
          </a:r>
        </a:p>
      </dgm:t>
    </dgm:pt>
    <dgm:pt modelId="{3D809E55-1134-43DE-9DE1-76F6D94CA8C5}" type="parTrans" cxnId="{180B03A0-B347-4BCD-8486-22FB138BBDD2}">
      <dgm:prSet/>
      <dgm:spPr/>
      <dgm:t>
        <a:bodyPr/>
        <a:lstStyle/>
        <a:p>
          <a:endParaRPr lang="en-US"/>
        </a:p>
      </dgm:t>
    </dgm:pt>
    <dgm:pt modelId="{D9BECFFA-E1E7-4DF4-BCD2-37884F9E2766}" type="sibTrans" cxnId="{180B03A0-B347-4BCD-8486-22FB138BBDD2}">
      <dgm:prSet/>
      <dgm:spPr/>
      <dgm:t>
        <a:bodyPr/>
        <a:lstStyle/>
        <a:p>
          <a:endParaRPr lang="en-US"/>
        </a:p>
      </dgm:t>
    </dgm:pt>
    <dgm:pt modelId="{A5F86479-0F25-4794-B858-E800E1C7E761}">
      <dgm:prSet/>
      <dgm:spPr/>
      <dgm:t>
        <a:bodyPr/>
        <a:lstStyle/>
        <a:p>
          <a:pPr>
            <a:lnSpc>
              <a:spcPct val="100000"/>
            </a:lnSpc>
          </a:pPr>
          <a:r>
            <a:rPr lang="en-US" b="1" dirty="0"/>
            <a:t>Patient Satisfaction Score:</a:t>
          </a:r>
          <a:br>
            <a:rPr lang="en-US" dirty="0"/>
          </a:br>
          <a:r>
            <a:rPr lang="en-US" dirty="0"/>
            <a:t>Check the average daily satisfaction score of patients to assess service quality.</a:t>
          </a:r>
          <a:br>
            <a:rPr lang="en-US" dirty="0"/>
          </a:br>
          <a:r>
            <a:rPr lang="en-US" dirty="0"/>
            <a:t>Use an area sparkline to show trends, spot drops in satisfaction, and link them to busy times or challenges.</a:t>
          </a:r>
        </a:p>
      </dgm:t>
    </dgm:pt>
    <dgm:pt modelId="{92F07704-E8E2-44D5-95A3-A1C9F1788914}" type="parTrans" cxnId="{8C706389-3DE9-4A46-8744-286A53D1E541}">
      <dgm:prSet/>
      <dgm:spPr/>
      <dgm:t>
        <a:bodyPr/>
        <a:lstStyle/>
        <a:p>
          <a:endParaRPr lang="en-US"/>
        </a:p>
      </dgm:t>
    </dgm:pt>
    <dgm:pt modelId="{CB99AFA9-B796-4BB4-9188-527C4D2BC99B}" type="sibTrans" cxnId="{8C706389-3DE9-4A46-8744-286A53D1E541}">
      <dgm:prSet/>
      <dgm:spPr/>
      <dgm:t>
        <a:bodyPr/>
        <a:lstStyle/>
        <a:p>
          <a:endParaRPr lang="en-US"/>
        </a:p>
      </dgm:t>
    </dgm:pt>
    <dgm:pt modelId="{BCBF2E4C-7311-477D-B49A-F7549A6FB8D4}" type="pres">
      <dgm:prSet presAssocID="{13C494E4-AEC7-4394-8B8A-3B0867CB61F5}" presName="root" presStyleCnt="0">
        <dgm:presLayoutVars>
          <dgm:dir/>
          <dgm:resizeHandles val="exact"/>
        </dgm:presLayoutVars>
      </dgm:prSet>
      <dgm:spPr/>
    </dgm:pt>
    <dgm:pt modelId="{390EA0FB-0A24-4B30-A0EB-30C662EA2388}" type="pres">
      <dgm:prSet presAssocID="{D641224A-CE95-4740-8525-36564CDF4D61}" presName="compNode" presStyleCnt="0"/>
      <dgm:spPr/>
    </dgm:pt>
    <dgm:pt modelId="{EF03DF70-1EBA-4D5F-B927-CCF4E4601210}" type="pres">
      <dgm:prSet presAssocID="{D641224A-CE95-4740-8525-36564CDF4D61}" presName="bgRect" presStyleLbl="bgShp" presStyleIdx="0" presStyleCnt="3"/>
      <dgm:spPr/>
    </dgm:pt>
    <dgm:pt modelId="{6CF3B0CF-A928-4DE7-A64C-8B94DB1BE8FB}" type="pres">
      <dgm:prSet presAssocID="{D641224A-CE95-4740-8525-36564CDF4D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D352A33-0205-4815-B578-9146171F4838}" type="pres">
      <dgm:prSet presAssocID="{D641224A-CE95-4740-8525-36564CDF4D61}" presName="spaceRect" presStyleCnt="0"/>
      <dgm:spPr/>
    </dgm:pt>
    <dgm:pt modelId="{020A257D-283F-440E-B041-9DB7FB7922D0}" type="pres">
      <dgm:prSet presAssocID="{D641224A-CE95-4740-8525-36564CDF4D61}" presName="parTx" presStyleLbl="revTx" presStyleIdx="0" presStyleCnt="3">
        <dgm:presLayoutVars>
          <dgm:chMax val="0"/>
          <dgm:chPref val="0"/>
        </dgm:presLayoutVars>
      </dgm:prSet>
      <dgm:spPr/>
    </dgm:pt>
    <dgm:pt modelId="{5B7D5602-EB17-4FBD-969E-E1C35D3C35A0}" type="pres">
      <dgm:prSet presAssocID="{5A6DF8CF-694D-4DFB-B1D8-785E89634D4F}" presName="sibTrans" presStyleCnt="0"/>
      <dgm:spPr/>
    </dgm:pt>
    <dgm:pt modelId="{140B9124-C2A9-45FF-90F0-109CE990DB27}" type="pres">
      <dgm:prSet presAssocID="{CCCB024A-2B28-495C-A340-2E3D9FE9E350}" presName="compNode" presStyleCnt="0"/>
      <dgm:spPr/>
    </dgm:pt>
    <dgm:pt modelId="{D72D847F-8ED8-497D-93B1-703FDBA3E225}" type="pres">
      <dgm:prSet presAssocID="{CCCB024A-2B28-495C-A340-2E3D9FE9E350}" presName="bgRect" presStyleLbl="bgShp" presStyleIdx="1" presStyleCnt="3"/>
      <dgm:spPr/>
    </dgm:pt>
    <dgm:pt modelId="{08799EBC-1046-473E-AA07-868B3FD204C9}" type="pres">
      <dgm:prSet presAssocID="{CCCB024A-2B28-495C-A340-2E3D9FE9E3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57FFEE7C-FD2F-4D1E-9E7C-BBD416AD338C}" type="pres">
      <dgm:prSet presAssocID="{CCCB024A-2B28-495C-A340-2E3D9FE9E350}" presName="spaceRect" presStyleCnt="0"/>
      <dgm:spPr/>
    </dgm:pt>
    <dgm:pt modelId="{A99FFACF-994E-468D-A779-8BC47D9F6810}" type="pres">
      <dgm:prSet presAssocID="{CCCB024A-2B28-495C-A340-2E3D9FE9E350}" presName="parTx" presStyleLbl="revTx" presStyleIdx="1" presStyleCnt="3">
        <dgm:presLayoutVars>
          <dgm:chMax val="0"/>
          <dgm:chPref val="0"/>
        </dgm:presLayoutVars>
      </dgm:prSet>
      <dgm:spPr/>
    </dgm:pt>
    <dgm:pt modelId="{8410E540-9674-46B7-AEE7-77E52AD2B4CF}" type="pres">
      <dgm:prSet presAssocID="{D9BECFFA-E1E7-4DF4-BCD2-37884F9E2766}" presName="sibTrans" presStyleCnt="0"/>
      <dgm:spPr/>
    </dgm:pt>
    <dgm:pt modelId="{243358DB-32F5-4177-8605-A8ADCF42DFC2}" type="pres">
      <dgm:prSet presAssocID="{A5F86479-0F25-4794-B858-E800E1C7E761}" presName="compNode" presStyleCnt="0"/>
      <dgm:spPr/>
    </dgm:pt>
    <dgm:pt modelId="{2F2A44F2-6171-4DF2-A19D-C599F2BED617}" type="pres">
      <dgm:prSet presAssocID="{A5F86479-0F25-4794-B858-E800E1C7E761}" presName="bgRect" presStyleLbl="bgShp" presStyleIdx="2" presStyleCnt="3"/>
      <dgm:spPr/>
    </dgm:pt>
    <dgm:pt modelId="{DAE1E073-D471-4146-B557-9E2EF294C9F2}" type="pres">
      <dgm:prSet presAssocID="{A5F86479-0F25-4794-B858-E800E1C7E7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0DA30DC8-FD9A-4F50-9037-E142692BC8C9}" type="pres">
      <dgm:prSet presAssocID="{A5F86479-0F25-4794-B858-E800E1C7E761}" presName="spaceRect" presStyleCnt="0"/>
      <dgm:spPr/>
    </dgm:pt>
    <dgm:pt modelId="{3F18E99B-4B57-4725-9D60-E905FD5BC8F7}" type="pres">
      <dgm:prSet presAssocID="{A5F86479-0F25-4794-B858-E800E1C7E761}" presName="parTx" presStyleLbl="revTx" presStyleIdx="2" presStyleCnt="3">
        <dgm:presLayoutVars>
          <dgm:chMax val="0"/>
          <dgm:chPref val="0"/>
        </dgm:presLayoutVars>
      </dgm:prSet>
      <dgm:spPr/>
    </dgm:pt>
  </dgm:ptLst>
  <dgm:cxnLst>
    <dgm:cxn modelId="{214D9C11-46AD-4BD4-8092-DA8037439DF4}" type="presOf" srcId="{A5F86479-0F25-4794-B858-E800E1C7E761}" destId="{3F18E99B-4B57-4725-9D60-E905FD5BC8F7}" srcOrd="0" destOrd="0" presId="urn:microsoft.com/office/officeart/2018/2/layout/IconVerticalSolidList"/>
    <dgm:cxn modelId="{8C706389-3DE9-4A46-8744-286A53D1E541}" srcId="{13C494E4-AEC7-4394-8B8A-3B0867CB61F5}" destId="{A5F86479-0F25-4794-B858-E800E1C7E761}" srcOrd="2" destOrd="0" parTransId="{92F07704-E8E2-44D5-95A3-A1C9F1788914}" sibTransId="{CB99AFA9-B796-4BB4-9188-527C4D2BC99B}"/>
    <dgm:cxn modelId="{180B03A0-B347-4BCD-8486-22FB138BBDD2}" srcId="{13C494E4-AEC7-4394-8B8A-3B0867CB61F5}" destId="{CCCB024A-2B28-495C-A340-2E3D9FE9E350}" srcOrd="1" destOrd="0" parTransId="{3D809E55-1134-43DE-9DE1-76F6D94CA8C5}" sibTransId="{D9BECFFA-E1E7-4DF4-BCD2-37884F9E2766}"/>
    <dgm:cxn modelId="{B4F3F2C1-9518-426E-A251-F2156961821E}" srcId="{13C494E4-AEC7-4394-8B8A-3B0867CB61F5}" destId="{D641224A-CE95-4740-8525-36564CDF4D61}" srcOrd="0" destOrd="0" parTransId="{8A597A45-8762-445D-B729-3F269651B215}" sibTransId="{5A6DF8CF-694D-4DFB-B1D8-785E89634D4F}"/>
    <dgm:cxn modelId="{BFAB65CC-1B38-4AB3-B6B0-C97A016BBA97}" type="presOf" srcId="{CCCB024A-2B28-495C-A340-2E3D9FE9E350}" destId="{A99FFACF-994E-468D-A779-8BC47D9F6810}" srcOrd="0" destOrd="0" presId="urn:microsoft.com/office/officeart/2018/2/layout/IconVerticalSolidList"/>
    <dgm:cxn modelId="{B410C4CC-7311-4D72-9771-74E2289475AF}" type="presOf" srcId="{13C494E4-AEC7-4394-8B8A-3B0867CB61F5}" destId="{BCBF2E4C-7311-477D-B49A-F7549A6FB8D4}" srcOrd="0" destOrd="0" presId="urn:microsoft.com/office/officeart/2018/2/layout/IconVerticalSolidList"/>
    <dgm:cxn modelId="{F11488EA-A5D8-4171-A4C2-8F311F079C20}" type="presOf" srcId="{D641224A-CE95-4740-8525-36564CDF4D61}" destId="{020A257D-283F-440E-B041-9DB7FB7922D0}" srcOrd="0" destOrd="0" presId="urn:microsoft.com/office/officeart/2018/2/layout/IconVerticalSolidList"/>
    <dgm:cxn modelId="{1379F96E-12A5-4D57-9342-A08926841952}" type="presParOf" srcId="{BCBF2E4C-7311-477D-B49A-F7549A6FB8D4}" destId="{390EA0FB-0A24-4B30-A0EB-30C662EA2388}" srcOrd="0" destOrd="0" presId="urn:microsoft.com/office/officeart/2018/2/layout/IconVerticalSolidList"/>
    <dgm:cxn modelId="{6A7945CA-C80F-41E5-B51B-3D8F4C454CDF}" type="presParOf" srcId="{390EA0FB-0A24-4B30-A0EB-30C662EA2388}" destId="{EF03DF70-1EBA-4D5F-B927-CCF4E4601210}" srcOrd="0" destOrd="0" presId="urn:microsoft.com/office/officeart/2018/2/layout/IconVerticalSolidList"/>
    <dgm:cxn modelId="{F89689BC-5CE5-4862-B188-E76303CB02D4}" type="presParOf" srcId="{390EA0FB-0A24-4B30-A0EB-30C662EA2388}" destId="{6CF3B0CF-A928-4DE7-A64C-8B94DB1BE8FB}" srcOrd="1" destOrd="0" presId="urn:microsoft.com/office/officeart/2018/2/layout/IconVerticalSolidList"/>
    <dgm:cxn modelId="{9BCDBBE6-4BDA-4CE2-B649-F6290612E27F}" type="presParOf" srcId="{390EA0FB-0A24-4B30-A0EB-30C662EA2388}" destId="{CD352A33-0205-4815-B578-9146171F4838}" srcOrd="2" destOrd="0" presId="urn:microsoft.com/office/officeart/2018/2/layout/IconVerticalSolidList"/>
    <dgm:cxn modelId="{7A4DD72D-2905-4B24-8E7A-9C193ED91BF6}" type="presParOf" srcId="{390EA0FB-0A24-4B30-A0EB-30C662EA2388}" destId="{020A257D-283F-440E-B041-9DB7FB7922D0}" srcOrd="3" destOrd="0" presId="urn:microsoft.com/office/officeart/2018/2/layout/IconVerticalSolidList"/>
    <dgm:cxn modelId="{4882B0E8-5AEF-4022-9DB7-C0B250C3A461}" type="presParOf" srcId="{BCBF2E4C-7311-477D-B49A-F7549A6FB8D4}" destId="{5B7D5602-EB17-4FBD-969E-E1C35D3C35A0}" srcOrd="1" destOrd="0" presId="urn:microsoft.com/office/officeart/2018/2/layout/IconVerticalSolidList"/>
    <dgm:cxn modelId="{75A3ECFC-9D2C-4F4B-A680-725286F14093}" type="presParOf" srcId="{BCBF2E4C-7311-477D-B49A-F7549A6FB8D4}" destId="{140B9124-C2A9-45FF-90F0-109CE990DB27}" srcOrd="2" destOrd="0" presId="urn:microsoft.com/office/officeart/2018/2/layout/IconVerticalSolidList"/>
    <dgm:cxn modelId="{F7F6EB82-7BD9-48B5-B510-63052CF88309}" type="presParOf" srcId="{140B9124-C2A9-45FF-90F0-109CE990DB27}" destId="{D72D847F-8ED8-497D-93B1-703FDBA3E225}" srcOrd="0" destOrd="0" presId="urn:microsoft.com/office/officeart/2018/2/layout/IconVerticalSolidList"/>
    <dgm:cxn modelId="{821530BD-72FC-4F68-B2C9-4DFE251FD936}" type="presParOf" srcId="{140B9124-C2A9-45FF-90F0-109CE990DB27}" destId="{08799EBC-1046-473E-AA07-868B3FD204C9}" srcOrd="1" destOrd="0" presId="urn:microsoft.com/office/officeart/2018/2/layout/IconVerticalSolidList"/>
    <dgm:cxn modelId="{B14C737F-0473-4DD1-AC18-E11B448DA187}" type="presParOf" srcId="{140B9124-C2A9-45FF-90F0-109CE990DB27}" destId="{57FFEE7C-FD2F-4D1E-9E7C-BBD416AD338C}" srcOrd="2" destOrd="0" presId="urn:microsoft.com/office/officeart/2018/2/layout/IconVerticalSolidList"/>
    <dgm:cxn modelId="{5758DB15-CD11-40A8-887C-50B5D2604C0B}" type="presParOf" srcId="{140B9124-C2A9-45FF-90F0-109CE990DB27}" destId="{A99FFACF-994E-468D-A779-8BC47D9F6810}" srcOrd="3" destOrd="0" presId="urn:microsoft.com/office/officeart/2018/2/layout/IconVerticalSolidList"/>
    <dgm:cxn modelId="{6CFD8C34-FA55-4447-9964-927058ABA208}" type="presParOf" srcId="{BCBF2E4C-7311-477D-B49A-F7549A6FB8D4}" destId="{8410E540-9674-46B7-AEE7-77E52AD2B4CF}" srcOrd="3" destOrd="0" presId="urn:microsoft.com/office/officeart/2018/2/layout/IconVerticalSolidList"/>
    <dgm:cxn modelId="{5DD9230E-3F05-470C-9B5E-63420E449B50}" type="presParOf" srcId="{BCBF2E4C-7311-477D-B49A-F7549A6FB8D4}" destId="{243358DB-32F5-4177-8605-A8ADCF42DFC2}" srcOrd="4" destOrd="0" presId="urn:microsoft.com/office/officeart/2018/2/layout/IconVerticalSolidList"/>
    <dgm:cxn modelId="{6BE16B81-C1E7-4F40-AD99-9D3894F77F57}" type="presParOf" srcId="{243358DB-32F5-4177-8605-A8ADCF42DFC2}" destId="{2F2A44F2-6171-4DF2-A19D-C599F2BED617}" srcOrd="0" destOrd="0" presId="urn:microsoft.com/office/officeart/2018/2/layout/IconVerticalSolidList"/>
    <dgm:cxn modelId="{0CE1AA7B-B35E-4C9C-B07B-0F0CBBA6D03B}" type="presParOf" srcId="{243358DB-32F5-4177-8605-A8ADCF42DFC2}" destId="{DAE1E073-D471-4146-B557-9E2EF294C9F2}" srcOrd="1" destOrd="0" presId="urn:microsoft.com/office/officeart/2018/2/layout/IconVerticalSolidList"/>
    <dgm:cxn modelId="{F48D1665-8D24-4DAE-9A61-D96E637A80D4}" type="presParOf" srcId="{243358DB-32F5-4177-8605-A8ADCF42DFC2}" destId="{0DA30DC8-FD9A-4F50-9037-E142692BC8C9}" srcOrd="2" destOrd="0" presId="urn:microsoft.com/office/officeart/2018/2/layout/IconVerticalSolidList"/>
    <dgm:cxn modelId="{D438D9B0-0376-44DD-9621-6CAB34AC7FC1}" type="presParOf" srcId="{243358DB-32F5-4177-8605-A8ADCF42DFC2}" destId="{3F18E99B-4B57-4725-9D60-E905FD5BC8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54F8D-73DB-4CC8-8D6C-0BF8F03D0752}">
      <dsp:nvSpPr>
        <dsp:cNvPr id="0" name=""/>
        <dsp:cNvSpPr/>
      </dsp:nvSpPr>
      <dsp:spPr>
        <a:xfrm>
          <a:off x="66257" y="49"/>
          <a:ext cx="1786458" cy="928251"/>
        </a:xfrm>
        <a:prstGeom prst="roundRect">
          <a:avLst>
            <a:gd name="adj" fmla="val 10000"/>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dirty="0"/>
            <a:t>Business  Requirement Gathering</a:t>
          </a:r>
          <a:endParaRPr lang="en-US" sz="1300" kern="1200" dirty="0"/>
        </a:p>
      </dsp:txBody>
      <dsp:txXfrm>
        <a:off x="93445" y="27237"/>
        <a:ext cx="1732082" cy="873875"/>
      </dsp:txXfrm>
    </dsp:sp>
    <dsp:sp modelId="{87A70434-5408-4509-95C4-E57C0C5D6E93}">
      <dsp:nvSpPr>
        <dsp:cNvPr id="0" name=""/>
        <dsp:cNvSpPr/>
      </dsp:nvSpPr>
      <dsp:spPr>
        <a:xfrm>
          <a:off x="1943944" y="263229"/>
          <a:ext cx="308019" cy="401891"/>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943944" y="343607"/>
        <a:ext cx="215613" cy="241135"/>
      </dsp:txXfrm>
    </dsp:sp>
    <dsp:sp modelId="{C5CA8EF8-F360-4FEC-98B2-CA3962AFE96C}">
      <dsp:nvSpPr>
        <dsp:cNvPr id="0" name=""/>
        <dsp:cNvSpPr/>
      </dsp:nvSpPr>
      <dsp:spPr>
        <a:xfrm>
          <a:off x="2358361" y="49"/>
          <a:ext cx="1786458" cy="928251"/>
        </a:xfrm>
        <a:prstGeom prst="roundRect">
          <a:avLst>
            <a:gd name="adj" fmla="val 10000"/>
          </a:avLst>
        </a:prstGeom>
        <a:solidFill>
          <a:schemeClr val="accent1">
            <a:shade val="80000"/>
            <a:hueOff val="41031"/>
            <a:satOff val="964"/>
            <a:lumOff val="27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Understanding of Data</a:t>
          </a:r>
          <a:endParaRPr lang="en-US" sz="1300" kern="1200" dirty="0"/>
        </a:p>
      </dsp:txBody>
      <dsp:txXfrm>
        <a:off x="2385549" y="27237"/>
        <a:ext cx="1732082" cy="873875"/>
      </dsp:txXfrm>
    </dsp:sp>
    <dsp:sp modelId="{F19FD232-7166-4613-A961-4F4068B7C0F0}">
      <dsp:nvSpPr>
        <dsp:cNvPr id="0" name=""/>
        <dsp:cNvSpPr/>
      </dsp:nvSpPr>
      <dsp:spPr>
        <a:xfrm>
          <a:off x="4236048" y="263229"/>
          <a:ext cx="308019" cy="401891"/>
        </a:xfrm>
        <a:prstGeom prst="rightArrow">
          <a:avLst>
            <a:gd name="adj1" fmla="val 60000"/>
            <a:gd name="adj2" fmla="val 50000"/>
          </a:avLst>
        </a:prstGeom>
        <a:solidFill>
          <a:schemeClr val="accent1">
            <a:shade val="90000"/>
            <a:hueOff val="45597"/>
            <a:satOff val="222"/>
            <a:lumOff val="271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236048" y="343607"/>
        <a:ext cx="215613" cy="241135"/>
      </dsp:txXfrm>
    </dsp:sp>
    <dsp:sp modelId="{9C24590C-71F6-44FF-8B93-5CA113738C65}">
      <dsp:nvSpPr>
        <dsp:cNvPr id="0" name=""/>
        <dsp:cNvSpPr/>
      </dsp:nvSpPr>
      <dsp:spPr>
        <a:xfrm>
          <a:off x="4650465" y="49"/>
          <a:ext cx="1786458" cy="928251"/>
        </a:xfrm>
        <a:prstGeom prst="roundRect">
          <a:avLst>
            <a:gd name="adj" fmla="val 10000"/>
          </a:avLst>
        </a:prstGeom>
        <a:solidFill>
          <a:schemeClr val="accent1">
            <a:shade val="80000"/>
            <a:hueOff val="82061"/>
            <a:satOff val="1927"/>
            <a:lumOff val="545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Data Connection (Import Data Using Power Query)</a:t>
          </a:r>
          <a:endParaRPr lang="en-US" sz="1300" kern="1200"/>
        </a:p>
      </dsp:txBody>
      <dsp:txXfrm>
        <a:off x="4677653" y="27237"/>
        <a:ext cx="1732082" cy="873875"/>
      </dsp:txXfrm>
    </dsp:sp>
    <dsp:sp modelId="{BFB713E8-63DC-44DC-9198-24BBE59B0F74}">
      <dsp:nvSpPr>
        <dsp:cNvPr id="0" name=""/>
        <dsp:cNvSpPr/>
      </dsp:nvSpPr>
      <dsp:spPr>
        <a:xfrm>
          <a:off x="6528152" y="263229"/>
          <a:ext cx="308019" cy="401891"/>
        </a:xfrm>
        <a:prstGeom prst="rightArrow">
          <a:avLst>
            <a:gd name="adj1" fmla="val 60000"/>
            <a:gd name="adj2" fmla="val 50000"/>
          </a:avLst>
        </a:prstGeom>
        <a:solidFill>
          <a:schemeClr val="accent1">
            <a:shade val="90000"/>
            <a:hueOff val="91193"/>
            <a:satOff val="445"/>
            <a:lumOff val="54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528152" y="343607"/>
        <a:ext cx="215613" cy="241135"/>
      </dsp:txXfrm>
    </dsp:sp>
    <dsp:sp modelId="{260E39A3-494D-420D-96A6-F2894095CC42}">
      <dsp:nvSpPr>
        <dsp:cNvPr id="0" name=""/>
        <dsp:cNvSpPr/>
      </dsp:nvSpPr>
      <dsp:spPr>
        <a:xfrm>
          <a:off x="6942569" y="49"/>
          <a:ext cx="1786458" cy="928251"/>
        </a:xfrm>
        <a:prstGeom prst="roundRect">
          <a:avLst>
            <a:gd name="adj" fmla="val 10000"/>
          </a:avLst>
        </a:prstGeom>
        <a:solidFill>
          <a:schemeClr val="accent1">
            <a:shade val="80000"/>
            <a:hueOff val="123092"/>
            <a:satOff val="2891"/>
            <a:lumOff val="818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a:t>Data Cleaning and Data Quality Check Using Power Query</a:t>
          </a:r>
          <a:endParaRPr lang="en-US" sz="1300" kern="1200"/>
        </a:p>
      </dsp:txBody>
      <dsp:txXfrm>
        <a:off x="6969757" y="27237"/>
        <a:ext cx="1732082" cy="873875"/>
      </dsp:txXfrm>
    </dsp:sp>
    <dsp:sp modelId="{DEA1969B-3E14-440C-B0C4-56ADBDE7B309}">
      <dsp:nvSpPr>
        <dsp:cNvPr id="0" name=""/>
        <dsp:cNvSpPr/>
      </dsp:nvSpPr>
      <dsp:spPr>
        <a:xfrm>
          <a:off x="8820256" y="263229"/>
          <a:ext cx="308019" cy="401891"/>
        </a:xfrm>
        <a:prstGeom prst="rightArrow">
          <a:avLst>
            <a:gd name="adj1" fmla="val 60000"/>
            <a:gd name="adj2" fmla="val 50000"/>
          </a:avLst>
        </a:prstGeom>
        <a:solidFill>
          <a:schemeClr val="accent1">
            <a:shade val="90000"/>
            <a:hueOff val="136790"/>
            <a:satOff val="667"/>
            <a:lumOff val="8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820256" y="343607"/>
        <a:ext cx="215613" cy="241135"/>
      </dsp:txXfrm>
    </dsp:sp>
    <dsp:sp modelId="{F0BAF354-DC90-4782-80FE-F7C435BD947B}">
      <dsp:nvSpPr>
        <dsp:cNvPr id="0" name=""/>
        <dsp:cNvSpPr/>
      </dsp:nvSpPr>
      <dsp:spPr>
        <a:xfrm>
          <a:off x="9234673" y="49"/>
          <a:ext cx="1786458" cy="928251"/>
        </a:xfrm>
        <a:prstGeom prst="roundRect">
          <a:avLst>
            <a:gd name="adj" fmla="val 10000"/>
          </a:avLst>
        </a:prstGeom>
        <a:solidFill>
          <a:schemeClr val="accent1">
            <a:shade val="80000"/>
            <a:hueOff val="164123"/>
            <a:satOff val="3854"/>
            <a:lumOff val="109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a:t>Creating Calendar Table using Power Query</a:t>
          </a:r>
          <a:endParaRPr lang="en-US" sz="1300" kern="1200"/>
        </a:p>
      </dsp:txBody>
      <dsp:txXfrm>
        <a:off x="9261861" y="27237"/>
        <a:ext cx="1732082" cy="873875"/>
      </dsp:txXfrm>
    </dsp:sp>
    <dsp:sp modelId="{CE039CAF-BEF1-4B1B-969F-C0D7DEBEBEED}">
      <dsp:nvSpPr>
        <dsp:cNvPr id="0" name=""/>
        <dsp:cNvSpPr/>
      </dsp:nvSpPr>
      <dsp:spPr>
        <a:xfrm rot="5400000">
          <a:off x="9973892" y="972593"/>
          <a:ext cx="308019" cy="401891"/>
        </a:xfrm>
        <a:prstGeom prst="rightArrow">
          <a:avLst>
            <a:gd name="adj1" fmla="val 60000"/>
            <a:gd name="adj2" fmla="val 50000"/>
          </a:avLst>
        </a:prstGeom>
        <a:solidFill>
          <a:schemeClr val="accent1">
            <a:shade val="90000"/>
            <a:hueOff val="182387"/>
            <a:satOff val="889"/>
            <a:lumOff val="108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10007334" y="1019529"/>
        <a:ext cx="241135" cy="215613"/>
      </dsp:txXfrm>
    </dsp:sp>
    <dsp:sp modelId="{58AFDEA6-F9D0-4705-9FEC-6707EA882F1D}">
      <dsp:nvSpPr>
        <dsp:cNvPr id="0" name=""/>
        <dsp:cNvSpPr/>
      </dsp:nvSpPr>
      <dsp:spPr>
        <a:xfrm>
          <a:off x="9234673" y="1433946"/>
          <a:ext cx="1786458" cy="928251"/>
        </a:xfrm>
        <a:prstGeom prst="roundRect">
          <a:avLst>
            <a:gd name="adj" fmla="val 10000"/>
          </a:avLst>
        </a:prstGeom>
        <a:solidFill>
          <a:schemeClr val="accent1">
            <a:shade val="80000"/>
            <a:hueOff val="205154"/>
            <a:satOff val="4818"/>
            <a:lumOff val="136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Data Modeling – Power Pivot</a:t>
          </a:r>
          <a:endParaRPr lang="en-US" sz="1300" kern="1200"/>
        </a:p>
      </dsp:txBody>
      <dsp:txXfrm>
        <a:off x="9261861" y="1461134"/>
        <a:ext cx="1732082" cy="873875"/>
      </dsp:txXfrm>
    </dsp:sp>
    <dsp:sp modelId="{307ECCEF-4E33-49E0-8888-210B9BDC4DB4}">
      <dsp:nvSpPr>
        <dsp:cNvPr id="0" name=""/>
        <dsp:cNvSpPr/>
      </dsp:nvSpPr>
      <dsp:spPr>
        <a:xfrm rot="10800000">
          <a:off x="8835425" y="1697126"/>
          <a:ext cx="308019" cy="401891"/>
        </a:xfrm>
        <a:prstGeom prst="rightArrow">
          <a:avLst>
            <a:gd name="adj1" fmla="val 60000"/>
            <a:gd name="adj2" fmla="val 50000"/>
          </a:avLst>
        </a:prstGeom>
        <a:solidFill>
          <a:schemeClr val="accent1">
            <a:shade val="90000"/>
            <a:hueOff val="227984"/>
            <a:satOff val="1112"/>
            <a:lumOff val="1359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8927831" y="1777504"/>
        <a:ext cx="215613" cy="241135"/>
      </dsp:txXfrm>
    </dsp:sp>
    <dsp:sp modelId="{502F91B3-0A44-4F92-890D-A879F9B31ABC}">
      <dsp:nvSpPr>
        <dsp:cNvPr id="0" name=""/>
        <dsp:cNvSpPr/>
      </dsp:nvSpPr>
      <dsp:spPr>
        <a:xfrm>
          <a:off x="6942569" y="1433946"/>
          <a:ext cx="1786458" cy="928251"/>
        </a:xfrm>
        <a:prstGeom prst="roundRect">
          <a:avLst>
            <a:gd name="adj" fmla="val 10000"/>
          </a:avLst>
        </a:prstGeom>
        <a:solidFill>
          <a:schemeClr val="accent1">
            <a:shade val="80000"/>
            <a:hueOff val="246184"/>
            <a:satOff val="5781"/>
            <a:lumOff val="163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Adding Required Columns (DAX Calculation in Power Pivot)</a:t>
          </a:r>
          <a:endParaRPr lang="en-US" sz="1300" kern="1200"/>
        </a:p>
      </dsp:txBody>
      <dsp:txXfrm>
        <a:off x="6969757" y="1461134"/>
        <a:ext cx="1732082" cy="873875"/>
      </dsp:txXfrm>
    </dsp:sp>
    <dsp:sp modelId="{2B001297-82DD-4394-A941-F9D15499B4D6}">
      <dsp:nvSpPr>
        <dsp:cNvPr id="0" name=""/>
        <dsp:cNvSpPr/>
      </dsp:nvSpPr>
      <dsp:spPr>
        <a:xfrm rot="10800000">
          <a:off x="6543321" y="1697126"/>
          <a:ext cx="308019" cy="401891"/>
        </a:xfrm>
        <a:prstGeom prst="rightArrow">
          <a:avLst>
            <a:gd name="adj1" fmla="val 60000"/>
            <a:gd name="adj2" fmla="val 50000"/>
          </a:avLst>
        </a:prstGeom>
        <a:solidFill>
          <a:schemeClr val="accent1">
            <a:shade val="90000"/>
            <a:hueOff val="273580"/>
            <a:satOff val="1334"/>
            <a:lumOff val="163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6635727" y="1777504"/>
        <a:ext cx="215613" cy="241135"/>
      </dsp:txXfrm>
    </dsp:sp>
    <dsp:sp modelId="{F6D8BCF4-7D84-4240-8356-5E9F55ED1282}">
      <dsp:nvSpPr>
        <dsp:cNvPr id="0" name=""/>
        <dsp:cNvSpPr/>
      </dsp:nvSpPr>
      <dsp:spPr>
        <a:xfrm>
          <a:off x="4650465" y="1433946"/>
          <a:ext cx="1786458" cy="928251"/>
        </a:xfrm>
        <a:prstGeom prst="roundRect">
          <a:avLst>
            <a:gd name="adj" fmla="val 10000"/>
          </a:avLst>
        </a:prstGeom>
        <a:solidFill>
          <a:schemeClr val="accent1">
            <a:shade val="80000"/>
            <a:hueOff val="287215"/>
            <a:satOff val="6745"/>
            <a:lumOff val="1908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a:t>Creating Pivots and Dashboard Lay outing</a:t>
          </a:r>
          <a:endParaRPr lang="en-US" sz="1300" kern="1200"/>
        </a:p>
      </dsp:txBody>
      <dsp:txXfrm>
        <a:off x="4677653" y="1461134"/>
        <a:ext cx="1732082" cy="873875"/>
      </dsp:txXfrm>
    </dsp:sp>
    <dsp:sp modelId="{AA7674FC-4CE0-44EF-B27D-C8651AD8D238}">
      <dsp:nvSpPr>
        <dsp:cNvPr id="0" name=""/>
        <dsp:cNvSpPr/>
      </dsp:nvSpPr>
      <dsp:spPr>
        <a:xfrm rot="10800000">
          <a:off x="4251217" y="1697126"/>
          <a:ext cx="308019" cy="401891"/>
        </a:xfrm>
        <a:prstGeom prst="rightArrow">
          <a:avLst>
            <a:gd name="adj1" fmla="val 60000"/>
            <a:gd name="adj2" fmla="val 50000"/>
          </a:avLst>
        </a:prstGeom>
        <a:solidFill>
          <a:schemeClr val="accent1">
            <a:shade val="90000"/>
            <a:hueOff val="319177"/>
            <a:satOff val="1556"/>
            <a:lumOff val="190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4343623" y="1777504"/>
        <a:ext cx="215613" cy="241135"/>
      </dsp:txXfrm>
    </dsp:sp>
    <dsp:sp modelId="{54211AAC-9A6E-42CE-98F0-7A2E4F4BF7EC}">
      <dsp:nvSpPr>
        <dsp:cNvPr id="0" name=""/>
        <dsp:cNvSpPr/>
      </dsp:nvSpPr>
      <dsp:spPr>
        <a:xfrm>
          <a:off x="2358361" y="1433946"/>
          <a:ext cx="1786458" cy="928251"/>
        </a:xfrm>
        <a:prstGeom prst="roundRect">
          <a:avLst>
            <a:gd name="adj" fmla="val 10000"/>
          </a:avLst>
        </a:prstGeom>
        <a:solidFill>
          <a:schemeClr val="accent1">
            <a:shade val="80000"/>
            <a:hueOff val="328246"/>
            <a:satOff val="7708"/>
            <a:lumOff val="2181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Charts Development and Formatting</a:t>
          </a:r>
          <a:endParaRPr lang="en-US" sz="1300" kern="1200"/>
        </a:p>
      </dsp:txBody>
      <dsp:txXfrm>
        <a:off x="2385549" y="1461134"/>
        <a:ext cx="1732082" cy="873875"/>
      </dsp:txXfrm>
    </dsp:sp>
    <dsp:sp modelId="{272DA4F0-0074-4AC9-ABAC-06D9319EF45A}">
      <dsp:nvSpPr>
        <dsp:cNvPr id="0" name=""/>
        <dsp:cNvSpPr/>
      </dsp:nvSpPr>
      <dsp:spPr>
        <a:xfrm rot="10800000">
          <a:off x="1959113" y="1697126"/>
          <a:ext cx="308019" cy="401891"/>
        </a:xfrm>
        <a:prstGeom prst="rightArrow">
          <a:avLst>
            <a:gd name="adj1" fmla="val 60000"/>
            <a:gd name="adj2" fmla="val 50000"/>
          </a:avLst>
        </a:prstGeom>
        <a:solidFill>
          <a:schemeClr val="accent1">
            <a:shade val="90000"/>
            <a:hueOff val="364774"/>
            <a:satOff val="1779"/>
            <a:lumOff val="2174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051519" y="1777504"/>
        <a:ext cx="215613" cy="241135"/>
      </dsp:txXfrm>
    </dsp:sp>
    <dsp:sp modelId="{B9B44D07-22F1-4F31-8B96-3EB6786D29BE}">
      <dsp:nvSpPr>
        <dsp:cNvPr id="0" name=""/>
        <dsp:cNvSpPr/>
      </dsp:nvSpPr>
      <dsp:spPr>
        <a:xfrm>
          <a:off x="66257" y="1433946"/>
          <a:ext cx="1786458" cy="928251"/>
        </a:xfrm>
        <a:prstGeom prst="roundRect">
          <a:avLst>
            <a:gd name="adj" fmla="val 10000"/>
          </a:avLst>
        </a:prstGeom>
        <a:solidFill>
          <a:schemeClr val="accent1">
            <a:shade val="80000"/>
            <a:hueOff val="369277"/>
            <a:satOff val="8672"/>
            <a:lumOff val="2454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a:t>Dashboard / Report Development</a:t>
          </a:r>
          <a:endParaRPr lang="en-US" sz="1300" kern="1200"/>
        </a:p>
      </dsp:txBody>
      <dsp:txXfrm>
        <a:off x="93445" y="1461134"/>
        <a:ext cx="1732082" cy="873875"/>
      </dsp:txXfrm>
    </dsp:sp>
    <dsp:sp modelId="{EFC254B1-1026-4F84-9FDF-11B926E309F1}">
      <dsp:nvSpPr>
        <dsp:cNvPr id="0" name=""/>
        <dsp:cNvSpPr/>
      </dsp:nvSpPr>
      <dsp:spPr>
        <a:xfrm rot="5400000">
          <a:off x="805476" y="2406490"/>
          <a:ext cx="308019" cy="401891"/>
        </a:xfrm>
        <a:prstGeom prst="rightArrow">
          <a:avLst>
            <a:gd name="adj1" fmla="val 60000"/>
            <a:gd name="adj2" fmla="val 50000"/>
          </a:avLst>
        </a:prstGeom>
        <a:solidFill>
          <a:schemeClr val="accent1">
            <a:shade val="90000"/>
            <a:hueOff val="410370"/>
            <a:satOff val="2001"/>
            <a:lumOff val="2446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838918" y="2453426"/>
        <a:ext cx="241135" cy="215613"/>
      </dsp:txXfrm>
    </dsp:sp>
    <dsp:sp modelId="{F3185B82-2E7C-4044-B5A4-DE4955D3B62D}">
      <dsp:nvSpPr>
        <dsp:cNvPr id="0" name=""/>
        <dsp:cNvSpPr/>
      </dsp:nvSpPr>
      <dsp:spPr>
        <a:xfrm>
          <a:off x="66257" y="2867843"/>
          <a:ext cx="1786458" cy="928251"/>
        </a:xfrm>
        <a:prstGeom prst="roundRect">
          <a:avLst>
            <a:gd name="adj" fmla="val 10000"/>
          </a:avLst>
        </a:prstGeom>
        <a:solidFill>
          <a:schemeClr val="accent1">
            <a:shade val="80000"/>
            <a:hueOff val="410307"/>
            <a:satOff val="9635"/>
            <a:lumOff val="272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Insights Generation</a:t>
          </a:r>
          <a:endParaRPr lang="en-US" sz="1300" kern="1200"/>
        </a:p>
      </dsp:txBody>
      <dsp:txXfrm>
        <a:off x="93445" y="2895031"/>
        <a:ext cx="1732082" cy="873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3DF70-1EBA-4D5F-B927-CCF4E4601210}">
      <dsp:nvSpPr>
        <dsp:cNvPr id="0" name=""/>
        <dsp:cNvSpPr/>
      </dsp:nvSpPr>
      <dsp:spPr>
        <a:xfrm>
          <a:off x="0" y="531"/>
          <a:ext cx="10515600" cy="12447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F3B0CF-A928-4DE7-A64C-8B94DB1BE8FB}">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257D-283F-440E-B041-9DB7FB7922D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66750">
            <a:lnSpc>
              <a:spcPct val="100000"/>
            </a:lnSpc>
            <a:spcBef>
              <a:spcPct val="0"/>
            </a:spcBef>
            <a:spcAft>
              <a:spcPct val="35000"/>
            </a:spcAft>
            <a:buNone/>
          </a:pPr>
          <a:r>
            <a:rPr lang="en-US" sz="1500" b="1" kern="1200" dirty="0"/>
            <a:t>Number of Patients:</a:t>
          </a:r>
          <a:br>
            <a:rPr lang="en-US" sz="1500" kern="1200" dirty="0"/>
          </a:br>
          <a:r>
            <a:rPr lang="en-US" sz="1500" kern="1200" dirty="0"/>
            <a:t>Count the total number of patients visiting the ER each day.</a:t>
          </a:r>
          <a:br>
            <a:rPr lang="en-US" sz="1500" kern="1200" dirty="0"/>
          </a:br>
          <a:r>
            <a:rPr lang="en-US" sz="1500" kern="1200" dirty="0"/>
            <a:t>Show a daily trend with an area sparkline to spot patterns like busy days or seasonal trends.</a:t>
          </a:r>
        </a:p>
      </dsp:txBody>
      <dsp:txXfrm>
        <a:off x="1437631" y="531"/>
        <a:ext cx="9077968" cy="1244702"/>
      </dsp:txXfrm>
    </dsp:sp>
    <dsp:sp modelId="{D72D847F-8ED8-497D-93B1-703FDBA3E225}">
      <dsp:nvSpPr>
        <dsp:cNvPr id="0" name=""/>
        <dsp:cNvSpPr/>
      </dsp:nvSpPr>
      <dsp:spPr>
        <a:xfrm>
          <a:off x="0" y="1556410"/>
          <a:ext cx="10515600" cy="12447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99EBC-1046-473E-AA07-868B3FD204C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9FFACF-994E-468D-A779-8BC47D9F6810}">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66750">
            <a:lnSpc>
              <a:spcPct val="100000"/>
            </a:lnSpc>
            <a:spcBef>
              <a:spcPct val="0"/>
            </a:spcBef>
            <a:spcAft>
              <a:spcPct val="35000"/>
            </a:spcAft>
            <a:buNone/>
          </a:pPr>
          <a:r>
            <a:rPr lang="en-US" sz="1500" b="1" kern="1200" dirty="0"/>
            <a:t>Average Wait Time:</a:t>
          </a:r>
          <a:br>
            <a:rPr lang="en-US" sz="1500" kern="1200" dirty="0"/>
          </a:br>
          <a:r>
            <a:rPr lang="en-US" sz="1500" kern="1200" dirty="0"/>
            <a:t>Find the average time patients wait to see a medical professional.</a:t>
          </a:r>
          <a:br>
            <a:rPr lang="en-US" sz="1500" kern="1200" dirty="0"/>
          </a:br>
          <a:r>
            <a:rPr lang="en-US" sz="1500" kern="1200" dirty="0"/>
            <a:t>Use an area sparkline to track daily changes and highlight days with longer wait times that might need improvements.</a:t>
          </a:r>
        </a:p>
      </dsp:txBody>
      <dsp:txXfrm>
        <a:off x="1437631" y="1556410"/>
        <a:ext cx="9077968" cy="1244702"/>
      </dsp:txXfrm>
    </dsp:sp>
    <dsp:sp modelId="{2F2A44F2-6171-4DF2-A19D-C599F2BED617}">
      <dsp:nvSpPr>
        <dsp:cNvPr id="0" name=""/>
        <dsp:cNvSpPr/>
      </dsp:nvSpPr>
      <dsp:spPr>
        <a:xfrm>
          <a:off x="0" y="3112289"/>
          <a:ext cx="10515600" cy="12447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1E073-D471-4146-B557-9E2EF294C9F2}">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18E99B-4B57-4725-9D60-E905FD5BC8F7}">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66750">
            <a:lnSpc>
              <a:spcPct val="100000"/>
            </a:lnSpc>
            <a:spcBef>
              <a:spcPct val="0"/>
            </a:spcBef>
            <a:spcAft>
              <a:spcPct val="35000"/>
            </a:spcAft>
            <a:buNone/>
          </a:pPr>
          <a:r>
            <a:rPr lang="en-US" sz="1500" b="1" kern="1200" dirty="0"/>
            <a:t>Patient Satisfaction Score:</a:t>
          </a:r>
          <a:br>
            <a:rPr lang="en-US" sz="1500" kern="1200" dirty="0"/>
          </a:br>
          <a:r>
            <a:rPr lang="en-US" sz="1500" kern="1200" dirty="0"/>
            <a:t>Check the average daily satisfaction score of patients to assess service quality.</a:t>
          </a:r>
          <a:br>
            <a:rPr lang="en-US" sz="1500" kern="1200" dirty="0"/>
          </a:br>
          <a:r>
            <a:rPr lang="en-US" sz="1500" kern="1200" dirty="0"/>
            <a:t>Use an area sparkline to show trends, spot drops in satisfaction, and link them to busy times or challenges.</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8D5C3-3B36-4186-BEE2-F51051688B18}"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F26B2-A7C0-4AA2-A7C1-F05DC06FA55E}" type="slidenum">
              <a:rPr lang="en-IN" smtClean="0"/>
              <a:t>‹#›</a:t>
            </a:fld>
            <a:endParaRPr lang="en-IN"/>
          </a:p>
        </p:txBody>
      </p:sp>
    </p:spTree>
    <p:extLst>
      <p:ext uri="{BB962C8B-B14F-4D97-AF65-F5344CB8AC3E}">
        <p14:creationId xmlns:p14="http://schemas.microsoft.com/office/powerpoint/2010/main" val="48299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4F26B2-A7C0-4AA2-A7C1-F05DC06FA55E}" type="slidenum">
              <a:rPr lang="en-IN" smtClean="0"/>
              <a:t>1</a:t>
            </a:fld>
            <a:endParaRPr lang="en-IN"/>
          </a:p>
        </p:txBody>
      </p:sp>
    </p:spTree>
    <p:extLst>
      <p:ext uri="{BB962C8B-B14F-4D97-AF65-F5344CB8AC3E}">
        <p14:creationId xmlns:p14="http://schemas.microsoft.com/office/powerpoint/2010/main" val="114078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BE1A9-A399-4AF9-80A1-5E978693C3F4}" type="datetimeFigureOut">
              <a:rPr lang="en-IN" smtClean="0"/>
              <a:t>14-02-2025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143741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BE1A9-A399-4AF9-80A1-5E978693C3F4}"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421944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BE1A9-A399-4AF9-80A1-5E978693C3F4}"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1552490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BE1A9-A399-4AF9-80A1-5E978693C3F4}"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2337609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BE1A9-A399-4AF9-80A1-5E978693C3F4}"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447793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BE1A9-A399-4AF9-80A1-5E978693C3F4}"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138736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BE1A9-A399-4AF9-80A1-5E978693C3F4}"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3631671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BE1A9-A399-4AF9-80A1-5E978693C3F4}"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206089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BE1A9-A399-4AF9-80A1-5E978693C3F4}"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668226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BE1A9-A399-4AF9-80A1-5E978693C3F4}"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261031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BE1A9-A399-4AF9-80A1-5E978693C3F4}" type="datetimeFigureOut">
              <a:rPr lang="en-IN" smtClean="0"/>
              <a:t>14-02-2025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1089842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7BE1A9-A399-4AF9-80A1-5E978693C3F4}"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109927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7BE1A9-A399-4AF9-80A1-5E978693C3F4}" type="datetimeFigureOut">
              <a:rPr lang="en-IN" smtClean="0"/>
              <a:t>14-02-2025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122689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7BE1A9-A399-4AF9-80A1-5E978693C3F4}" type="datetimeFigureOut">
              <a:rPr lang="en-IN" smtClean="0"/>
              <a:t>14-02-2025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399676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BE1A9-A399-4AF9-80A1-5E978693C3F4}" type="datetimeFigureOut">
              <a:rPr lang="en-IN" smtClean="0"/>
              <a:t>14-02-2025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159738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BE1A9-A399-4AF9-80A1-5E978693C3F4}"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59559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BE1A9-A399-4AF9-80A1-5E978693C3F4}" type="datetimeFigureOut">
              <a:rPr lang="en-IN" smtClean="0"/>
              <a:t>14-02-2025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9B16DB-A2C6-4272-A1B9-59A94FCBC857}" type="slidenum">
              <a:rPr lang="en-IN" smtClean="0"/>
              <a:t>‹#›</a:t>
            </a:fld>
            <a:endParaRPr lang="en-IN"/>
          </a:p>
        </p:txBody>
      </p:sp>
    </p:spTree>
    <p:extLst>
      <p:ext uri="{BB962C8B-B14F-4D97-AF65-F5344CB8AC3E}">
        <p14:creationId xmlns:p14="http://schemas.microsoft.com/office/powerpoint/2010/main" val="136937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BE1A9-A399-4AF9-80A1-5E978693C3F4}" type="datetimeFigureOut">
              <a:rPr lang="en-IN" smtClean="0"/>
              <a:t>14-02-2025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9B16DB-A2C6-4272-A1B9-59A94FCBC857}" type="slidenum">
              <a:rPr lang="en-IN" smtClean="0"/>
              <a:t>‹#›</a:t>
            </a:fld>
            <a:endParaRPr lang="en-IN"/>
          </a:p>
        </p:txBody>
      </p:sp>
    </p:spTree>
    <p:extLst>
      <p:ext uri="{BB962C8B-B14F-4D97-AF65-F5344CB8AC3E}">
        <p14:creationId xmlns:p14="http://schemas.microsoft.com/office/powerpoint/2010/main" val="42363430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5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5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5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5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5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55" name="Rectangle 54">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8E6C1D12-A777-A438-C669-0B9AA363E056}"/>
              </a:ext>
            </a:extLst>
          </p:cNvPr>
          <p:cNvPicPr>
            <a:picLocks noChangeAspect="1"/>
          </p:cNvPicPr>
          <p:nvPr/>
        </p:nvPicPr>
        <p:blipFill>
          <a:blip r:embed="rId4">
            <a:extLst>
              <a:ext uri="{28A0092B-C50C-407E-A947-70E740481C1C}">
                <a14:useLocalDpi xmlns:a14="http://schemas.microsoft.com/office/drawing/2010/main" val="0"/>
              </a:ext>
            </a:extLst>
          </a:blip>
          <a:srcRect t="472" r="26697" b="7900"/>
          <a:stretch/>
        </p:blipFill>
        <p:spPr>
          <a:xfrm>
            <a:off x="20" y="10"/>
            <a:ext cx="12191980" cy="6857990"/>
          </a:xfrm>
          <a:prstGeom prst="rect">
            <a:avLst/>
          </a:prstGeom>
        </p:spPr>
      </p:pic>
      <p:sp>
        <p:nvSpPr>
          <p:cNvPr id="56"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86D70-BF17-A326-5BC5-C4AA46A12C85}"/>
              </a:ext>
            </a:extLst>
          </p:cNvPr>
          <p:cNvSpPr>
            <a:spLocks noGrp="1"/>
          </p:cNvSpPr>
          <p:nvPr>
            <p:ph type="title"/>
          </p:nvPr>
        </p:nvSpPr>
        <p:spPr>
          <a:xfrm>
            <a:off x="685800" y="1634067"/>
            <a:ext cx="4080932" cy="3310468"/>
          </a:xfrm>
        </p:spPr>
        <p:txBody>
          <a:bodyPr vert="horz" lIns="91440" tIns="45720" rIns="91440" bIns="45720" rtlCol="0" anchor="b">
            <a:normAutofit/>
          </a:bodyPr>
          <a:lstStyle/>
          <a:p>
            <a:pPr algn="l">
              <a:lnSpc>
                <a:spcPct val="90000"/>
              </a:lnSpc>
            </a:pPr>
            <a:r>
              <a:rPr lang="en-US" sz="5000">
                <a:solidFill>
                  <a:schemeClr val="bg1"/>
                </a:solidFill>
              </a:rPr>
              <a:t>END TO END DASHBOARD PROJECT IN EXCEL</a:t>
            </a:r>
          </a:p>
        </p:txBody>
      </p:sp>
      <p:grpSp>
        <p:nvGrpSpPr>
          <p:cNvPr id="57" name="Group 56">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58"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59"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44"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45"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46"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47"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Tree>
    <p:extLst>
      <p:ext uri="{BB962C8B-B14F-4D97-AF65-F5344CB8AC3E}">
        <p14:creationId xmlns:p14="http://schemas.microsoft.com/office/powerpoint/2010/main" val="87941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0A8545-E0F8-00EC-836C-7EF8450750D9}"/>
            </a:ext>
          </a:extLst>
        </p:cNvPr>
        <p:cNvGrpSpPr/>
        <p:nvPr/>
      </p:nvGrpSpPr>
      <p:grpSpPr>
        <a:xfrm>
          <a:off x="0" y="0"/>
          <a:ext cx="0" cy="0"/>
          <a:chOff x="0" y="0"/>
          <a:chExt cx="0" cy="0"/>
        </a:xfrm>
      </p:grpSpPr>
      <p:pic>
        <p:nvPicPr>
          <p:cNvPr id="6" name="Picture 5" descr="Close-up of a solar panel&#10;&#10;AI-generated content may be incorrect.">
            <a:extLst>
              <a:ext uri="{FF2B5EF4-FFF2-40B4-BE49-F238E27FC236}">
                <a16:creationId xmlns:a16="http://schemas.microsoft.com/office/drawing/2014/main" id="{0BF65BC3-02E6-E5B1-F79E-56FFBB1860A4}"/>
              </a:ext>
            </a:extLst>
          </p:cNvPr>
          <p:cNvPicPr>
            <a:picLocks noChangeAspect="1"/>
          </p:cNvPicPr>
          <p:nvPr/>
        </p:nvPicPr>
        <p:blipFill>
          <a:blip r:embed="rId2">
            <a:duotone>
              <a:schemeClr val="bg2">
                <a:shade val="45000"/>
                <a:satMod val="135000"/>
              </a:schemeClr>
              <a:prstClr val="white"/>
            </a:duotone>
          </a:blip>
          <a:srcRect t="3479" b="12251"/>
          <a:stretch/>
        </p:blipFill>
        <p:spPr>
          <a:xfrm>
            <a:off x="20" y="10"/>
            <a:ext cx="12191980" cy="6857990"/>
          </a:xfrm>
          <a:prstGeom prst="rect">
            <a:avLst/>
          </a:prstGeom>
        </p:spPr>
      </p:pic>
      <p:sp>
        <p:nvSpPr>
          <p:cNvPr id="2" name="Title 1">
            <a:extLst>
              <a:ext uri="{FF2B5EF4-FFF2-40B4-BE49-F238E27FC236}">
                <a16:creationId xmlns:a16="http://schemas.microsoft.com/office/drawing/2014/main" id="{4F020F45-AE3B-0F17-1924-EE2FA561C833}"/>
              </a:ext>
            </a:extLst>
          </p:cNvPr>
          <p:cNvSpPr>
            <a:spLocks noGrp="1"/>
          </p:cNvSpPr>
          <p:nvPr>
            <p:ph type="title"/>
          </p:nvPr>
        </p:nvSpPr>
        <p:spPr>
          <a:xfrm>
            <a:off x="1484311" y="685801"/>
            <a:ext cx="10018713" cy="1049482"/>
          </a:xfrm>
        </p:spPr>
        <p:txBody>
          <a:bodyPr>
            <a:normAutofit/>
          </a:bodyPr>
          <a:lstStyle/>
          <a:p>
            <a:r>
              <a:rPr lang="en-US" dirty="0"/>
              <a:t>Project Steps</a:t>
            </a:r>
            <a:endParaRPr lang="en-IN" dirty="0"/>
          </a:p>
        </p:txBody>
      </p:sp>
      <p:graphicFrame>
        <p:nvGraphicFramePr>
          <p:cNvPr id="5" name="Content Placeholder 2">
            <a:extLst>
              <a:ext uri="{FF2B5EF4-FFF2-40B4-BE49-F238E27FC236}">
                <a16:creationId xmlns:a16="http://schemas.microsoft.com/office/drawing/2014/main" id="{71EC96F2-9CD7-496D-1151-E1DDBA01151F}"/>
              </a:ext>
            </a:extLst>
          </p:cNvPr>
          <p:cNvGraphicFramePr>
            <a:graphicFrameLocks noGrp="1"/>
          </p:cNvGraphicFramePr>
          <p:nvPr>
            <p:ph idx="1"/>
            <p:extLst>
              <p:ext uri="{D42A27DB-BD31-4B8C-83A1-F6EECF244321}">
                <p14:modId xmlns:p14="http://schemas.microsoft.com/office/powerpoint/2010/main" val="450837875"/>
              </p:ext>
            </p:extLst>
          </p:nvPr>
        </p:nvGraphicFramePr>
        <p:xfrm>
          <a:off x="415636" y="1995055"/>
          <a:ext cx="11087389" cy="3796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361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96754F8D-73DB-4CC8-8D6C-0BF8F03D0752}"/>
                                            </p:graphicEl>
                                          </p:spTgt>
                                        </p:tgtEl>
                                        <p:attrNameLst>
                                          <p:attrName>style.visibility</p:attrName>
                                        </p:attrNameLst>
                                      </p:cBhvr>
                                      <p:to>
                                        <p:strVal val="visible"/>
                                      </p:to>
                                    </p:set>
                                    <p:animEffect transition="in" filter="wipe(left)">
                                      <p:cBhvr>
                                        <p:cTn id="7" dur="500"/>
                                        <p:tgtEl>
                                          <p:spTgt spid="5">
                                            <p:graphicEl>
                                              <a:dgm id="{96754F8D-73DB-4CC8-8D6C-0BF8F03D075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87A70434-5408-4509-95C4-E57C0C5D6E93}"/>
                                            </p:graphicEl>
                                          </p:spTgt>
                                        </p:tgtEl>
                                        <p:attrNameLst>
                                          <p:attrName>style.visibility</p:attrName>
                                        </p:attrNameLst>
                                      </p:cBhvr>
                                      <p:to>
                                        <p:strVal val="visible"/>
                                      </p:to>
                                    </p:set>
                                    <p:animEffect transition="in" filter="wipe(left)">
                                      <p:cBhvr>
                                        <p:cTn id="12" dur="500"/>
                                        <p:tgtEl>
                                          <p:spTgt spid="5">
                                            <p:graphicEl>
                                              <a:dgm id="{87A70434-5408-4509-95C4-E57C0C5D6E93}"/>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graphicEl>
                                              <a:dgm id="{C5CA8EF8-F360-4FEC-98B2-CA3962AFE96C}"/>
                                            </p:graphicEl>
                                          </p:spTgt>
                                        </p:tgtEl>
                                        <p:attrNameLst>
                                          <p:attrName>style.visibility</p:attrName>
                                        </p:attrNameLst>
                                      </p:cBhvr>
                                      <p:to>
                                        <p:strVal val="visible"/>
                                      </p:to>
                                    </p:set>
                                    <p:animEffect transition="in" filter="wipe(left)">
                                      <p:cBhvr>
                                        <p:cTn id="15" dur="500"/>
                                        <p:tgtEl>
                                          <p:spTgt spid="5">
                                            <p:graphicEl>
                                              <a:dgm id="{C5CA8EF8-F360-4FEC-98B2-CA3962AFE96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graphicEl>
                                              <a:dgm id="{F19FD232-7166-4613-A961-4F4068B7C0F0}"/>
                                            </p:graphicEl>
                                          </p:spTgt>
                                        </p:tgtEl>
                                        <p:attrNameLst>
                                          <p:attrName>style.visibility</p:attrName>
                                        </p:attrNameLst>
                                      </p:cBhvr>
                                      <p:to>
                                        <p:strVal val="visible"/>
                                      </p:to>
                                    </p:set>
                                    <p:animEffect transition="in" filter="wipe(left)">
                                      <p:cBhvr>
                                        <p:cTn id="20" dur="500"/>
                                        <p:tgtEl>
                                          <p:spTgt spid="5">
                                            <p:graphicEl>
                                              <a:dgm id="{F19FD232-7166-4613-A961-4F4068B7C0F0}"/>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graphicEl>
                                              <a:dgm id="{9C24590C-71F6-44FF-8B93-5CA113738C65}"/>
                                            </p:graphicEl>
                                          </p:spTgt>
                                        </p:tgtEl>
                                        <p:attrNameLst>
                                          <p:attrName>style.visibility</p:attrName>
                                        </p:attrNameLst>
                                      </p:cBhvr>
                                      <p:to>
                                        <p:strVal val="visible"/>
                                      </p:to>
                                    </p:set>
                                    <p:animEffect transition="in" filter="wipe(left)">
                                      <p:cBhvr>
                                        <p:cTn id="23" dur="500"/>
                                        <p:tgtEl>
                                          <p:spTgt spid="5">
                                            <p:graphicEl>
                                              <a:dgm id="{9C24590C-71F6-44FF-8B93-5CA113738C6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graphicEl>
                                              <a:dgm id="{BFB713E8-63DC-44DC-9198-24BBE59B0F74}"/>
                                            </p:graphicEl>
                                          </p:spTgt>
                                        </p:tgtEl>
                                        <p:attrNameLst>
                                          <p:attrName>style.visibility</p:attrName>
                                        </p:attrNameLst>
                                      </p:cBhvr>
                                      <p:to>
                                        <p:strVal val="visible"/>
                                      </p:to>
                                    </p:set>
                                    <p:animEffect transition="in" filter="wipe(left)">
                                      <p:cBhvr>
                                        <p:cTn id="28" dur="500"/>
                                        <p:tgtEl>
                                          <p:spTgt spid="5">
                                            <p:graphicEl>
                                              <a:dgm id="{BFB713E8-63DC-44DC-9198-24BBE59B0F74}"/>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graphicEl>
                                              <a:dgm id="{260E39A3-494D-420D-96A6-F2894095CC42}"/>
                                            </p:graphicEl>
                                          </p:spTgt>
                                        </p:tgtEl>
                                        <p:attrNameLst>
                                          <p:attrName>style.visibility</p:attrName>
                                        </p:attrNameLst>
                                      </p:cBhvr>
                                      <p:to>
                                        <p:strVal val="visible"/>
                                      </p:to>
                                    </p:set>
                                    <p:animEffect transition="in" filter="wipe(left)">
                                      <p:cBhvr>
                                        <p:cTn id="31" dur="500"/>
                                        <p:tgtEl>
                                          <p:spTgt spid="5">
                                            <p:graphicEl>
                                              <a:dgm id="{260E39A3-494D-420D-96A6-F2894095CC42}"/>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graphicEl>
                                              <a:dgm id="{DEA1969B-3E14-440C-B0C4-56ADBDE7B309}"/>
                                            </p:graphicEl>
                                          </p:spTgt>
                                        </p:tgtEl>
                                        <p:attrNameLst>
                                          <p:attrName>style.visibility</p:attrName>
                                        </p:attrNameLst>
                                      </p:cBhvr>
                                      <p:to>
                                        <p:strVal val="visible"/>
                                      </p:to>
                                    </p:set>
                                    <p:animEffect transition="in" filter="wipe(left)">
                                      <p:cBhvr>
                                        <p:cTn id="36" dur="500"/>
                                        <p:tgtEl>
                                          <p:spTgt spid="5">
                                            <p:graphicEl>
                                              <a:dgm id="{DEA1969B-3E14-440C-B0C4-56ADBDE7B309}"/>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
                                            <p:graphicEl>
                                              <a:dgm id="{F0BAF354-DC90-4782-80FE-F7C435BD947B}"/>
                                            </p:graphicEl>
                                          </p:spTgt>
                                        </p:tgtEl>
                                        <p:attrNameLst>
                                          <p:attrName>style.visibility</p:attrName>
                                        </p:attrNameLst>
                                      </p:cBhvr>
                                      <p:to>
                                        <p:strVal val="visible"/>
                                      </p:to>
                                    </p:set>
                                    <p:animEffect transition="in" filter="wipe(left)">
                                      <p:cBhvr>
                                        <p:cTn id="39" dur="500"/>
                                        <p:tgtEl>
                                          <p:spTgt spid="5">
                                            <p:graphicEl>
                                              <a:dgm id="{F0BAF354-DC90-4782-80FE-F7C435BD947B}"/>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graphicEl>
                                              <a:dgm id="{CE039CAF-BEF1-4B1B-969F-C0D7DEBEBEED}"/>
                                            </p:graphicEl>
                                          </p:spTgt>
                                        </p:tgtEl>
                                        <p:attrNameLst>
                                          <p:attrName>style.visibility</p:attrName>
                                        </p:attrNameLst>
                                      </p:cBhvr>
                                      <p:to>
                                        <p:strVal val="visible"/>
                                      </p:to>
                                    </p:set>
                                    <p:animEffect transition="in" filter="wipe(left)">
                                      <p:cBhvr>
                                        <p:cTn id="44" dur="500"/>
                                        <p:tgtEl>
                                          <p:spTgt spid="5">
                                            <p:graphicEl>
                                              <a:dgm id="{CE039CAF-BEF1-4B1B-969F-C0D7DEBEBEED}"/>
                                            </p:graphic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
                                            <p:graphicEl>
                                              <a:dgm id="{58AFDEA6-F9D0-4705-9FEC-6707EA882F1D}"/>
                                            </p:graphicEl>
                                          </p:spTgt>
                                        </p:tgtEl>
                                        <p:attrNameLst>
                                          <p:attrName>style.visibility</p:attrName>
                                        </p:attrNameLst>
                                      </p:cBhvr>
                                      <p:to>
                                        <p:strVal val="visible"/>
                                      </p:to>
                                    </p:set>
                                    <p:animEffect transition="in" filter="wipe(left)">
                                      <p:cBhvr>
                                        <p:cTn id="47" dur="500"/>
                                        <p:tgtEl>
                                          <p:spTgt spid="5">
                                            <p:graphicEl>
                                              <a:dgm id="{58AFDEA6-F9D0-4705-9FEC-6707EA882F1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307ECCEF-4E33-49E0-8888-210B9BDC4DB4}"/>
                                            </p:graphicEl>
                                          </p:spTgt>
                                        </p:tgtEl>
                                        <p:attrNameLst>
                                          <p:attrName>style.visibility</p:attrName>
                                        </p:attrNameLst>
                                      </p:cBhvr>
                                      <p:to>
                                        <p:strVal val="visible"/>
                                      </p:to>
                                    </p:set>
                                    <p:animEffect transition="in" filter="wipe(left)">
                                      <p:cBhvr>
                                        <p:cTn id="52" dur="500"/>
                                        <p:tgtEl>
                                          <p:spTgt spid="5">
                                            <p:graphicEl>
                                              <a:dgm id="{307ECCEF-4E33-49E0-8888-210B9BDC4DB4}"/>
                                            </p:graphic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
                                            <p:graphicEl>
                                              <a:dgm id="{502F91B3-0A44-4F92-890D-A879F9B31ABC}"/>
                                            </p:graphicEl>
                                          </p:spTgt>
                                        </p:tgtEl>
                                        <p:attrNameLst>
                                          <p:attrName>style.visibility</p:attrName>
                                        </p:attrNameLst>
                                      </p:cBhvr>
                                      <p:to>
                                        <p:strVal val="visible"/>
                                      </p:to>
                                    </p:set>
                                    <p:animEffect transition="in" filter="wipe(left)">
                                      <p:cBhvr>
                                        <p:cTn id="55" dur="500"/>
                                        <p:tgtEl>
                                          <p:spTgt spid="5">
                                            <p:graphicEl>
                                              <a:dgm id="{502F91B3-0A44-4F92-890D-A879F9B31ABC}"/>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
                                            <p:graphicEl>
                                              <a:dgm id="{2B001297-82DD-4394-A941-F9D15499B4D6}"/>
                                            </p:graphicEl>
                                          </p:spTgt>
                                        </p:tgtEl>
                                        <p:attrNameLst>
                                          <p:attrName>style.visibility</p:attrName>
                                        </p:attrNameLst>
                                      </p:cBhvr>
                                      <p:to>
                                        <p:strVal val="visible"/>
                                      </p:to>
                                    </p:set>
                                    <p:animEffect transition="in" filter="wipe(left)">
                                      <p:cBhvr>
                                        <p:cTn id="60" dur="500"/>
                                        <p:tgtEl>
                                          <p:spTgt spid="5">
                                            <p:graphicEl>
                                              <a:dgm id="{2B001297-82DD-4394-A941-F9D15499B4D6}"/>
                                            </p:graphic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graphicEl>
                                              <a:dgm id="{F6D8BCF4-7D84-4240-8356-5E9F55ED1282}"/>
                                            </p:graphicEl>
                                          </p:spTgt>
                                        </p:tgtEl>
                                        <p:attrNameLst>
                                          <p:attrName>style.visibility</p:attrName>
                                        </p:attrNameLst>
                                      </p:cBhvr>
                                      <p:to>
                                        <p:strVal val="visible"/>
                                      </p:to>
                                    </p:set>
                                    <p:animEffect transition="in" filter="wipe(left)">
                                      <p:cBhvr>
                                        <p:cTn id="63" dur="500"/>
                                        <p:tgtEl>
                                          <p:spTgt spid="5">
                                            <p:graphicEl>
                                              <a:dgm id="{F6D8BCF4-7D84-4240-8356-5E9F55ED1282}"/>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
                                            <p:graphicEl>
                                              <a:dgm id="{AA7674FC-4CE0-44EF-B27D-C8651AD8D238}"/>
                                            </p:graphicEl>
                                          </p:spTgt>
                                        </p:tgtEl>
                                        <p:attrNameLst>
                                          <p:attrName>style.visibility</p:attrName>
                                        </p:attrNameLst>
                                      </p:cBhvr>
                                      <p:to>
                                        <p:strVal val="visible"/>
                                      </p:to>
                                    </p:set>
                                    <p:animEffect transition="in" filter="wipe(left)">
                                      <p:cBhvr>
                                        <p:cTn id="68" dur="500"/>
                                        <p:tgtEl>
                                          <p:spTgt spid="5">
                                            <p:graphicEl>
                                              <a:dgm id="{AA7674FC-4CE0-44EF-B27D-C8651AD8D238}"/>
                                            </p:graphicEl>
                                          </p:spTgt>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
                                            <p:graphicEl>
                                              <a:dgm id="{54211AAC-9A6E-42CE-98F0-7A2E4F4BF7EC}"/>
                                            </p:graphicEl>
                                          </p:spTgt>
                                        </p:tgtEl>
                                        <p:attrNameLst>
                                          <p:attrName>style.visibility</p:attrName>
                                        </p:attrNameLst>
                                      </p:cBhvr>
                                      <p:to>
                                        <p:strVal val="visible"/>
                                      </p:to>
                                    </p:set>
                                    <p:animEffect transition="in" filter="wipe(left)">
                                      <p:cBhvr>
                                        <p:cTn id="71" dur="500"/>
                                        <p:tgtEl>
                                          <p:spTgt spid="5">
                                            <p:graphicEl>
                                              <a:dgm id="{54211AAC-9A6E-42CE-98F0-7A2E4F4BF7EC}"/>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
                                            <p:graphicEl>
                                              <a:dgm id="{272DA4F0-0074-4AC9-ABAC-06D9319EF45A}"/>
                                            </p:graphicEl>
                                          </p:spTgt>
                                        </p:tgtEl>
                                        <p:attrNameLst>
                                          <p:attrName>style.visibility</p:attrName>
                                        </p:attrNameLst>
                                      </p:cBhvr>
                                      <p:to>
                                        <p:strVal val="visible"/>
                                      </p:to>
                                    </p:set>
                                    <p:animEffect transition="in" filter="wipe(left)">
                                      <p:cBhvr>
                                        <p:cTn id="76" dur="500"/>
                                        <p:tgtEl>
                                          <p:spTgt spid="5">
                                            <p:graphicEl>
                                              <a:dgm id="{272DA4F0-0074-4AC9-ABAC-06D9319EF45A}"/>
                                            </p:graphic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
                                            <p:graphicEl>
                                              <a:dgm id="{B9B44D07-22F1-4F31-8B96-3EB6786D29BE}"/>
                                            </p:graphicEl>
                                          </p:spTgt>
                                        </p:tgtEl>
                                        <p:attrNameLst>
                                          <p:attrName>style.visibility</p:attrName>
                                        </p:attrNameLst>
                                      </p:cBhvr>
                                      <p:to>
                                        <p:strVal val="visible"/>
                                      </p:to>
                                    </p:set>
                                    <p:animEffect transition="in" filter="wipe(left)">
                                      <p:cBhvr>
                                        <p:cTn id="79" dur="500"/>
                                        <p:tgtEl>
                                          <p:spTgt spid="5">
                                            <p:graphicEl>
                                              <a:dgm id="{B9B44D07-22F1-4F31-8B96-3EB6786D29BE}"/>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5">
                                            <p:graphicEl>
                                              <a:dgm id="{EFC254B1-1026-4F84-9FDF-11B926E309F1}"/>
                                            </p:graphicEl>
                                          </p:spTgt>
                                        </p:tgtEl>
                                        <p:attrNameLst>
                                          <p:attrName>style.visibility</p:attrName>
                                        </p:attrNameLst>
                                      </p:cBhvr>
                                      <p:to>
                                        <p:strVal val="visible"/>
                                      </p:to>
                                    </p:set>
                                    <p:animEffect transition="in" filter="wipe(left)">
                                      <p:cBhvr>
                                        <p:cTn id="84" dur="500"/>
                                        <p:tgtEl>
                                          <p:spTgt spid="5">
                                            <p:graphicEl>
                                              <a:dgm id="{EFC254B1-1026-4F84-9FDF-11B926E309F1}"/>
                                            </p:graphic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
                                            <p:graphicEl>
                                              <a:dgm id="{F3185B82-2E7C-4044-B5A4-DE4955D3B62D}"/>
                                            </p:graphicEl>
                                          </p:spTgt>
                                        </p:tgtEl>
                                        <p:attrNameLst>
                                          <p:attrName>style.visibility</p:attrName>
                                        </p:attrNameLst>
                                      </p:cBhvr>
                                      <p:to>
                                        <p:strVal val="visible"/>
                                      </p:to>
                                    </p:set>
                                    <p:animEffect transition="in" filter="wipe(left)">
                                      <p:cBhvr>
                                        <p:cTn id="87" dur="500"/>
                                        <p:tgtEl>
                                          <p:spTgt spid="5">
                                            <p:graphicEl>
                                              <a:dgm id="{F3185B82-2E7C-4044-B5A4-DE4955D3B62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a:extLst>
            <a:ext uri="{FF2B5EF4-FFF2-40B4-BE49-F238E27FC236}">
              <a16:creationId xmlns:a16="http://schemas.microsoft.com/office/drawing/2014/main" id="{8E4A5350-7382-EFEC-7D2C-5A2E6C5A5B1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C2810-3ED2-A1C9-5918-68F0196E55A2}"/>
              </a:ext>
            </a:extLst>
          </p:cNvPr>
          <p:cNvSpPr>
            <a:spLocks noGrp="1"/>
          </p:cNvSpPr>
          <p:nvPr>
            <p:ph type="ctrTitle"/>
          </p:nvPr>
        </p:nvSpPr>
        <p:spPr>
          <a:xfrm>
            <a:off x="3547817" y="965200"/>
            <a:ext cx="7678983" cy="1815758"/>
          </a:xfrm>
        </p:spPr>
        <p:txBody>
          <a:bodyPr>
            <a:normAutofit/>
          </a:bodyPr>
          <a:lstStyle/>
          <a:p>
            <a:pPr algn="l"/>
            <a:r>
              <a:rPr lang="en-US" dirty="0"/>
              <a:t>PURPOSE OF PROJECT</a:t>
            </a:r>
            <a:endParaRPr lang="en-IN" dirty="0"/>
          </a:p>
        </p:txBody>
      </p:sp>
      <p:sp>
        <p:nvSpPr>
          <p:cNvPr id="4" name="Subtitle 3">
            <a:extLst>
              <a:ext uri="{FF2B5EF4-FFF2-40B4-BE49-F238E27FC236}">
                <a16:creationId xmlns:a16="http://schemas.microsoft.com/office/drawing/2014/main" id="{3463820C-2FB2-3FF2-D3E2-098CE1C36DC6}"/>
              </a:ext>
            </a:extLst>
          </p:cNvPr>
          <p:cNvSpPr>
            <a:spLocks noGrp="1"/>
          </p:cNvSpPr>
          <p:nvPr>
            <p:ph type="subTitle" idx="1"/>
          </p:nvPr>
        </p:nvSpPr>
        <p:spPr>
          <a:xfrm>
            <a:off x="3854450" y="3262745"/>
            <a:ext cx="7372350" cy="2630053"/>
          </a:xfrm>
        </p:spPr>
        <p:txBody>
          <a:bodyPr>
            <a:normAutofit/>
          </a:bodyPr>
          <a:lstStyle/>
          <a:p>
            <a:pPr algn="l"/>
            <a:r>
              <a:rPr lang="en-US" sz="1900" dirty="0"/>
              <a:t>We need to create a Hospital Emergency Room Analysis Dashboard in Power BI to improve efficiency and provide useful insights. This dashboard will help stakeholders monitor, analyze, and make better decisions for managing patients and improving services.</a:t>
            </a:r>
            <a:endParaRPr lang="en-IN" sz="1900" b="1" dirty="0"/>
          </a:p>
        </p:txBody>
      </p:sp>
      <p:sp>
        <p:nvSpPr>
          <p:cNvPr id="11" name="Rectangle 10">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3" name="Group 12">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14"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IN"/>
            </a:p>
          </p:txBody>
        </p:sp>
        <p:sp>
          <p:nvSpPr>
            <p:cNvPr id="15"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IN"/>
            </a:p>
          </p:txBody>
        </p:sp>
        <p:sp>
          <p:nvSpPr>
            <p:cNvPr id="16"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IN"/>
            </a:p>
          </p:txBody>
        </p:sp>
        <p:sp>
          <p:nvSpPr>
            <p:cNvPr id="17"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8" name="Freeform: Shape 17">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n-IN"/>
            </a:p>
          </p:txBody>
        </p:sp>
        <p:sp>
          <p:nvSpPr>
            <p:cNvPr id="19"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IN"/>
            </a:p>
          </p:txBody>
        </p:sp>
      </p:grpSp>
    </p:spTree>
    <p:extLst>
      <p:ext uri="{BB962C8B-B14F-4D97-AF65-F5344CB8AC3E}">
        <p14:creationId xmlns:p14="http://schemas.microsoft.com/office/powerpoint/2010/main" val="79559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205349-C5B4-1BC5-521A-37C8C4734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75D6F-C937-4BBA-35E6-80263E5E90EF}"/>
              </a:ext>
            </a:extLst>
          </p:cNvPr>
          <p:cNvSpPr>
            <a:spLocks noGrp="1"/>
          </p:cNvSpPr>
          <p:nvPr>
            <p:ph type="title"/>
          </p:nvPr>
        </p:nvSpPr>
        <p:spPr>
          <a:xfrm>
            <a:off x="841248" y="256032"/>
            <a:ext cx="10506456" cy="1014984"/>
          </a:xfrm>
        </p:spPr>
        <p:txBody>
          <a:bodyPr anchor="b">
            <a:normAutofit/>
          </a:bodyPr>
          <a:lstStyle/>
          <a:p>
            <a:r>
              <a:rPr lang="en-US" dirty="0"/>
              <a:t>KPI’S Requirement</a:t>
            </a:r>
            <a:endParaRPr lang="en-IN" dirty="0"/>
          </a:p>
        </p:txBody>
      </p:sp>
      <p:graphicFrame>
        <p:nvGraphicFramePr>
          <p:cNvPr id="5" name="Content Placeholder 2">
            <a:extLst>
              <a:ext uri="{FF2B5EF4-FFF2-40B4-BE49-F238E27FC236}">
                <a16:creationId xmlns:a16="http://schemas.microsoft.com/office/drawing/2014/main" id="{B3CE6F98-4BDC-44BD-F8F3-ACD231EBCC36}"/>
              </a:ext>
            </a:extLst>
          </p:cNvPr>
          <p:cNvGraphicFramePr>
            <a:graphicFrameLocks noGrp="1"/>
          </p:cNvGraphicFramePr>
          <p:nvPr>
            <p:ph idx="1"/>
            <p:extLst>
              <p:ext uri="{D42A27DB-BD31-4B8C-83A1-F6EECF244321}">
                <p14:modId xmlns:p14="http://schemas.microsoft.com/office/powerpoint/2010/main" val="237256650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017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4DFB-C367-0364-A5F1-CD8E88AA0A5A}"/>
              </a:ext>
            </a:extLst>
          </p:cNvPr>
          <p:cNvSpPr>
            <a:spLocks noGrp="1"/>
          </p:cNvSpPr>
          <p:nvPr>
            <p:ph type="title"/>
          </p:nvPr>
        </p:nvSpPr>
        <p:spPr>
          <a:xfrm>
            <a:off x="1766455" y="365126"/>
            <a:ext cx="4323062" cy="944130"/>
          </a:xfrm>
        </p:spPr>
        <p:txBody>
          <a:bodyPr>
            <a:normAutofit/>
          </a:bodyPr>
          <a:lstStyle/>
          <a:p>
            <a:r>
              <a:rPr lang="en-IN" dirty="0"/>
              <a:t>Charts to Create:</a:t>
            </a:r>
          </a:p>
        </p:txBody>
      </p:sp>
      <p:sp>
        <p:nvSpPr>
          <p:cNvPr id="4" name="Rectangle 1">
            <a:extLst>
              <a:ext uri="{FF2B5EF4-FFF2-40B4-BE49-F238E27FC236}">
                <a16:creationId xmlns:a16="http://schemas.microsoft.com/office/drawing/2014/main" id="{C6A765C9-448A-F0A4-38A7-75D7CE4EE5B5}"/>
              </a:ext>
            </a:extLst>
          </p:cNvPr>
          <p:cNvSpPr>
            <a:spLocks noGrp="1" noChangeArrowheads="1"/>
          </p:cNvSpPr>
          <p:nvPr>
            <p:ph idx="1"/>
          </p:nvPr>
        </p:nvSpPr>
        <p:spPr bwMode="auto">
          <a:xfrm>
            <a:off x="1517073" y="1672936"/>
            <a:ext cx="4709094" cy="45040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20000"/>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Arial" panose="020B0604020202020204" pitchFamily="34" charset="0"/>
              </a:rPr>
              <a:t>Patient Admission Status:</a:t>
            </a:r>
            <a:r>
              <a:rPr kumimoji="0" lang="en-US" altLang="en-US" sz="2000" b="0" i="0" u="none" strike="noStrike" cap="none" normalizeH="0" baseline="0" dirty="0">
                <a:ln>
                  <a:noFill/>
                </a:ln>
                <a:effectLst/>
                <a:latin typeface="Arial" panose="020B0604020202020204" pitchFamily="34" charset="0"/>
              </a:rPr>
              <a:t> Show how many patients were admitted vs. not admitted.</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Arial" panose="020B0604020202020204" pitchFamily="34" charset="0"/>
              </a:rPr>
              <a:t>Patient Age Distribution:</a:t>
            </a:r>
            <a:r>
              <a:rPr kumimoji="0" lang="en-US" altLang="en-US" sz="2000" b="0" i="0" u="none" strike="noStrike" cap="none" normalizeH="0" baseline="0" dirty="0">
                <a:ln>
                  <a:noFill/>
                </a:ln>
                <a:effectLst/>
                <a:latin typeface="Arial" panose="020B0604020202020204" pitchFamily="34" charset="0"/>
              </a:rPr>
              <a:t> Group patients by age.</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Arial" panose="020B0604020202020204" pitchFamily="34" charset="0"/>
              </a:rPr>
              <a:t>Timeliness:</a:t>
            </a:r>
            <a:r>
              <a:rPr kumimoji="0" lang="en-US" altLang="en-US" sz="2000" b="0" i="0" u="none" strike="noStrike" cap="none" normalizeH="0" baseline="0" dirty="0">
                <a:ln>
                  <a:noFill/>
                </a:ln>
                <a:effectLst/>
                <a:latin typeface="Arial" panose="020B0604020202020204" pitchFamily="34" charset="0"/>
              </a:rPr>
              <a:t> Measure the percentage of patients seen within 30 minutes.</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Arial" panose="020B0604020202020204" pitchFamily="34" charset="0"/>
              </a:rPr>
              <a:t>Gender Analysis:</a:t>
            </a:r>
            <a:r>
              <a:rPr kumimoji="0" lang="en-US" altLang="en-US" sz="2000" b="0" i="0" u="none" strike="noStrike" cap="none" normalizeH="0" baseline="0" dirty="0">
                <a:ln>
                  <a:noFill/>
                </a:ln>
                <a:effectLst/>
                <a:latin typeface="Arial" panose="020B0604020202020204" pitchFamily="34" charset="0"/>
              </a:rPr>
              <a:t> Display the number of patients by gender. </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latin typeface="Arial" panose="020B0604020202020204" pitchFamily="34" charset="0"/>
            </a:endParaRPr>
          </a:p>
          <a:p>
            <a:pPr marL="0" indent="0" eaLnBrk="0" fontAlgn="base" hangingPunct="0">
              <a:spcBef>
                <a:spcPct val="0"/>
              </a:spcBef>
              <a:spcAft>
                <a:spcPts val="600"/>
              </a:spcAft>
              <a:buFontTx/>
              <a:buChar char="•"/>
            </a:pPr>
            <a:r>
              <a:rPr kumimoji="0" lang="en-US" altLang="en-US" sz="2000" b="1" i="0" u="none" strike="noStrike" cap="none" normalizeH="0" baseline="0" dirty="0">
                <a:ln>
                  <a:noFill/>
                </a:ln>
                <a:effectLst/>
                <a:latin typeface="Arial" panose="020B0604020202020204" pitchFamily="34" charset="0"/>
              </a:rPr>
              <a:t>Department Referrals:</a:t>
            </a:r>
            <a:r>
              <a:rPr kumimoji="0" lang="en-US" altLang="en-US" sz="2000" b="0" i="0" u="none" strike="noStrike" cap="none" normalizeH="0" baseline="0" dirty="0">
                <a:ln>
                  <a:noFill/>
                </a:ln>
                <a:effectLst/>
                <a:latin typeface="Arial" panose="020B0604020202020204" pitchFamily="34" charset="0"/>
              </a:rPr>
              <a:t> Check which departments patients are referred to the most.</a:t>
            </a:r>
          </a:p>
          <a:p>
            <a:pPr marL="0" marR="0" lvl="0" indent="0" defTabSz="914400" rtl="0" eaLnBrk="0" fontAlgn="base" latinLnBrk="0" hangingPunct="0">
              <a:spcBef>
                <a:spcPct val="0"/>
              </a:spcBef>
              <a:spcAft>
                <a:spcPts val="600"/>
              </a:spcAft>
              <a:buClrTx/>
              <a:buSzTx/>
              <a:buFontTx/>
              <a:buChar char="•"/>
              <a:tabLst/>
            </a:pPr>
            <a:endParaRPr kumimoji="0" lang="en-US" altLang="en-US" sz="2000" b="0" i="0" u="none" strike="noStrike" cap="none" normalizeH="0" baseline="0" dirty="0">
              <a:ln>
                <a:noFill/>
              </a:ln>
              <a:effectLst/>
              <a:latin typeface="Arial" panose="020B0604020202020204" pitchFamily="34" charset="0"/>
            </a:endParaRPr>
          </a:p>
        </p:txBody>
      </p:sp>
      <p:pic>
        <p:nvPicPr>
          <p:cNvPr id="9" name="Picture 8" descr="A close-up of a graph&#10;&#10;AI-generated content may be incorrect.">
            <a:extLst>
              <a:ext uri="{FF2B5EF4-FFF2-40B4-BE49-F238E27FC236}">
                <a16:creationId xmlns:a16="http://schemas.microsoft.com/office/drawing/2014/main" id="{FF5A2C92-4796-438B-E410-7806D6043448}"/>
              </a:ext>
            </a:extLst>
          </p:cNvPr>
          <p:cNvPicPr>
            <a:picLocks noChangeAspect="1"/>
          </p:cNvPicPr>
          <p:nvPr/>
        </p:nvPicPr>
        <p:blipFill>
          <a:blip r:embed="rId2"/>
          <a:srcRect l="14298" r="3679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7512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C7160D-969A-5485-D9BF-DB4D77AF83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EE70A-C07F-E089-8C69-A32415E8868C}"/>
              </a:ext>
            </a:extLst>
          </p:cNvPr>
          <p:cNvSpPr>
            <a:spLocks noGrp="1"/>
          </p:cNvSpPr>
          <p:nvPr>
            <p:ph type="title"/>
          </p:nvPr>
        </p:nvSpPr>
        <p:spPr>
          <a:xfrm>
            <a:off x="1043631" y="809898"/>
            <a:ext cx="9942716" cy="1554480"/>
          </a:xfrm>
        </p:spPr>
        <p:txBody>
          <a:bodyPr anchor="ctr">
            <a:normAutofit/>
          </a:bodyPr>
          <a:lstStyle/>
          <a:p>
            <a:r>
              <a:rPr lang="en-US" sz="4800" dirty="0"/>
              <a:t>Calendar Table Formula</a:t>
            </a:r>
            <a:endParaRPr lang="en-IN" sz="4800" dirty="0"/>
          </a:p>
        </p:txBody>
      </p:sp>
      <p:sp>
        <p:nvSpPr>
          <p:cNvPr id="3" name="Subtitle 2">
            <a:extLst>
              <a:ext uri="{FF2B5EF4-FFF2-40B4-BE49-F238E27FC236}">
                <a16:creationId xmlns:a16="http://schemas.microsoft.com/office/drawing/2014/main" id="{32644814-2876-DEC6-1228-6C9326B715BD}"/>
              </a:ext>
            </a:extLst>
          </p:cNvPr>
          <p:cNvSpPr>
            <a:spLocks noGrp="1"/>
          </p:cNvSpPr>
          <p:nvPr>
            <p:ph idx="1"/>
          </p:nvPr>
        </p:nvSpPr>
        <p:spPr>
          <a:xfrm>
            <a:off x="1045028" y="3017522"/>
            <a:ext cx="9941319" cy="1086391"/>
          </a:xfrm>
        </p:spPr>
        <p:txBody>
          <a:bodyPr anchor="ctr">
            <a:normAutofit/>
          </a:bodyPr>
          <a:lstStyle/>
          <a:p>
            <a:pPr>
              <a:lnSpc>
                <a:spcPct val="150000"/>
              </a:lnSpc>
            </a:pPr>
            <a:r>
              <a:rPr lang="fr-FR" dirty="0"/>
              <a:t>= List.Dates(#date(2023,01,01),731,#duration(1,0,0,0))</a:t>
            </a:r>
            <a:endParaRPr lang="en-US" dirty="0">
              <a:latin typeface="Microsoft Sans Serif" panose="020B0604020202020204" pitchFamily="34" charset="0"/>
            </a:endParaRPr>
          </a:p>
        </p:txBody>
      </p:sp>
    </p:spTree>
    <p:extLst>
      <p:ext uri="{BB962C8B-B14F-4D97-AF65-F5344CB8AC3E}">
        <p14:creationId xmlns:p14="http://schemas.microsoft.com/office/powerpoint/2010/main" val="204379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A8D9-04ED-FCC6-7C3B-C15F69827148}"/>
              </a:ext>
            </a:extLst>
          </p:cNvPr>
          <p:cNvSpPr>
            <a:spLocks noGrp="1"/>
          </p:cNvSpPr>
          <p:nvPr>
            <p:ph type="title"/>
          </p:nvPr>
        </p:nvSpPr>
        <p:spPr>
          <a:xfrm>
            <a:off x="1043631" y="809898"/>
            <a:ext cx="9942716" cy="1554480"/>
          </a:xfrm>
        </p:spPr>
        <p:txBody>
          <a:bodyPr anchor="ctr">
            <a:normAutofit/>
          </a:bodyPr>
          <a:lstStyle/>
          <a:p>
            <a:r>
              <a:rPr lang="en-US" sz="4800" dirty="0"/>
              <a:t>DAX Formulas</a:t>
            </a:r>
            <a:endParaRPr lang="en-IN" sz="4800" dirty="0"/>
          </a:p>
        </p:txBody>
      </p:sp>
      <p:sp>
        <p:nvSpPr>
          <p:cNvPr id="3" name="Subtitle 2">
            <a:extLst>
              <a:ext uri="{FF2B5EF4-FFF2-40B4-BE49-F238E27FC236}">
                <a16:creationId xmlns:a16="http://schemas.microsoft.com/office/drawing/2014/main" id="{BB4B0AB3-C431-2671-D99D-B8DB1A2AE375}"/>
              </a:ext>
            </a:extLst>
          </p:cNvPr>
          <p:cNvSpPr>
            <a:spLocks noGrp="1"/>
          </p:cNvSpPr>
          <p:nvPr>
            <p:ph idx="1"/>
          </p:nvPr>
        </p:nvSpPr>
        <p:spPr>
          <a:xfrm>
            <a:off x="1439882" y="2497976"/>
            <a:ext cx="9941319" cy="3124658"/>
          </a:xfrm>
        </p:spPr>
        <p:txBody>
          <a:bodyPr anchor="ctr">
            <a:normAutofit fontScale="85000" lnSpcReduction="10000"/>
          </a:bodyPr>
          <a:lstStyle/>
          <a:p>
            <a:pPr>
              <a:lnSpc>
                <a:spcPct val="150000"/>
              </a:lnSpc>
            </a:pPr>
            <a:r>
              <a:rPr lang="en-US" sz="2000" dirty="0"/>
              <a:t>DAX Formula for Age Group : </a:t>
            </a:r>
            <a:endParaRPr lang="en-US" sz="2000" dirty="0">
              <a:effectLst/>
              <a:latin typeface="Microsoft Sans Serif" panose="020B0604020202020204" pitchFamily="34" charset="0"/>
            </a:endParaRPr>
          </a:p>
          <a:p>
            <a:pPr marL="0" indent="0">
              <a:lnSpc>
                <a:spcPct val="150000"/>
              </a:lnSpc>
              <a:buNone/>
            </a:pPr>
            <a:r>
              <a:rPr lang="en-US" sz="2000" dirty="0">
                <a:effectLst/>
                <a:latin typeface="Microsoft Sans Serif" panose="020B0604020202020204" pitchFamily="34" charset="0"/>
              </a:rPr>
              <a:t>=IF([Patient Age]&gt;=70,"70-79",IF([Patient Age]&gt;=60,"60-69",IF([Patient Age]&gt;=45,"45-59",IF([Patient Age]&gt;=30,"30-44",IF([Patient Age]&gt;=15,"15-29",IF([Patient Age]&gt;=5,"05-14","0-4"))))))</a:t>
            </a:r>
          </a:p>
          <a:p>
            <a:pPr marL="0" indent="0">
              <a:lnSpc>
                <a:spcPct val="150000"/>
              </a:lnSpc>
              <a:buNone/>
            </a:pPr>
            <a:endParaRPr lang="en-US" sz="2000" dirty="0">
              <a:effectLst/>
              <a:latin typeface="Microsoft Sans Serif" panose="020B0604020202020204" pitchFamily="34" charset="0"/>
            </a:endParaRPr>
          </a:p>
          <a:p>
            <a:pPr>
              <a:lnSpc>
                <a:spcPct val="150000"/>
              </a:lnSpc>
            </a:pPr>
            <a:r>
              <a:rPr lang="en-US" sz="2000" dirty="0">
                <a:latin typeface="Microsoft Sans Serif" panose="020B0604020202020204" pitchFamily="34" charset="0"/>
              </a:rPr>
              <a:t>DAX Formula For Patient Attend Status :</a:t>
            </a:r>
            <a:endParaRPr lang="en-US" sz="2000" dirty="0">
              <a:effectLst/>
              <a:latin typeface="Microsoft Sans Serif" panose="020B0604020202020204" pitchFamily="34" charset="0"/>
            </a:endParaRPr>
          </a:p>
          <a:p>
            <a:pPr marL="0" indent="0">
              <a:lnSpc>
                <a:spcPct val="150000"/>
              </a:lnSpc>
              <a:buNone/>
            </a:pPr>
            <a:r>
              <a:rPr lang="en-US" sz="2000" dirty="0">
                <a:effectLst/>
                <a:latin typeface="Microsoft Sans Serif" panose="020B0604020202020204" pitchFamily="34" charset="0"/>
              </a:rPr>
              <a:t>=</a:t>
            </a:r>
            <a:r>
              <a:rPr lang="en-US" sz="2000" dirty="0">
                <a:solidFill>
                  <a:srgbClr val="008000"/>
                </a:solidFill>
                <a:effectLst/>
                <a:latin typeface="Microsoft Sans Serif" panose="020B0604020202020204" pitchFamily="34" charset="0"/>
              </a:rPr>
              <a:t>IF</a:t>
            </a:r>
            <a:r>
              <a:rPr lang="en-US" sz="2000" dirty="0">
                <a:effectLst/>
                <a:latin typeface="Microsoft Sans Serif" panose="020B0604020202020204" pitchFamily="34" charset="0"/>
              </a:rPr>
              <a:t>([Patient </a:t>
            </a:r>
            <a:r>
              <a:rPr lang="en-US" sz="2000" dirty="0" err="1">
                <a:effectLst/>
                <a:latin typeface="Microsoft Sans Serif" panose="020B0604020202020204" pitchFamily="34" charset="0"/>
              </a:rPr>
              <a:t>Waittime</a:t>
            </a:r>
            <a:r>
              <a:rPr lang="en-US" sz="2000" dirty="0">
                <a:effectLst/>
                <a:latin typeface="Microsoft Sans Serif" panose="020B0604020202020204" pitchFamily="34" charset="0"/>
              </a:rPr>
              <a:t>]&lt;30,</a:t>
            </a:r>
            <a:r>
              <a:rPr lang="en-US" sz="2000" dirty="0">
                <a:solidFill>
                  <a:srgbClr val="A31515"/>
                </a:solidFill>
                <a:effectLst/>
                <a:latin typeface="Microsoft Sans Serif" panose="020B0604020202020204" pitchFamily="34" charset="0"/>
              </a:rPr>
              <a:t>"Within </a:t>
            </a:r>
            <a:r>
              <a:rPr lang="en-US" sz="2000" dirty="0" err="1">
                <a:solidFill>
                  <a:srgbClr val="A31515"/>
                </a:solidFill>
                <a:effectLst/>
                <a:latin typeface="Microsoft Sans Serif" panose="020B0604020202020204" pitchFamily="34" charset="0"/>
              </a:rPr>
              <a:t>Time"</a:t>
            </a:r>
            <a:r>
              <a:rPr lang="en-US" sz="2000" dirty="0" err="1">
                <a:effectLst/>
                <a:latin typeface="Microsoft Sans Serif" panose="020B0604020202020204" pitchFamily="34" charset="0"/>
              </a:rPr>
              <a:t>,</a:t>
            </a:r>
            <a:r>
              <a:rPr lang="en-US" sz="2000" dirty="0" err="1">
                <a:solidFill>
                  <a:srgbClr val="A31515"/>
                </a:solidFill>
                <a:effectLst/>
                <a:latin typeface="Microsoft Sans Serif" panose="020B0604020202020204" pitchFamily="34" charset="0"/>
              </a:rPr>
              <a:t>"Delay</a:t>
            </a:r>
            <a:r>
              <a:rPr lang="en-US" sz="2000" dirty="0">
                <a:solidFill>
                  <a:srgbClr val="A31515"/>
                </a:solidFill>
                <a:effectLst/>
                <a:latin typeface="Microsoft Sans Serif" panose="020B0604020202020204" pitchFamily="34" charset="0"/>
              </a:rPr>
              <a:t>"</a:t>
            </a:r>
            <a:r>
              <a:rPr lang="en-US" sz="2000" dirty="0">
                <a:effectLst/>
                <a:latin typeface="Microsoft Sans Serif" panose="020B0604020202020204" pitchFamily="34" charset="0"/>
              </a:rPr>
              <a:t>)</a:t>
            </a:r>
            <a:endParaRPr lang="en-US" sz="2000" dirty="0">
              <a:latin typeface="Microsoft Sans Serif" panose="020B0604020202020204" pitchFamily="34" charset="0"/>
            </a:endParaRPr>
          </a:p>
        </p:txBody>
      </p:sp>
    </p:spTree>
    <p:extLst>
      <p:ext uri="{BB962C8B-B14F-4D97-AF65-F5344CB8AC3E}">
        <p14:creationId xmlns:p14="http://schemas.microsoft.com/office/powerpoint/2010/main" val="88309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a:extLst>
            <a:ext uri="{FF2B5EF4-FFF2-40B4-BE49-F238E27FC236}">
              <a16:creationId xmlns:a16="http://schemas.microsoft.com/office/drawing/2014/main" id="{FEBE1A3E-26DF-CCD0-2D9E-A0BAE3D348BE}"/>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4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4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4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4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4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3E6CD151-B309-4F3D-D6FE-AD04E7CF89B3}"/>
              </a:ext>
            </a:extLst>
          </p:cNvPr>
          <p:cNvSpPr>
            <a:spLocks noGrp="1"/>
          </p:cNvSpPr>
          <p:nvPr>
            <p:ph type="title"/>
          </p:nvPr>
        </p:nvSpPr>
        <p:spPr>
          <a:xfrm>
            <a:off x="4089399" y="4562856"/>
            <a:ext cx="7413623" cy="898149"/>
          </a:xfrm>
        </p:spPr>
        <p:txBody>
          <a:bodyPr vert="horz" lIns="91440" tIns="45720" rIns="91440" bIns="45720" rtlCol="0" anchor="b">
            <a:normAutofit/>
          </a:bodyPr>
          <a:lstStyle/>
          <a:p>
            <a:pPr algn="r"/>
            <a:r>
              <a:rPr lang="en-US" sz="4800"/>
              <a:t>FINAL DASHBOARD</a:t>
            </a:r>
          </a:p>
        </p:txBody>
      </p:sp>
      <p:sp>
        <p:nvSpPr>
          <p:cNvPr id="48" name="Rounded Rectangle 6">
            <a:extLst>
              <a:ext uri="{FF2B5EF4-FFF2-40B4-BE49-F238E27FC236}">
                <a16:creationId xmlns:a16="http://schemas.microsoft.com/office/drawing/2014/main" id="{56E390B6-47E3-4ADD-9C03-196F6434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AI-generated content may be incorrect.">
            <a:extLst>
              <a:ext uri="{FF2B5EF4-FFF2-40B4-BE49-F238E27FC236}">
                <a16:creationId xmlns:a16="http://schemas.microsoft.com/office/drawing/2014/main" id="{877BFAA8-7BAF-2E63-ECFF-4CC3805536DE}"/>
              </a:ext>
            </a:extLst>
          </p:cNvPr>
          <p:cNvPicPr>
            <a:picLocks noChangeAspect="1"/>
          </p:cNvPicPr>
          <p:nvPr/>
        </p:nvPicPr>
        <p:blipFill>
          <a:blip r:embed="rId3">
            <a:extLst>
              <a:ext uri="{28A0092B-C50C-407E-A947-70E740481C1C}">
                <a14:useLocalDpi xmlns:a14="http://schemas.microsoft.com/office/drawing/2010/main" val="0"/>
              </a:ext>
            </a:extLst>
          </a:blip>
          <a:srcRect r="2" b="8726"/>
          <a:stretch/>
        </p:blipFill>
        <p:spPr>
          <a:xfrm>
            <a:off x="4045131" y="975360"/>
            <a:ext cx="7175863" cy="2947416"/>
          </a:xfrm>
          <a:prstGeom prst="rect">
            <a:avLst/>
          </a:prstGeom>
        </p:spPr>
      </p:pic>
    </p:spTree>
    <p:extLst>
      <p:ext uri="{BB962C8B-B14F-4D97-AF65-F5344CB8AC3E}">
        <p14:creationId xmlns:p14="http://schemas.microsoft.com/office/powerpoint/2010/main" val="1808970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335</TotalTime>
  <Words>401</Words>
  <Application>Microsoft Office PowerPoint</Application>
  <PresentationFormat>Widescreen</PresentationFormat>
  <Paragraphs>39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Century Gothic</vt:lpstr>
      <vt:lpstr>Corbel</vt:lpstr>
      <vt:lpstr>Microsoft Sans Serif</vt:lpstr>
      <vt:lpstr>Parallax</vt:lpstr>
      <vt:lpstr>END TO END DASHBOARD PROJECT IN EXCEL</vt:lpstr>
      <vt:lpstr>Project Steps</vt:lpstr>
      <vt:lpstr>PURPOSE OF PROJECT</vt:lpstr>
      <vt:lpstr>KPI’S Requirement</vt:lpstr>
      <vt:lpstr>Charts to Create:</vt:lpstr>
      <vt:lpstr>Calendar Table Formula</vt:lpstr>
      <vt:lpstr>DAX Formulas</vt:lpstr>
      <vt:lpstr>FINAL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Dhawale</dc:creator>
  <cp:lastModifiedBy>Shakti Teotia</cp:lastModifiedBy>
  <cp:revision>13</cp:revision>
  <dcterms:created xsi:type="dcterms:W3CDTF">2025-01-20T11:39:00Z</dcterms:created>
  <dcterms:modified xsi:type="dcterms:W3CDTF">2025-02-14T14:03:58Z</dcterms:modified>
</cp:coreProperties>
</file>