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5775-03F8-E09F-8EF6-6CCC6C67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26A54-07E8-8D1D-729E-C32888B22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B914-320F-461A-C649-0BF77780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9C03-EC6B-4D14-B672-6BA131FB249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1272-2CA5-CD41-8A94-5209E7C3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DA830-BB59-EBEA-0906-2F3F69EE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53C-7166-43DE-86A5-5367F4AF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3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8A78-752C-0C41-C35B-EDEC77CC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5583F-B36D-C10D-4CC0-71132E13D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CF6C1-B8CC-71D5-5C99-8EE8110A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9C03-EC6B-4D14-B672-6BA131FB249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3FF0-F71E-67B5-9246-36AF3C9E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00E09-FCCD-F00A-F1CE-034E7121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53C-7166-43DE-86A5-5367F4AF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535EB-D147-0A97-F4C1-7DFB49F50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A98E5-D14F-D9FF-B1CD-F7054B42B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3B44F-23AD-437C-6186-BED4BC37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9C03-EC6B-4D14-B672-6BA131FB249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44509-DE67-273B-EDAA-7988971A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1CE98-B346-E4B5-9BC0-F008857A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53C-7166-43DE-86A5-5367F4AF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DC8F-41F4-1B06-CB46-C6909BB1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625C-55C1-5161-9887-C8807A64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4B1C-442D-3161-0249-A112BF2C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9C03-EC6B-4D14-B672-6BA131FB249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8AE6C-3B7E-F31F-28F0-734FB868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7B368-A7DF-A480-17FC-B5F7DC3E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53C-7166-43DE-86A5-5367F4AF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3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A9E2-4BA4-D4A9-A3BD-FC66E672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728FC-8079-7B82-F319-66EDAC58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B0B75-7889-D3C8-B4D1-159FA3BF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9C03-EC6B-4D14-B672-6BA131FB249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8269B-A3A1-5CFA-F33B-4316AE7B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E0389-F038-6F0C-8D13-3C586A50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53C-7166-43DE-86A5-5367F4AF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0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BD46-468D-4DBD-3FB6-07AA2CBD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70256-DC42-D827-55E5-90E630870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CDF68-A073-CDED-EE9D-2EF4BDD0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69624-967D-D7C6-C8A4-6F7442A9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9C03-EC6B-4D14-B672-6BA131FB249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5030F-BD3D-B1A3-25A9-9D4BBA7F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5B96E-D2A1-1F2C-F11A-E25EA56F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53C-7166-43DE-86A5-5367F4AF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2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CC67-7341-5B0B-ED90-575AB4E2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93211-A114-BFFE-A3A0-6CE4BA92E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000E1-6717-C46E-78E0-AB35F3212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372BD-7AC1-2D35-0D6D-B5186316E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2B021-1980-7FA9-C36C-883EE1D05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18C4B-1AF9-5973-CA79-3005097D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9C03-EC6B-4D14-B672-6BA131FB249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36F11-2B07-52B5-5307-7867E1A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C9E1D-0F5C-2D79-9087-64326B4E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53C-7166-43DE-86A5-5367F4AF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0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6A47-0BC8-0BD0-48A3-4225AB65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53B22-D89A-2EF3-A173-7CB9EF5D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9C03-EC6B-4D14-B672-6BA131FB249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EEFE1-BB7D-298F-0CC6-B076E129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133D3-9150-FF80-14CA-9FB57FBF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53C-7166-43DE-86A5-5367F4AF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1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CC384-3CA8-4865-7263-786EDE98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9C03-EC6B-4D14-B672-6BA131FB249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F7057-D243-5AB1-B898-CAB06101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F3739-3497-921A-AD86-C7F0700D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53C-7166-43DE-86A5-5367F4AF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1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2F-25EA-2171-1B43-06057243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D8F58-121D-79C7-8B92-9561BEEE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FDB6C-84A2-1F15-3B99-07B8F4DEA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0AFB6-C352-1BCD-4942-F32F714B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9C03-EC6B-4D14-B672-6BA131FB249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4257-9DDD-DAC0-3968-EB4407A9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2A7BC-715D-43B5-4224-E5C2D386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53C-7166-43DE-86A5-5367F4AF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8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7FFF-341D-D2BE-A301-17AEC9CC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6345A-A583-DD9E-3831-CED6FE863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F61CD-1EBB-F486-32B0-CBC01F4B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C16E-3E73-3864-AC06-4ACF33EF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9C03-EC6B-4D14-B672-6BA131FB249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AC15F-C6A3-1233-69B9-F6D9B38B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E35C-4830-80B6-7C98-E29FBF54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53C-7166-43DE-86A5-5367F4AF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B4A66-E418-D649-4A7D-72803277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50D1-B82B-770C-229C-8EE10069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F99C8-044D-FBBD-6FB5-AFDF32C33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9C03-EC6B-4D14-B672-6BA131FB249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87605-BC78-B31D-FEE2-0849D232C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924A-D4C5-A7BB-0CE7-1E5BCD7F3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3E53C-7166-43DE-86A5-5367F4AF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8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127-2909-C75E-1840-33984A0E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25" y="662473"/>
            <a:ext cx="3377681" cy="1942420"/>
          </a:xfrm>
        </p:spPr>
        <p:txBody>
          <a:bodyPr/>
          <a:lstStyle/>
          <a:p>
            <a:r>
              <a:rPr lang="en-US" dirty="0"/>
              <a:t>Local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23317-EA0F-296C-5628-CB0D0821A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2497494" cy="1417831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00FEB-0643-25E6-D929-C38869B77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13" y="647658"/>
            <a:ext cx="7493765" cy="38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0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127-2909-C75E-1840-33984A0E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25" y="662473"/>
            <a:ext cx="3377681" cy="1942420"/>
          </a:xfrm>
        </p:spPr>
        <p:txBody>
          <a:bodyPr/>
          <a:lstStyle/>
          <a:p>
            <a:r>
              <a:rPr lang="en-US" dirty="0"/>
              <a:t>Local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23317-EA0F-296C-5628-CB0D0821A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2497494" cy="1417831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4F5D11-3093-ABE4-94F1-4905B1E63CDE}"/>
              </a:ext>
            </a:extLst>
          </p:cNvPr>
          <p:cNvSpPr/>
          <p:nvPr/>
        </p:nvSpPr>
        <p:spPr>
          <a:xfrm rot="2152744">
            <a:off x="7753828" y="-136268"/>
            <a:ext cx="921664" cy="4283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6AC61C-0B6A-6D42-1AF8-4700F2725494}"/>
              </a:ext>
            </a:extLst>
          </p:cNvPr>
          <p:cNvSpPr/>
          <p:nvPr/>
        </p:nvSpPr>
        <p:spPr>
          <a:xfrm rot="2145868">
            <a:off x="9169057" y="-207306"/>
            <a:ext cx="1001760" cy="51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B833D-B58F-2533-FD04-C2EAE4A1BDAA}"/>
              </a:ext>
            </a:extLst>
          </p:cNvPr>
          <p:cNvSpPr/>
          <p:nvPr/>
        </p:nvSpPr>
        <p:spPr>
          <a:xfrm rot="2152744">
            <a:off x="9984005" y="1397994"/>
            <a:ext cx="967274" cy="454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134199-1DA4-D978-08E0-36445D027D24}"/>
              </a:ext>
            </a:extLst>
          </p:cNvPr>
          <p:cNvSpPr/>
          <p:nvPr/>
        </p:nvSpPr>
        <p:spPr>
          <a:xfrm>
            <a:off x="6867312" y="4386229"/>
            <a:ext cx="1110343" cy="1175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5BDF82-F071-7C37-E8B0-88269A5E54D7}"/>
              </a:ext>
            </a:extLst>
          </p:cNvPr>
          <p:cNvSpPr/>
          <p:nvPr/>
        </p:nvSpPr>
        <p:spPr>
          <a:xfrm>
            <a:off x="7915583" y="5420432"/>
            <a:ext cx="1110343" cy="1175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86FB1B-B69E-620A-A727-333081A7D069}"/>
              </a:ext>
            </a:extLst>
          </p:cNvPr>
          <p:cNvSpPr/>
          <p:nvPr/>
        </p:nvSpPr>
        <p:spPr>
          <a:xfrm>
            <a:off x="5942467" y="3573127"/>
            <a:ext cx="1003719" cy="971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3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127-2909-C75E-1840-33984A0E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25" y="662473"/>
            <a:ext cx="3377681" cy="1942420"/>
          </a:xfrm>
        </p:spPr>
        <p:txBody>
          <a:bodyPr/>
          <a:lstStyle/>
          <a:p>
            <a:r>
              <a:rPr lang="en-US" dirty="0"/>
              <a:t>Local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23317-EA0F-296C-5628-CB0D0821A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2497494" cy="1417831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00FEB-0643-25E6-D929-C38869B77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625" y="513086"/>
            <a:ext cx="7493765" cy="381038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4F5D11-3093-ABE4-94F1-4905B1E63CDE}"/>
              </a:ext>
            </a:extLst>
          </p:cNvPr>
          <p:cNvSpPr/>
          <p:nvPr/>
        </p:nvSpPr>
        <p:spPr>
          <a:xfrm rot="2152744">
            <a:off x="7753828" y="-136268"/>
            <a:ext cx="921664" cy="4283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6AC61C-0B6A-6D42-1AF8-4700F2725494}"/>
              </a:ext>
            </a:extLst>
          </p:cNvPr>
          <p:cNvSpPr/>
          <p:nvPr/>
        </p:nvSpPr>
        <p:spPr>
          <a:xfrm rot="2145868">
            <a:off x="9169057" y="-207306"/>
            <a:ext cx="1001760" cy="5166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B833D-B58F-2533-FD04-C2EAE4A1BDAA}"/>
              </a:ext>
            </a:extLst>
          </p:cNvPr>
          <p:cNvSpPr/>
          <p:nvPr/>
        </p:nvSpPr>
        <p:spPr>
          <a:xfrm rot="2152744">
            <a:off x="9984005" y="1397994"/>
            <a:ext cx="967274" cy="454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134199-1DA4-D978-08E0-36445D027D24}"/>
              </a:ext>
            </a:extLst>
          </p:cNvPr>
          <p:cNvSpPr/>
          <p:nvPr/>
        </p:nvSpPr>
        <p:spPr>
          <a:xfrm>
            <a:off x="6867312" y="4386229"/>
            <a:ext cx="1110343" cy="1175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5BDF82-F071-7C37-E8B0-88269A5E54D7}"/>
              </a:ext>
            </a:extLst>
          </p:cNvPr>
          <p:cNvSpPr/>
          <p:nvPr/>
        </p:nvSpPr>
        <p:spPr>
          <a:xfrm>
            <a:off x="7915583" y="5420432"/>
            <a:ext cx="1110343" cy="1175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86FB1B-B69E-620A-A727-333081A7D069}"/>
              </a:ext>
            </a:extLst>
          </p:cNvPr>
          <p:cNvSpPr/>
          <p:nvPr/>
        </p:nvSpPr>
        <p:spPr>
          <a:xfrm>
            <a:off x="5942467" y="3573127"/>
            <a:ext cx="1003719" cy="971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Local</vt:lpstr>
      <vt:lpstr>Local</vt:lpstr>
      <vt:lpstr>Local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</dc:title>
  <dc:creator>Deepanie Mataraarachchi</dc:creator>
  <cp:lastModifiedBy>Deepanie Mataraarachchi</cp:lastModifiedBy>
  <cp:revision>1</cp:revision>
  <dcterms:created xsi:type="dcterms:W3CDTF">2023-04-29T10:36:27Z</dcterms:created>
  <dcterms:modified xsi:type="dcterms:W3CDTF">2023-04-29T10:49:19Z</dcterms:modified>
</cp:coreProperties>
</file>