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9" r:id="rId2"/>
    <p:sldId id="287" r:id="rId3"/>
    <p:sldId id="268" r:id="rId4"/>
    <p:sldId id="322" r:id="rId5"/>
    <p:sldId id="352" r:id="rId6"/>
    <p:sldId id="355" r:id="rId7"/>
    <p:sldId id="386" r:id="rId8"/>
    <p:sldId id="387" r:id="rId9"/>
    <p:sldId id="356" r:id="rId10"/>
    <p:sldId id="388" r:id="rId11"/>
    <p:sldId id="389" r:id="rId12"/>
    <p:sldId id="357" r:id="rId13"/>
    <p:sldId id="390" r:id="rId14"/>
    <p:sldId id="362" r:id="rId15"/>
    <p:sldId id="393" r:id="rId16"/>
    <p:sldId id="394" r:id="rId17"/>
    <p:sldId id="391" r:id="rId18"/>
    <p:sldId id="395" r:id="rId19"/>
    <p:sldId id="400" r:id="rId20"/>
    <p:sldId id="396" r:id="rId21"/>
    <p:sldId id="397" r:id="rId22"/>
    <p:sldId id="398" r:id="rId23"/>
    <p:sldId id="399" r:id="rId24"/>
    <p:sldId id="380" r:id="rId25"/>
    <p:sldId id="381" r:id="rId26"/>
    <p:sldId id="382" r:id="rId27"/>
    <p:sldId id="383" r:id="rId28"/>
    <p:sldId id="401" r:id="rId29"/>
    <p:sldId id="363" r:id="rId30"/>
    <p:sldId id="402" r:id="rId31"/>
    <p:sldId id="379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4E"/>
    <a:srgbClr val="DCD7C5"/>
    <a:srgbClr val="1E1C09"/>
    <a:srgbClr val="003D32"/>
    <a:srgbClr val="003C31"/>
    <a:srgbClr val="B85521"/>
    <a:srgbClr val="006F66"/>
    <a:srgbClr val="BFAA65"/>
    <a:srgbClr val="FAF36C"/>
    <a:srgbClr val="005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B6EDB-867F-4675-BD8E-459BE8A8647D}" v="11180" dt="2019-06-23T20:55:04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92FB26A6-CA28-4B56-A7CB-5B8F47AD9824}"/>
    <pc:docChg chg="undo redo custSel addSld delSld modSld sldOrd modMainMaster">
      <pc:chgData name="Brian Grey" userId="c81e10d2-c836-482c-a664-6eb0416e1933" providerId="ADAL" clId="{92FB26A6-CA28-4B56-A7CB-5B8F47AD9824}" dt="2019-06-18T19:42:54.460" v="9473" actId="20577"/>
      <pc:docMkLst>
        <pc:docMk/>
      </pc:docMkLst>
      <pc:sldChg chg="modSp modTransition modAnim">
        <pc:chgData name="Brian Grey" userId="c81e10d2-c836-482c-a664-6eb0416e1933" providerId="ADAL" clId="{92FB26A6-CA28-4B56-A7CB-5B8F47AD9824}" dt="2019-06-18T18:47:36.126" v="8483" actId="20577"/>
        <pc:sldMkLst>
          <pc:docMk/>
          <pc:sldMk cId="1324343561" sldId="268"/>
        </pc:sldMkLst>
        <pc:spChg chg="mod">
          <ac:chgData name="Brian Grey" userId="c81e10d2-c836-482c-a664-6eb0416e1933" providerId="ADAL" clId="{92FB26A6-CA28-4B56-A7CB-5B8F47AD9824}" dt="2019-06-18T18:47:03.247" v="8468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8:47:36.126" v="8483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 modTransition">
        <pc:chgData name="Brian Grey" userId="c81e10d2-c836-482c-a664-6eb0416e1933" providerId="ADAL" clId="{92FB26A6-CA28-4B56-A7CB-5B8F47AD9824}" dt="2019-06-18T18:39:33.482" v="8463"/>
        <pc:sldMkLst>
          <pc:docMk/>
          <pc:sldMk cId="2994068431" sldId="269"/>
        </pc:sldMkLst>
        <pc:spChg chg="mod">
          <ac:chgData name="Brian Grey" userId="c81e10d2-c836-482c-a664-6eb0416e1933" providerId="ADAL" clId="{92FB26A6-CA28-4B56-A7CB-5B8F47AD9824}" dt="2019-06-17T02:54:59.123" v="2" actId="20577"/>
          <ac:spMkLst>
            <pc:docMk/>
            <pc:sldMk cId="2994068431" sldId="269"/>
            <ac:spMk id="3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7T03:19:16.759" v="68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92FB26A6-CA28-4B56-A7CB-5B8F47AD9824}" dt="2019-06-17T02:55:50.496" v="29" actId="20577"/>
          <ac:spMkLst>
            <pc:docMk/>
            <pc:sldMk cId="2994068431" sldId="269"/>
            <ac:spMk id="12" creationId="{742531F5-87C9-4B46-AE9F-F59785BA3097}"/>
          </ac:spMkLst>
        </pc:spChg>
      </pc:sldChg>
      <pc:sldChg chg="modSp modTransition">
        <pc:chgData name="Brian Grey" userId="c81e10d2-c836-482c-a664-6eb0416e1933" providerId="ADAL" clId="{92FB26A6-CA28-4B56-A7CB-5B8F47AD9824}" dt="2019-06-18T18:39:33.482" v="8463"/>
        <pc:sldMkLst>
          <pc:docMk/>
          <pc:sldMk cId="1541298972" sldId="287"/>
        </pc:sldMkLst>
        <pc:spChg chg="mod">
          <ac:chgData name="Brian Grey" userId="c81e10d2-c836-482c-a664-6eb0416e1933" providerId="ADAL" clId="{92FB26A6-CA28-4B56-A7CB-5B8F47AD9824}" dt="2019-06-18T18:23:32.511" v="8087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2174891676" sldId="322"/>
        </pc:sldMkLst>
        <pc:spChg chg="mod">
          <ac:chgData name="Brian Grey" userId="c81e10d2-c836-482c-a664-6eb0416e1933" providerId="ADAL" clId="{92FB26A6-CA28-4B56-A7CB-5B8F47AD9824}" dt="2019-06-18T14:07:46.020" v="260" actId="20577"/>
          <ac:spMkLst>
            <pc:docMk/>
            <pc:sldMk cId="2174891676" sldId="322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4:09:48.508" v="415"/>
          <ac:spMkLst>
            <pc:docMk/>
            <pc:sldMk cId="2174891676" sldId="322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2451048578" sldId="352"/>
        </pc:sldMkLst>
        <pc:spChg chg="mod">
          <ac:chgData name="Brian Grey" userId="c81e10d2-c836-482c-a664-6eb0416e1933" providerId="ADAL" clId="{92FB26A6-CA28-4B56-A7CB-5B8F47AD9824}" dt="2019-06-18T14:27:26.691" v="611" actId="20577"/>
          <ac:spMkLst>
            <pc:docMk/>
            <pc:sldMk cId="2451048578" sldId="352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4:30:17.609" v="900" actId="20577"/>
          <ac:spMkLst>
            <pc:docMk/>
            <pc:sldMk cId="2451048578" sldId="352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2135461300" sldId="355"/>
        </pc:sldMkLst>
        <pc:spChg chg="mod">
          <ac:chgData name="Brian Grey" userId="c81e10d2-c836-482c-a664-6eb0416e1933" providerId="ADAL" clId="{92FB26A6-CA28-4B56-A7CB-5B8F47AD9824}" dt="2019-06-18T14:37:06.759" v="1295" actId="20577"/>
          <ac:spMkLst>
            <pc:docMk/>
            <pc:sldMk cId="2135461300" sldId="355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4:40:30.208" v="1698" actId="20577"/>
          <ac:spMkLst>
            <pc:docMk/>
            <pc:sldMk cId="2135461300" sldId="355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9:09:00.812" v="8978" actId="20577"/>
        <pc:sldMkLst>
          <pc:docMk/>
          <pc:sldMk cId="2660684294" sldId="356"/>
        </pc:sldMkLst>
        <pc:spChg chg="mod">
          <ac:chgData name="Brian Grey" userId="c81e10d2-c836-482c-a664-6eb0416e1933" providerId="ADAL" clId="{92FB26A6-CA28-4B56-A7CB-5B8F47AD9824}" dt="2019-06-18T14:40:57.114" v="1708" actId="20577"/>
          <ac:spMkLst>
            <pc:docMk/>
            <pc:sldMk cId="2660684294" sldId="356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9:09:00.812" v="8978" actId="20577"/>
          <ac:spMkLst>
            <pc:docMk/>
            <pc:sldMk cId="2660684294" sldId="356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1679509728" sldId="357"/>
        </pc:sldMkLst>
        <pc:spChg chg="mod">
          <ac:chgData name="Brian Grey" userId="c81e10d2-c836-482c-a664-6eb0416e1933" providerId="ADAL" clId="{92FB26A6-CA28-4B56-A7CB-5B8F47AD9824}" dt="2019-06-18T14:46:47.920" v="2102" actId="20577"/>
          <ac:spMkLst>
            <pc:docMk/>
            <pc:sldMk cId="1679509728" sldId="357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8:25:40.500" v="8097" actId="20577"/>
          <ac:spMkLst>
            <pc:docMk/>
            <pc:sldMk cId="1679509728" sldId="357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1639952783" sldId="362"/>
        </pc:sldMkLst>
        <pc:spChg chg="mod">
          <ac:chgData name="Brian Grey" userId="c81e10d2-c836-482c-a664-6eb0416e1933" providerId="ADAL" clId="{92FB26A6-CA28-4B56-A7CB-5B8F47AD9824}" dt="2019-06-18T15:01:10.918" v="3271" actId="20577"/>
          <ac:spMkLst>
            <pc:docMk/>
            <pc:sldMk cId="1639952783" sldId="362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5:05:38.407" v="3671" actId="20577"/>
          <ac:spMkLst>
            <pc:docMk/>
            <pc:sldMk cId="1639952783" sldId="362"/>
            <ac:spMk id="4" creationId="{ED4844DB-D908-415A-95B0-5C6259DE470E}"/>
          </ac:spMkLst>
        </pc:spChg>
      </pc:sldChg>
      <pc:sldChg chg="modSp ord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1215254896" sldId="363"/>
        </pc:sldMkLst>
        <pc:spChg chg="mod">
          <ac:chgData name="Brian Grey" userId="c81e10d2-c836-482c-a664-6eb0416e1933" providerId="ADAL" clId="{92FB26A6-CA28-4B56-A7CB-5B8F47AD9824}" dt="2019-06-18T15:57:03.773" v="6086" actId="20577"/>
          <ac:spMkLst>
            <pc:docMk/>
            <pc:sldMk cId="1215254896" sldId="363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8:37:45.161" v="8388" actId="20577"/>
          <ac:spMkLst>
            <pc:docMk/>
            <pc:sldMk cId="1215254896" sldId="363"/>
            <ac:spMk id="4" creationId="{ED4844DB-D908-415A-95B0-5C6259DE470E}"/>
          </ac:spMkLst>
        </pc:spChg>
      </pc:sldChg>
      <pc:sldChg chg="modSp add ord modTransition">
        <pc:chgData name="Brian Grey" userId="c81e10d2-c836-482c-a664-6eb0416e1933" providerId="ADAL" clId="{92FB26A6-CA28-4B56-A7CB-5B8F47AD9824}" dt="2019-06-18T18:39:33.482" v="8463"/>
        <pc:sldMkLst>
          <pc:docMk/>
          <pc:sldMk cId="1667231941" sldId="379"/>
        </pc:sldMkLst>
        <pc:spChg chg="ord">
          <ac:chgData name="Brian Grey" userId="c81e10d2-c836-482c-a664-6eb0416e1933" providerId="ADAL" clId="{92FB26A6-CA28-4B56-A7CB-5B8F47AD9824}" dt="2019-06-18T17:12:36.286" v="6678" actId="167"/>
          <ac:spMkLst>
            <pc:docMk/>
            <pc:sldMk cId="1667231941" sldId="379"/>
            <ac:spMk id="11" creationId="{F9727386-A33F-4E6B-9AFA-42FD6931530D}"/>
          </ac:spMkLst>
        </pc:spChg>
      </pc:sldChg>
      <pc:sldChg chg="modSp add ord modTransition modAnim">
        <pc:chgData name="Brian Grey" userId="c81e10d2-c836-482c-a664-6eb0416e1933" providerId="ADAL" clId="{92FB26A6-CA28-4B56-A7CB-5B8F47AD9824}" dt="2019-06-18T18:39:33.482" v="8463"/>
        <pc:sldMkLst>
          <pc:docMk/>
          <pc:sldMk cId="2611987001" sldId="380"/>
        </pc:sldMkLst>
        <pc:spChg chg="mod">
          <ac:chgData name="Brian Grey" userId="c81e10d2-c836-482c-a664-6eb0416e1933" providerId="ADAL" clId="{92FB26A6-CA28-4B56-A7CB-5B8F47AD9824}" dt="2019-06-18T15:08:21.878" v="3958" actId="20577"/>
          <ac:spMkLst>
            <pc:docMk/>
            <pc:sldMk cId="2611987001" sldId="380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5:14:59.680" v="4528" actId="20577"/>
          <ac:spMkLst>
            <pc:docMk/>
            <pc:sldMk cId="2611987001" sldId="380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92FB26A6-CA28-4B56-A7CB-5B8F47AD9824}" dt="2019-06-18T14:25:20.115" v="589"/>
        <pc:sldMkLst>
          <pc:docMk/>
          <pc:sldMk cId="2073355802" sldId="381"/>
        </pc:sldMkLst>
        <pc:spChg chg="mod">
          <ac:chgData name="Brian Grey" userId="c81e10d2-c836-482c-a664-6eb0416e1933" providerId="ADAL" clId="{92FB26A6-CA28-4B56-A7CB-5B8F47AD9824}" dt="2019-06-18T15:33:36.294" v="4560" actId="20577"/>
          <ac:spMkLst>
            <pc:docMk/>
            <pc:sldMk cId="2073355802" sldId="381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5:42:05.760" v="5282" actId="20577"/>
          <ac:spMkLst>
            <pc:docMk/>
            <pc:sldMk cId="2073355802" sldId="381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92FB26A6-CA28-4B56-A7CB-5B8F47AD9824}" dt="2019-06-18T14:25:20.115" v="589"/>
        <pc:sldMkLst>
          <pc:docMk/>
          <pc:sldMk cId="3281636158" sldId="382"/>
        </pc:sldMkLst>
        <pc:spChg chg="mod">
          <ac:chgData name="Brian Grey" userId="c81e10d2-c836-482c-a664-6eb0416e1933" providerId="ADAL" clId="{92FB26A6-CA28-4B56-A7CB-5B8F47AD9824}" dt="2019-06-18T15:46:00.789" v="5531" actId="20577"/>
          <ac:spMkLst>
            <pc:docMk/>
            <pc:sldMk cId="3281636158" sldId="382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8T18:27:13.384" v="8112" actId="20577"/>
          <ac:spMkLst>
            <pc:docMk/>
            <pc:sldMk cId="3281636158" sldId="382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92FB26A6-CA28-4B56-A7CB-5B8F47AD9824}" dt="2019-06-18T14:25:20.115" v="589"/>
        <pc:sldMkLst>
          <pc:docMk/>
          <pc:sldMk cId="1904791862" sldId="383"/>
        </pc:sldMkLst>
        <pc:spChg chg="mod">
          <ac:chgData name="Brian Grey" userId="c81e10d2-c836-482c-a664-6eb0416e1933" providerId="ADAL" clId="{92FB26A6-CA28-4B56-A7CB-5B8F47AD9824}" dt="2019-06-18T18:49:06.237" v="8540" actId="20577"/>
          <ac:spMkLst>
            <pc:docMk/>
            <pc:sldMk cId="1904791862" sldId="383"/>
            <ac:spMk id="4" creationId="{ED4844DB-D908-415A-95B0-5C6259DE470E}"/>
          </ac:spMkLst>
        </pc:spChg>
      </pc:sldChg>
      <pc:sldMasterChg chg="addSp delSp modSp modAnim modSldLayout">
        <pc:chgData name="Brian Grey" userId="c81e10d2-c836-482c-a664-6eb0416e1933" providerId="ADAL" clId="{92FB26A6-CA28-4B56-A7CB-5B8F47AD9824}" dt="2019-06-18T17:14:49.242" v="6684" actId="20577"/>
        <pc:sldMasterMkLst>
          <pc:docMk/>
          <pc:sldMasterMk cId="1384469974" sldId="2147483648"/>
        </pc:sldMasterMkLst>
        <pc:spChg chg="del mod">
          <ac:chgData name="Brian Grey" userId="c81e10d2-c836-482c-a664-6eb0416e1933" providerId="ADAL" clId="{92FB26A6-CA28-4B56-A7CB-5B8F47AD9824}" dt="2019-06-18T14:20:45.068" v="513" actId="478"/>
          <ac:spMkLst>
            <pc:docMk/>
            <pc:sldMasterMk cId="1384469974" sldId="2147483648"/>
            <ac:spMk id="2" creationId="{00000000-0000-0000-0000-000000000000}"/>
          </ac:spMkLst>
        </pc:spChg>
        <pc:spChg chg="del">
          <ac:chgData name="Brian Grey" userId="c81e10d2-c836-482c-a664-6eb0416e1933" providerId="ADAL" clId="{92FB26A6-CA28-4B56-A7CB-5B8F47AD9824}" dt="2019-06-18T14:22:48.293" v="524" actId="478"/>
          <ac:spMkLst>
            <pc:docMk/>
            <pc:sldMasterMk cId="1384469974" sldId="2147483648"/>
            <ac:spMk id="3" creationId="{00000000-0000-0000-0000-000000000000}"/>
          </ac:spMkLst>
        </pc:spChg>
        <pc:spChg chg="del">
          <ac:chgData name="Brian Grey" userId="c81e10d2-c836-482c-a664-6eb0416e1933" providerId="ADAL" clId="{92FB26A6-CA28-4B56-A7CB-5B8F47AD9824}" dt="2019-06-18T14:20:09.215" v="507" actId="478"/>
          <ac:spMkLst>
            <pc:docMk/>
            <pc:sldMasterMk cId="1384469974" sldId="2147483648"/>
            <ac:spMk id="4" creationId="{00000000-0000-0000-0000-000000000000}"/>
          </ac:spMkLst>
        </pc:spChg>
        <pc:spChg chg="del">
          <ac:chgData name="Brian Grey" userId="c81e10d2-c836-482c-a664-6eb0416e1933" providerId="ADAL" clId="{92FB26A6-CA28-4B56-A7CB-5B8F47AD9824}" dt="2019-06-18T14:20:13.826" v="508" actId="478"/>
          <ac:spMkLst>
            <pc:docMk/>
            <pc:sldMasterMk cId="1384469974" sldId="2147483648"/>
            <ac:spMk id="5" creationId="{00000000-0000-0000-0000-000000000000}"/>
          </ac:spMkLst>
        </pc:spChg>
        <pc:spChg chg="del">
          <ac:chgData name="Brian Grey" userId="c81e10d2-c836-482c-a664-6eb0416e1933" providerId="ADAL" clId="{92FB26A6-CA28-4B56-A7CB-5B8F47AD9824}" dt="2019-06-18T14:20:15.586" v="509" actId="478"/>
          <ac:spMkLst>
            <pc:docMk/>
            <pc:sldMasterMk cId="1384469974" sldId="2147483648"/>
            <ac:spMk id="6" creationId="{00000000-0000-0000-0000-000000000000}"/>
          </ac:spMkLst>
        </pc:spChg>
        <pc:spChg chg="add del mod">
          <ac:chgData name="Brian Grey" userId="c81e10d2-c836-482c-a664-6eb0416e1933" providerId="ADAL" clId="{92FB26A6-CA28-4B56-A7CB-5B8F47AD9824}" dt="2019-06-18T14:20:56.973" v="517" actId="478"/>
          <ac:spMkLst>
            <pc:docMk/>
            <pc:sldMasterMk cId="1384469974" sldId="2147483648"/>
            <ac:spMk id="8" creationId="{D6C44353-8B0B-46CA-AFC3-F7ED31ED85CA}"/>
          </ac:spMkLst>
        </pc:spChg>
        <pc:spChg chg="add del">
          <ac:chgData name="Brian Grey" userId="c81e10d2-c836-482c-a664-6eb0416e1933" providerId="ADAL" clId="{92FB26A6-CA28-4B56-A7CB-5B8F47AD9824}" dt="2019-06-18T14:21:16.829" v="519" actId="478"/>
          <ac:spMkLst>
            <pc:docMk/>
            <pc:sldMasterMk cId="1384469974" sldId="2147483648"/>
            <ac:spMk id="9" creationId="{E2057AC3-A775-47B1-9BD6-2E5C1D18F4AC}"/>
          </ac:spMkLst>
        </pc:spChg>
        <pc:spChg chg="add">
          <ac:chgData name="Brian Grey" userId="c81e10d2-c836-482c-a664-6eb0416e1933" providerId="ADAL" clId="{92FB26A6-CA28-4B56-A7CB-5B8F47AD9824}" dt="2019-06-18T14:21:17.206" v="520"/>
          <ac:spMkLst>
            <pc:docMk/>
            <pc:sldMasterMk cId="1384469974" sldId="2147483648"/>
            <ac:spMk id="10" creationId="{57E798AD-B984-4E1D-AB30-3F4A82F5D2A5}"/>
          </ac:spMkLst>
        </pc:spChg>
        <pc:spChg chg="add mod ord">
          <ac:chgData name="Brian Grey" userId="c81e10d2-c836-482c-a664-6eb0416e1933" providerId="ADAL" clId="{92FB26A6-CA28-4B56-A7CB-5B8F47AD9824}" dt="2019-06-18T14:24:29.474" v="587" actId="20577"/>
          <ac:spMkLst>
            <pc:docMk/>
            <pc:sldMasterMk cId="1384469974" sldId="2147483648"/>
            <ac:spMk id="11" creationId="{E8D77358-F277-43C7-BD1B-54663E9C1A91}"/>
          </ac:spMkLst>
        </pc:spChg>
        <pc:picChg chg="add">
          <ac:chgData name="Brian Grey" userId="c81e10d2-c836-482c-a664-6eb0416e1933" providerId="ADAL" clId="{92FB26A6-CA28-4B56-A7CB-5B8F47AD9824}" dt="2019-06-18T14:20:25.257" v="510"/>
          <ac:picMkLst>
            <pc:docMk/>
            <pc:sldMasterMk cId="1384469974" sldId="2147483648"/>
            <ac:picMk id="7" creationId="{FAF30FB5-5FDC-44CF-9081-011F2EC2B7E4}"/>
          </ac:picMkLst>
        </pc:picChg>
        <pc:sldLayoutChg chg="addSp delSp modSp">
          <pc:chgData name="Brian Grey" userId="c81e10d2-c836-482c-a664-6eb0416e1933" providerId="ADAL" clId="{92FB26A6-CA28-4B56-A7CB-5B8F47AD9824}" dt="2019-06-18T17:14:49.242" v="6684" actId="20577"/>
          <pc:sldLayoutMkLst>
            <pc:docMk/>
            <pc:sldMasterMk cId="1384469974" sldId="2147483648"/>
            <pc:sldLayoutMk cId="3542052631" sldId="2147483649"/>
          </pc:sldLayoutMkLst>
          <pc:spChg chg="add del mod">
            <ac:chgData name="Brian Grey" userId="c81e10d2-c836-482c-a664-6eb0416e1933" providerId="ADAL" clId="{92FB26A6-CA28-4B56-A7CB-5B8F47AD9824}" dt="2019-06-18T14:16:17.902" v="449" actId="478"/>
            <ac:spMkLst>
              <pc:docMk/>
              <pc:sldMasterMk cId="1384469974" sldId="2147483648"/>
              <pc:sldLayoutMk cId="3542052631" sldId="2147483649"/>
              <ac:spMk id="2" creationId="{00000000-0000-0000-0000-000000000000}"/>
            </ac:spMkLst>
          </pc:spChg>
          <pc:spChg chg="del mod">
            <ac:chgData name="Brian Grey" userId="c81e10d2-c836-482c-a664-6eb0416e1933" providerId="ADAL" clId="{92FB26A6-CA28-4B56-A7CB-5B8F47AD9824}" dt="2019-06-18T14:17:10.092" v="457" actId="478"/>
            <ac:spMkLst>
              <pc:docMk/>
              <pc:sldMasterMk cId="1384469974" sldId="2147483648"/>
              <pc:sldLayoutMk cId="3542052631" sldId="2147483649"/>
              <ac:spMk id="3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4:47.715" v="421" actId="478"/>
            <ac:spMkLst>
              <pc:docMk/>
              <pc:sldMasterMk cId="1384469974" sldId="2147483648"/>
              <pc:sldLayoutMk cId="3542052631" sldId="2147483649"/>
              <ac:spMk id="4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4:51.295" v="422" actId="478"/>
            <ac:spMkLst>
              <pc:docMk/>
              <pc:sldMasterMk cId="1384469974" sldId="2147483648"/>
              <pc:sldLayoutMk cId="3542052631" sldId="2147483649"/>
              <ac:spMk id="5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4:53.269" v="423" actId="478"/>
            <ac:spMkLst>
              <pc:docMk/>
              <pc:sldMasterMk cId="1384469974" sldId="2147483648"/>
              <pc:sldLayoutMk cId="3542052631" sldId="2147483649"/>
              <ac:spMk id="6" creationId="{00000000-0000-0000-0000-000000000000}"/>
            </ac:spMkLst>
          </pc:spChg>
          <pc:spChg chg="add mod">
            <ac:chgData name="Brian Grey" userId="c81e10d2-c836-482c-a664-6eb0416e1933" providerId="ADAL" clId="{92FB26A6-CA28-4B56-A7CB-5B8F47AD9824}" dt="2019-06-18T17:14:07.406" v="6683" actId="20577"/>
            <ac:spMkLst>
              <pc:docMk/>
              <pc:sldMasterMk cId="1384469974" sldId="2147483648"/>
              <pc:sldLayoutMk cId="3542052631" sldId="2147483649"/>
              <ac:spMk id="7" creationId="{2B69AB9E-B40C-4151-A0A3-D2455E77A5EE}"/>
            </ac:spMkLst>
          </pc:spChg>
          <pc:spChg chg="add mod">
            <ac:chgData name="Brian Grey" userId="c81e10d2-c836-482c-a664-6eb0416e1933" providerId="ADAL" clId="{92FB26A6-CA28-4B56-A7CB-5B8F47AD9824}" dt="2019-06-18T17:14:49.242" v="6684" actId="20577"/>
            <ac:spMkLst>
              <pc:docMk/>
              <pc:sldMasterMk cId="1384469974" sldId="2147483648"/>
              <pc:sldLayoutMk cId="3542052631" sldId="2147483649"/>
              <ac:spMk id="10" creationId="{215F3FDD-818F-48B2-BDFD-31AD8E2B6477}"/>
            </ac:spMkLst>
          </pc:spChg>
          <pc:picChg chg="add del">
            <ac:chgData name="Brian Grey" userId="c81e10d2-c836-482c-a664-6eb0416e1933" providerId="ADAL" clId="{92FB26A6-CA28-4B56-A7CB-5B8F47AD9824}" dt="2019-06-18T14:17:44.861" v="484"/>
            <ac:picMkLst>
              <pc:docMk/>
              <pc:sldMasterMk cId="1384469974" sldId="2147483648"/>
              <pc:sldLayoutMk cId="3542052631" sldId="2147483649"/>
              <ac:picMk id="11" creationId="{86FF3C98-86DF-4AE5-AB2B-A140DD342347}"/>
            </ac:picMkLst>
          </pc:picChg>
          <pc:picChg chg="add ord">
            <ac:chgData name="Brian Grey" userId="c81e10d2-c836-482c-a664-6eb0416e1933" providerId="ADAL" clId="{92FB26A6-CA28-4B56-A7CB-5B8F47AD9824}" dt="2019-06-18T14:17:55.397" v="486" actId="167"/>
            <ac:picMkLst>
              <pc:docMk/>
              <pc:sldMasterMk cId="1384469974" sldId="2147483648"/>
              <pc:sldLayoutMk cId="3542052631" sldId="2147483649"/>
              <ac:picMk id="12" creationId="{6D23F78D-1C89-44B2-80D0-66C564E5540C}"/>
            </ac:picMkLst>
          </pc:picChg>
          <pc:cxnChg chg="add">
            <ac:chgData name="Brian Grey" userId="c81e10d2-c836-482c-a664-6eb0416e1933" providerId="ADAL" clId="{92FB26A6-CA28-4B56-A7CB-5B8F47AD9824}" dt="2019-06-18T14:16:39.610" v="451"/>
            <ac:cxnSpMkLst>
              <pc:docMk/>
              <pc:sldMasterMk cId="1384469974" sldId="2147483648"/>
              <pc:sldLayoutMk cId="3542052631" sldId="2147483649"/>
              <ac:cxnSpMk id="8" creationId="{897177E3-1DF7-43BF-9AE4-2D1A951A924F}"/>
            </ac:cxnSpMkLst>
          </pc:cxnChg>
          <pc:cxnChg chg="add">
            <ac:chgData name="Brian Grey" userId="c81e10d2-c836-482c-a664-6eb0416e1933" providerId="ADAL" clId="{92FB26A6-CA28-4B56-A7CB-5B8F47AD9824}" dt="2019-06-18T14:16:46.597" v="452"/>
            <ac:cxnSpMkLst>
              <pc:docMk/>
              <pc:sldMasterMk cId="1384469974" sldId="2147483648"/>
              <pc:sldLayoutMk cId="3542052631" sldId="2147483649"/>
              <ac:cxnSpMk id="9" creationId="{A018F2FB-B76F-420C-B6CC-F43209CC5083}"/>
            </ac:cxnSpMkLst>
          </pc:cxnChg>
        </pc:sldLayoutChg>
        <pc:sldLayoutChg chg="addSp">
          <pc:chgData name="Brian Grey" userId="c81e10d2-c836-482c-a664-6eb0416e1933" providerId="ADAL" clId="{92FB26A6-CA28-4B56-A7CB-5B8F47AD9824}" dt="2019-06-18T14:19:50.225" v="506"/>
          <pc:sldLayoutMkLst>
            <pc:docMk/>
            <pc:sldMasterMk cId="1384469974" sldId="2147483648"/>
            <pc:sldLayoutMk cId="2041906774" sldId="2147483650"/>
          </pc:sldLayoutMkLst>
          <pc:picChg chg="add">
            <ac:chgData name="Brian Grey" userId="c81e10d2-c836-482c-a664-6eb0416e1933" providerId="ADAL" clId="{92FB26A6-CA28-4B56-A7CB-5B8F47AD9824}" dt="2019-06-18T14:19:50.225" v="506"/>
            <ac:picMkLst>
              <pc:docMk/>
              <pc:sldMasterMk cId="1384469974" sldId="2147483648"/>
              <pc:sldLayoutMk cId="2041906774" sldId="2147483650"/>
              <ac:picMk id="9" creationId="{77282363-40E0-450D-86A2-058C26AF9740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46.022" v="505"/>
          <pc:sldLayoutMkLst>
            <pc:docMk/>
            <pc:sldMasterMk cId="1384469974" sldId="2147483648"/>
            <pc:sldLayoutMk cId="1310576327" sldId="2147483651"/>
          </pc:sldLayoutMkLst>
          <pc:picChg chg="add">
            <ac:chgData name="Brian Grey" userId="c81e10d2-c836-482c-a664-6eb0416e1933" providerId="ADAL" clId="{92FB26A6-CA28-4B56-A7CB-5B8F47AD9824}" dt="2019-06-18T14:19:46.022" v="505"/>
            <ac:picMkLst>
              <pc:docMk/>
              <pc:sldMasterMk cId="1384469974" sldId="2147483648"/>
              <pc:sldLayoutMk cId="1310576327" sldId="2147483651"/>
              <ac:picMk id="7" creationId="{F8F18E24-F30A-4BB5-8922-3FBD118A8197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44.632" v="504"/>
          <pc:sldLayoutMkLst>
            <pc:docMk/>
            <pc:sldMasterMk cId="1384469974" sldId="2147483648"/>
            <pc:sldLayoutMk cId="909801075" sldId="2147483652"/>
          </pc:sldLayoutMkLst>
          <pc:picChg chg="add">
            <ac:chgData name="Brian Grey" userId="c81e10d2-c836-482c-a664-6eb0416e1933" providerId="ADAL" clId="{92FB26A6-CA28-4B56-A7CB-5B8F47AD9824}" dt="2019-06-18T14:19:44.632" v="504"/>
            <ac:picMkLst>
              <pc:docMk/>
              <pc:sldMasterMk cId="1384469974" sldId="2147483648"/>
              <pc:sldLayoutMk cId="909801075" sldId="2147483652"/>
              <ac:picMk id="8" creationId="{FA1455B5-CF6E-45CB-A29A-2353C6145E7D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41.820" v="503"/>
          <pc:sldLayoutMkLst>
            <pc:docMk/>
            <pc:sldMasterMk cId="1384469974" sldId="2147483648"/>
            <pc:sldLayoutMk cId="2247576998" sldId="2147483653"/>
          </pc:sldLayoutMkLst>
          <pc:picChg chg="add">
            <ac:chgData name="Brian Grey" userId="c81e10d2-c836-482c-a664-6eb0416e1933" providerId="ADAL" clId="{92FB26A6-CA28-4B56-A7CB-5B8F47AD9824}" dt="2019-06-18T14:19:41.820" v="503"/>
            <ac:picMkLst>
              <pc:docMk/>
              <pc:sldMasterMk cId="1384469974" sldId="2147483648"/>
              <pc:sldLayoutMk cId="2247576998" sldId="2147483653"/>
              <ac:picMk id="10" creationId="{FB0E0057-F69A-47C0-95EA-A7D06F9C7E7C}"/>
            </ac:picMkLst>
          </pc:picChg>
        </pc:sldLayoutChg>
        <pc:sldLayoutChg chg="addSp delSp modSp">
          <pc:chgData name="Brian Grey" userId="c81e10d2-c836-482c-a664-6eb0416e1933" providerId="ADAL" clId="{92FB26A6-CA28-4B56-A7CB-5B8F47AD9824}" dt="2019-06-18T14:19:24.318" v="497"/>
          <pc:sldLayoutMkLst>
            <pc:docMk/>
            <pc:sldMasterMk cId="1384469974" sldId="2147483648"/>
            <pc:sldLayoutMk cId="3651379678" sldId="2147483654"/>
          </pc:sldLayoutMkLst>
          <pc:spChg chg="del mod">
            <ac:chgData name="Brian Grey" userId="c81e10d2-c836-482c-a664-6eb0416e1933" providerId="ADAL" clId="{92FB26A6-CA28-4B56-A7CB-5B8F47AD9824}" dt="2019-06-18T14:18:58.643" v="495" actId="478"/>
            <ac:spMkLst>
              <pc:docMk/>
              <pc:sldMasterMk cId="1384469974" sldId="2147483648"/>
              <pc:sldLayoutMk cId="3651379678" sldId="2147483654"/>
              <ac:spMk id="2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22.950" v="490" actId="478"/>
            <ac:spMkLst>
              <pc:docMk/>
              <pc:sldMasterMk cId="1384469974" sldId="2147483648"/>
              <pc:sldLayoutMk cId="3651379678" sldId="2147483654"/>
              <ac:spMk id="3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26.791" v="491" actId="478"/>
            <ac:spMkLst>
              <pc:docMk/>
              <pc:sldMasterMk cId="1384469974" sldId="2147483648"/>
              <pc:sldLayoutMk cId="3651379678" sldId="2147483654"/>
              <ac:spMk id="4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32.611" v="492" actId="478"/>
            <ac:spMkLst>
              <pc:docMk/>
              <pc:sldMasterMk cId="1384469974" sldId="2147483648"/>
              <pc:sldLayoutMk cId="3651379678" sldId="2147483654"/>
              <ac:spMk id="5" creationId="{00000000-0000-0000-0000-000000000000}"/>
            </ac:spMkLst>
          </pc:spChg>
          <pc:spChg chg="add mod">
            <ac:chgData name="Brian Grey" userId="c81e10d2-c836-482c-a664-6eb0416e1933" providerId="ADAL" clId="{92FB26A6-CA28-4B56-A7CB-5B8F47AD9824}" dt="2019-06-18T14:19:06.996" v="496"/>
            <ac:spMkLst>
              <pc:docMk/>
              <pc:sldMasterMk cId="1384469974" sldId="2147483648"/>
              <pc:sldLayoutMk cId="3651379678" sldId="2147483654"/>
              <ac:spMk id="6" creationId="{9281D19E-A329-4BBC-9190-BA5192128AF2}"/>
            </ac:spMkLst>
          </pc:spChg>
          <pc:picChg chg="add">
            <ac:chgData name="Brian Grey" userId="c81e10d2-c836-482c-a664-6eb0416e1933" providerId="ADAL" clId="{92FB26A6-CA28-4B56-A7CB-5B8F47AD9824}" dt="2019-06-18T14:19:24.318" v="497"/>
            <ac:picMkLst>
              <pc:docMk/>
              <pc:sldMasterMk cId="1384469974" sldId="2147483648"/>
              <pc:sldLayoutMk cId="3651379678" sldId="2147483654"/>
              <ac:picMk id="7" creationId="{6146F510-5B9F-4A0D-8C64-D31B91626B6A}"/>
            </ac:picMkLst>
          </pc:picChg>
        </pc:sldLayoutChg>
        <pc:sldLayoutChg chg="addSp delSp">
          <pc:chgData name="Brian Grey" userId="c81e10d2-c836-482c-a664-6eb0416e1933" providerId="ADAL" clId="{92FB26A6-CA28-4B56-A7CB-5B8F47AD9824}" dt="2019-06-18T14:19:35.226" v="502"/>
          <pc:sldLayoutMkLst>
            <pc:docMk/>
            <pc:sldMasterMk cId="1384469974" sldId="2147483648"/>
            <pc:sldLayoutMk cId="307814868" sldId="2147483655"/>
          </pc:sldLayoutMkLst>
          <pc:spChg chg="del">
            <ac:chgData name="Brian Grey" userId="c81e10d2-c836-482c-a664-6eb0416e1933" providerId="ADAL" clId="{92FB26A6-CA28-4B56-A7CB-5B8F47AD9824}" dt="2019-06-18T14:18:09.866" v="487" actId="478"/>
            <ac:spMkLst>
              <pc:docMk/>
              <pc:sldMasterMk cId="1384469974" sldId="2147483648"/>
              <pc:sldLayoutMk cId="307814868" sldId="2147483655"/>
              <ac:spMk id="2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14.291" v="488" actId="478"/>
            <ac:spMkLst>
              <pc:docMk/>
              <pc:sldMasterMk cId="1384469974" sldId="2147483648"/>
              <pc:sldLayoutMk cId="307814868" sldId="2147483655"/>
              <ac:spMk id="3" creationId="{00000000-0000-0000-0000-000000000000}"/>
            </ac:spMkLst>
          </pc:spChg>
          <pc:spChg chg="del">
            <ac:chgData name="Brian Grey" userId="c81e10d2-c836-482c-a664-6eb0416e1933" providerId="ADAL" clId="{92FB26A6-CA28-4B56-A7CB-5B8F47AD9824}" dt="2019-06-18T14:18:16.713" v="489" actId="478"/>
            <ac:spMkLst>
              <pc:docMk/>
              <pc:sldMasterMk cId="1384469974" sldId="2147483648"/>
              <pc:sldLayoutMk cId="307814868" sldId="2147483655"/>
              <ac:spMk id="4" creationId="{00000000-0000-0000-0000-000000000000}"/>
            </ac:spMkLst>
          </pc:spChg>
          <pc:picChg chg="add">
            <ac:chgData name="Brian Grey" userId="c81e10d2-c836-482c-a664-6eb0416e1933" providerId="ADAL" clId="{92FB26A6-CA28-4B56-A7CB-5B8F47AD9824}" dt="2019-06-18T14:19:35.226" v="502"/>
            <ac:picMkLst>
              <pc:docMk/>
              <pc:sldMasterMk cId="1384469974" sldId="2147483648"/>
              <pc:sldLayoutMk cId="307814868" sldId="2147483655"/>
              <ac:picMk id="5" creationId="{C9B56021-29F3-45A3-BCB3-8951DE68DC4D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33.878" v="501"/>
          <pc:sldLayoutMkLst>
            <pc:docMk/>
            <pc:sldMasterMk cId="1384469974" sldId="2147483648"/>
            <pc:sldLayoutMk cId="3038583010" sldId="2147483656"/>
          </pc:sldLayoutMkLst>
          <pc:picChg chg="add">
            <ac:chgData name="Brian Grey" userId="c81e10d2-c836-482c-a664-6eb0416e1933" providerId="ADAL" clId="{92FB26A6-CA28-4B56-A7CB-5B8F47AD9824}" dt="2019-06-18T14:19:33.878" v="501"/>
            <ac:picMkLst>
              <pc:docMk/>
              <pc:sldMasterMk cId="1384469974" sldId="2147483648"/>
              <pc:sldLayoutMk cId="3038583010" sldId="2147483656"/>
              <ac:picMk id="8" creationId="{0C77927F-92A6-4048-B7B1-23965948AC95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32.466" v="500"/>
          <pc:sldLayoutMkLst>
            <pc:docMk/>
            <pc:sldMasterMk cId="1384469974" sldId="2147483648"/>
            <pc:sldLayoutMk cId="1961889594" sldId="2147483657"/>
          </pc:sldLayoutMkLst>
          <pc:picChg chg="add">
            <ac:chgData name="Brian Grey" userId="c81e10d2-c836-482c-a664-6eb0416e1933" providerId="ADAL" clId="{92FB26A6-CA28-4B56-A7CB-5B8F47AD9824}" dt="2019-06-18T14:19:32.466" v="500"/>
            <ac:picMkLst>
              <pc:docMk/>
              <pc:sldMasterMk cId="1384469974" sldId="2147483648"/>
              <pc:sldLayoutMk cId="1961889594" sldId="2147483657"/>
              <ac:picMk id="8" creationId="{B4CD6071-1DE9-48EE-A43C-5FF400364517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30.888" v="499"/>
          <pc:sldLayoutMkLst>
            <pc:docMk/>
            <pc:sldMasterMk cId="1384469974" sldId="2147483648"/>
            <pc:sldLayoutMk cId="2477252818" sldId="2147483658"/>
          </pc:sldLayoutMkLst>
          <pc:picChg chg="add">
            <ac:chgData name="Brian Grey" userId="c81e10d2-c836-482c-a664-6eb0416e1933" providerId="ADAL" clId="{92FB26A6-CA28-4B56-A7CB-5B8F47AD9824}" dt="2019-06-18T14:19:30.888" v="499"/>
            <ac:picMkLst>
              <pc:docMk/>
              <pc:sldMasterMk cId="1384469974" sldId="2147483648"/>
              <pc:sldLayoutMk cId="2477252818" sldId="2147483658"/>
              <ac:picMk id="7" creationId="{D7EAC3BD-1967-4813-9A0A-1D6EC039A3AD}"/>
            </ac:picMkLst>
          </pc:picChg>
        </pc:sldLayoutChg>
        <pc:sldLayoutChg chg="addSp">
          <pc:chgData name="Brian Grey" userId="c81e10d2-c836-482c-a664-6eb0416e1933" providerId="ADAL" clId="{92FB26A6-CA28-4B56-A7CB-5B8F47AD9824}" dt="2019-06-18T14:19:28.776" v="498"/>
          <pc:sldLayoutMkLst>
            <pc:docMk/>
            <pc:sldMasterMk cId="1384469974" sldId="2147483648"/>
            <pc:sldLayoutMk cId="4043099626" sldId="2147483659"/>
          </pc:sldLayoutMkLst>
          <pc:picChg chg="add">
            <ac:chgData name="Brian Grey" userId="c81e10d2-c836-482c-a664-6eb0416e1933" providerId="ADAL" clId="{92FB26A6-CA28-4B56-A7CB-5B8F47AD9824}" dt="2019-06-18T14:19:28.776" v="498"/>
            <ac:picMkLst>
              <pc:docMk/>
              <pc:sldMasterMk cId="1384469974" sldId="2147483648"/>
              <pc:sldLayoutMk cId="4043099626" sldId="2147483659"/>
              <ac:picMk id="7" creationId="{6B6B38DC-74FD-448C-A8CA-0D23513E7DBE}"/>
            </ac:picMkLst>
          </pc:picChg>
        </pc:sldLayoutChg>
      </pc:sldMasterChg>
    </pc:docChg>
  </pc:docChgLst>
  <pc:docChgLst>
    <pc:chgData name="Brian Grey" userId="c81e10d2-c836-482c-a664-6eb0416e1933" providerId="ADAL" clId="{D181BD1C-EDF7-44FF-B456-4C94557F185C}"/>
  </pc:docChgLst>
  <pc:docChgLst>
    <pc:chgData name="Brian Grey" userId="c81e10d2-c836-482c-a664-6eb0416e1933" providerId="ADAL" clId="{65FB6EDB-867F-4675-BD8E-459BE8A8647D}"/>
    <pc:docChg chg="custSel addSld delSld modSld sldOrd">
      <pc:chgData name="Brian Grey" userId="c81e10d2-c836-482c-a664-6eb0416e1933" providerId="ADAL" clId="{65FB6EDB-867F-4675-BD8E-459BE8A8647D}" dt="2019-06-23T20:55:04.174" v="11746" actId="20577"/>
      <pc:docMkLst>
        <pc:docMk/>
      </pc:docMkLst>
      <pc:sldChg chg="modSp modAnim">
        <pc:chgData name="Brian Grey" userId="c81e10d2-c836-482c-a664-6eb0416e1933" providerId="ADAL" clId="{65FB6EDB-867F-4675-BD8E-459BE8A8647D}" dt="2019-06-23T17:23:45.326" v="596" actId="20577"/>
        <pc:sldMkLst>
          <pc:docMk/>
          <pc:sldMk cId="1324343561" sldId="268"/>
        </pc:sldMkLst>
        <pc:spChg chg="mod">
          <ac:chgData name="Brian Grey" userId="c81e10d2-c836-482c-a664-6eb0416e1933" providerId="ADAL" clId="{65FB6EDB-867F-4675-BD8E-459BE8A8647D}" dt="2019-06-23T16:59:04.576" v="277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7:23:45.326" v="596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65FB6EDB-867F-4675-BD8E-459BE8A8647D}" dt="2019-06-23T16:03:21.898" v="56" actId="20577"/>
        <pc:sldMkLst>
          <pc:docMk/>
          <pc:sldMk cId="2994068431" sldId="269"/>
        </pc:sldMkLst>
        <pc:spChg chg="mod">
          <ac:chgData name="Brian Grey" userId="c81e10d2-c836-482c-a664-6eb0416e1933" providerId="ADAL" clId="{65FB6EDB-867F-4675-BD8E-459BE8A8647D}" dt="2019-06-23T16:03:21.898" v="56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">
        <pc:chgData name="Brian Grey" userId="c81e10d2-c836-482c-a664-6eb0416e1933" providerId="ADAL" clId="{65FB6EDB-867F-4675-BD8E-459BE8A8647D}" dt="2019-06-23T16:58:49.007" v="239" actId="20577"/>
        <pc:sldMkLst>
          <pc:docMk/>
          <pc:sldMk cId="1541298972" sldId="287"/>
        </pc:sldMkLst>
        <pc:spChg chg="mod">
          <ac:chgData name="Brian Grey" userId="c81e10d2-c836-482c-a664-6eb0416e1933" providerId="ADAL" clId="{65FB6EDB-867F-4675-BD8E-459BE8A8647D}" dt="2019-06-23T16:45:08.952" v="57" actId="242"/>
          <ac:spMkLst>
            <pc:docMk/>
            <pc:sldMk cId="1541298972" sldId="287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6:58:49.007" v="239" actId="20577"/>
          <ac:spMkLst>
            <pc:docMk/>
            <pc:sldMk cId="1541298972" sldId="287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17:29:10.252" v="1064" actId="20577"/>
        <pc:sldMkLst>
          <pc:docMk/>
          <pc:sldMk cId="2174891676" sldId="322"/>
        </pc:sldMkLst>
        <pc:spChg chg="mod">
          <ac:chgData name="Brian Grey" userId="c81e10d2-c836-482c-a664-6eb0416e1933" providerId="ADAL" clId="{65FB6EDB-867F-4675-BD8E-459BE8A8647D}" dt="2019-06-23T17:24:04.366" v="597"/>
          <ac:spMkLst>
            <pc:docMk/>
            <pc:sldMk cId="2174891676" sldId="322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7:29:10.252" v="1064" actId="20577"/>
          <ac:spMkLst>
            <pc:docMk/>
            <pc:sldMk cId="2174891676" sldId="322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17:49:17.807" v="1595" actId="20577"/>
        <pc:sldMkLst>
          <pc:docMk/>
          <pc:sldMk cId="2451048578" sldId="352"/>
        </pc:sldMkLst>
        <pc:spChg chg="mod">
          <ac:chgData name="Brian Grey" userId="c81e10d2-c836-482c-a664-6eb0416e1933" providerId="ADAL" clId="{65FB6EDB-867F-4675-BD8E-459BE8A8647D}" dt="2019-06-23T17:27:51.793" v="944" actId="20577"/>
          <ac:spMkLst>
            <pc:docMk/>
            <pc:sldMk cId="2451048578" sldId="352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7:49:17.807" v="1595" actId="20577"/>
          <ac:spMkLst>
            <pc:docMk/>
            <pc:sldMk cId="2451048578" sldId="352"/>
            <ac:spMk id="4" creationId="{ED4844DB-D908-415A-95B0-5C6259DE470E}"/>
          </ac:spMkLst>
        </pc:spChg>
      </pc:sldChg>
      <pc:sldChg chg="modSp del">
        <pc:chgData name="Brian Grey" userId="c81e10d2-c836-482c-a664-6eb0416e1933" providerId="ADAL" clId="{65FB6EDB-867F-4675-BD8E-459BE8A8647D}" dt="2019-06-23T17:29:26.109" v="1065" actId="2696"/>
        <pc:sldMkLst>
          <pc:docMk/>
          <pc:sldMk cId="2407564042" sldId="353"/>
        </pc:sldMkLst>
        <pc:spChg chg="mod">
          <ac:chgData name="Brian Grey" userId="c81e10d2-c836-482c-a664-6eb0416e1933" providerId="ADAL" clId="{65FB6EDB-867F-4675-BD8E-459BE8A8647D}" dt="2019-06-23T16:45:31.260" v="60" actId="242"/>
          <ac:spMkLst>
            <pc:docMk/>
            <pc:sldMk cId="2407564042" sldId="353"/>
            <ac:spMk id="2" creationId="{00000000-0000-0000-0000-000000000000}"/>
          </ac:spMkLst>
        </pc:spChg>
      </pc:sldChg>
      <pc:sldChg chg="modSp modAnim">
        <pc:chgData name="Brian Grey" userId="c81e10d2-c836-482c-a664-6eb0416e1933" providerId="ADAL" clId="{65FB6EDB-867F-4675-BD8E-459BE8A8647D}" dt="2019-06-23T17:52:33.821" v="2057" actId="20577"/>
        <pc:sldMkLst>
          <pc:docMk/>
          <pc:sldMk cId="2135461300" sldId="355"/>
        </pc:sldMkLst>
        <pc:spChg chg="mod">
          <ac:chgData name="Brian Grey" userId="c81e10d2-c836-482c-a664-6eb0416e1933" providerId="ADAL" clId="{65FB6EDB-867F-4675-BD8E-459BE8A8647D}" dt="2019-06-23T17:49:41.713" v="1606" actId="20577"/>
          <ac:spMkLst>
            <pc:docMk/>
            <pc:sldMk cId="2135461300" sldId="355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7:52:33.821" v="2057" actId="20577"/>
          <ac:spMkLst>
            <pc:docMk/>
            <pc:sldMk cId="2135461300" sldId="355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20:34:44.166" v="11734"/>
        <pc:sldMkLst>
          <pc:docMk/>
          <pc:sldMk cId="2660684294" sldId="356"/>
        </pc:sldMkLst>
        <pc:spChg chg="mod">
          <ac:chgData name="Brian Grey" userId="c81e10d2-c836-482c-a664-6eb0416e1933" providerId="ADAL" clId="{65FB6EDB-867F-4675-BD8E-459BE8A8647D}" dt="2019-06-23T18:18:10.973" v="2902" actId="20577"/>
          <ac:spMkLst>
            <pc:docMk/>
            <pc:sldMk cId="2660684294" sldId="356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8:23:16.523" v="3431" actId="20577"/>
          <ac:spMkLst>
            <pc:docMk/>
            <pc:sldMk cId="2660684294" sldId="356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18:55:40.401" v="5113" actId="313"/>
        <pc:sldMkLst>
          <pc:docMk/>
          <pc:sldMk cId="1679509728" sldId="357"/>
        </pc:sldMkLst>
        <pc:spChg chg="mod">
          <ac:chgData name="Brian Grey" userId="c81e10d2-c836-482c-a664-6eb0416e1933" providerId="ADAL" clId="{65FB6EDB-867F-4675-BD8E-459BE8A8647D}" dt="2019-06-23T18:49:00.942" v="4223" actId="20577"/>
          <ac:spMkLst>
            <pc:docMk/>
            <pc:sldMk cId="1679509728" sldId="357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8:55:40.401" v="5113" actId="313"/>
          <ac:spMkLst>
            <pc:docMk/>
            <pc:sldMk cId="1679509728" sldId="357"/>
            <ac:spMk id="4" creationId="{ED4844DB-D908-415A-95B0-5C6259DE470E}"/>
          </ac:spMkLst>
        </pc:spChg>
      </pc:sldChg>
      <pc:sldChg chg="modSp del">
        <pc:chgData name="Brian Grey" userId="c81e10d2-c836-482c-a664-6eb0416e1933" providerId="ADAL" clId="{65FB6EDB-867F-4675-BD8E-459BE8A8647D}" dt="2019-06-23T18:57:40.150" v="5418" actId="2696"/>
        <pc:sldMkLst>
          <pc:docMk/>
          <pc:sldMk cId="3280691753" sldId="359"/>
        </pc:sldMkLst>
        <pc:spChg chg="mod">
          <ac:chgData name="Brian Grey" userId="c81e10d2-c836-482c-a664-6eb0416e1933" providerId="ADAL" clId="{65FB6EDB-867F-4675-BD8E-459BE8A8647D}" dt="2019-06-23T16:47:18.386" v="64" actId="242"/>
          <ac:spMkLst>
            <pc:docMk/>
            <pc:sldMk cId="3280691753" sldId="359"/>
            <ac:spMk id="2" creationId="{00000000-0000-0000-0000-000000000000}"/>
          </ac:spMkLst>
        </pc:spChg>
      </pc:sldChg>
      <pc:sldChg chg="addSp modSp modAnim">
        <pc:chgData name="Brian Grey" userId="c81e10d2-c836-482c-a664-6eb0416e1933" providerId="ADAL" clId="{65FB6EDB-867F-4675-BD8E-459BE8A8647D}" dt="2019-06-23T19:01:15.942" v="5698" actId="1076"/>
        <pc:sldMkLst>
          <pc:docMk/>
          <pc:sldMk cId="1639952783" sldId="362"/>
        </pc:sldMkLst>
        <pc:spChg chg="mod">
          <ac:chgData name="Brian Grey" userId="c81e10d2-c836-482c-a664-6eb0416e1933" providerId="ADAL" clId="{65FB6EDB-867F-4675-BD8E-459BE8A8647D}" dt="2019-06-23T18:58:30.555" v="5476" actId="20577"/>
          <ac:spMkLst>
            <pc:docMk/>
            <pc:sldMk cId="1639952783" sldId="362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01:06.257" v="5694" actId="404"/>
          <ac:spMkLst>
            <pc:docMk/>
            <pc:sldMk cId="1639952783" sldId="362"/>
            <ac:spMk id="4" creationId="{ED4844DB-D908-415A-95B0-5C6259DE470E}"/>
          </ac:spMkLst>
        </pc:spChg>
        <pc:picChg chg="add mod">
          <ac:chgData name="Brian Grey" userId="c81e10d2-c836-482c-a664-6eb0416e1933" providerId="ADAL" clId="{65FB6EDB-867F-4675-BD8E-459BE8A8647D}" dt="2019-06-23T19:01:15.942" v="5698" actId="1076"/>
          <ac:picMkLst>
            <pc:docMk/>
            <pc:sldMk cId="1639952783" sldId="362"/>
            <ac:picMk id="5" creationId="{53BB7DF9-56E0-47AA-B870-65DEDD9C78DE}"/>
          </ac:picMkLst>
        </pc:picChg>
      </pc:sldChg>
      <pc:sldChg chg="modSp modAnim">
        <pc:chgData name="Brian Grey" userId="c81e10d2-c836-482c-a664-6eb0416e1933" providerId="ADAL" clId="{65FB6EDB-867F-4675-BD8E-459BE8A8647D}" dt="2019-06-23T20:24:10.413" v="11359" actId="20577"/>
        <pc:sldMkLst>
          <pc:docMk/>
          <pc:sldMk cId="1215254896" sldId="363"/>
        </pc:sldMkLst>
        <pc:spChg chg="mod">
          <ac:chgData name="Brian Grey" userId="c81e10d2-c836-482c-a664-6eb0416e1933" providerId="ADAL" clId="{65FB6EDB-867F-4675-BD8E-459BE8A8647D}" dt="2019-06-23T20:23:43.907" v="11269" actId="20577"/>
          <ac:spMkLst>
            <pc:docMk/>
            <pc:sldMk cId="1215254896" sldId="363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20:24:10.413" v="11359" actId="20577"/>
          <ac:spMkLst>
            <pc:docMk/>
            <pc:sldMk cId="1215254896" sldId="363"/>
            <ac:spMk id="4" creationId="{ED4844DB-D908-415A-95B0-5C6259DE470E}"/>
          </ac:spMkLst>
        </pc:spChg>
      </pc:sldChg>
      <pc:sldChg chg="modSp del">
        <pc:chgData name="Brian Grey" userId="c81e10d2-c836-482c-a664-6eb0416e1933" providerId="ADAL" clId="{65FB6EDB-867F-4675-BD8E-459BE8A8647D}" dt="2019-06-23T20:33:53.116" v="11728" actId="2696"/>
        <pc:sldMkLst>
          <pc:docMk/>
          <pc:sldMk cId="2843615541" sldId="364"/>
        </pc:sldMkLst>
        <pc:spChg chg="mod">
          <ac:chgData name="Brian Grey" userId="c81e10d2-c836-482c-a664-6eb0416e1933" providerId="ADAL" clId="{65FB6EDB-867F-4675-BD8E-459BE8A8647D}" dt="2019-06-23T16:47:29.655" v="65" actId="242"/>
          <ac:spMkLst>
            <pc:docMk/>
            <pc:sldMk cId="2843615541" sldId="364"/>
            <ac:spMk id="2" creationId="{00000000-0000-0000-0000-000000000000}"/>
          </ac:spMkLst>
        </pc:spChg>
      </pc:sldChg>
      <pc:sldChg chg="del">
        <pc:chgData name="Brian Grey" userId="c81e10d2-c836-482c-a664-6eb0416e1933" providerId="ADAL" clId="{65FB6EDB-867F-4675-BD8E-459BE8A8647D}" dt="2019-06-23T20:33:59.802" v="11731" actId="2696"/>
        <pc:sldMkLst>
          <pc:docMk/>
          <pc:sldMk cId="2744334669" sldId="365"/>
        </pc:sldMkLst>
      </pc:sldChg>
      <pc:sldChg chg="modSp del">
        <pc:chgData name="Brian Grey" userId="c81e10d2-c836-482c-a664-6eb0416e1933" providerId="ADAL" clId="{65FB6EDB-867F-4675-BD8E-459BE8A8647D}" dt="2019-06-23T20:33:59.821" v="11732" actId="2696"/>
        <pc:sldMkLst>
          <pc:docMk/>
          <pc:sldMk cId="1491969711" sldId="366"/>
        </pc:sldMkLst>
        <pc:spChg chg="mod">
          <ac:chgData name="Brian Grey" userId="c81e10d2-c836-482c-a664-6eb0416e1933" providerId="ADAL" clId="{65FB6EDB-867F-4675-BD8E-459BE8A8647D}" dt="2019-06-23T16:47:38.047" v="66" actId="242"/>
          <ac:spMkLst>
            <pc:docMk/>
            <pc:sldMk cId="1491969711" sldId="366"/>
            <ac:spMk id="2" creationId="{00000000-0000-0000-0000-000000000000}"/>
          </ac:spMkLst>
        </pc:spChg>
      </pc:sldChg>
      <pc:sldChg chg="addSp modSp modAnim">
        <pc:chgData name="Brian Grey" userId="c81e10d2-c836-482c-a664-6eb0416e1933" providerId="ADAL" clId="{65FB6EDB-867F-4675-BD8E-459BE8A8647D}" dt="2019-06-23T19:19:38.231" v="7355"/>
        <pc:sldMkLst>
          <pc:docMk/>
          <pc:sldMk cId="2611987001" sldId="380"/>
        </pc:sldMkLst>
        <pc:spChg chg="mod">
          <ac:chgData name="Brian Grey" userId="c81e10d2-c836-482c-a664-6eb0416e1933" providerId="ADAL" clId="{65FB6EDB-867F-4675-BD8E-459BE8A8647D}" dt="2019-06-23T19:17:59.130" v="7340" actId="20577"/>
          <ac:spMkLst>
            <pc:docMk/>
            <pc:sldMk cId="2611987001" sldId="380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18:03.539" v="7341" actId="20577"/>
          <ac:spMkLst>
            <pc:docMk/>
            <pc:sldMk cId="2611987001" sldId="380"/>
            <ac:spMk id="4" creationId="{ED4844DB-D908-415A-95B0-5C6259DE470E}"/>
          </ac:spMkLst>
        </pc:spChg>
        <pc:picChg chg="add mod">
          <ac:chgData name="Brian Grey" userId="c81e10d2-c836-482c-a664-6eb0416e1933" providerId="ADAL" clId="{65FB6EDB-867F-4675-BD8E-459BE8A8647D}" dt="2019-06-23T19:18:50.980" v="7347" actId="1076"/>
          <ac:picMkLst>
            <pc:docMk/>
            <pc:sldMk cId="2611987001" sldId="380"/>
            <ac:picMk id="5" creationId="{05A5598B-DFF4-4FBD-ABD2-F5EF1A29543A}"/>
          </ac:picMkLst>
        </pc:picChg>
      </pc:sldChg>
      <pc:sldChg chg="modSp modAnim">
        <pc:chgData name="Brian Grey" userId="c81e10d2-c836-482c-a664-6eb0416e1933" providerId="ADAL" clId="{65FB6EDB-867F-4675-BD8E-459BE8A8647D}" dt="2019-06-23T19:28:27.217" v="8826" actId="20577"/>
        <pc:sldMkLst>
          <pc:docMk/>
          <pc:sldMk cId="2073355802" sldId="381"/>
        </pc:sldMkLst>
        <pc:spChg chg="mod">
          <ac:chgData name="Brian Grey" userId="c81e10d2-c836-482c-a664-6eb0416e1933" providerId="ADAL" clId="{65FB6EDB-867F-4675-BD8E-459BE8A8647D}" dt="2019-06-23T19:25:44.951" v="8220" actId="20577"/>
          <ac:spMkLst>
            <pc:docMk/>
            <pc:sldMk cId="2073355802" sldId="381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28:27.217" v="8826" actId="20577"/>
          <ac:spMkLst>
            <pc:docMk/>
            <pc:sldMk cId="2073355802" sldId="381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19:39:31.817" v="9779" actId="2711"/>
        <pc:sldMkLst>
          <pc:docMk/>
          <pc:sldMk cId="3281636158" sldId="382"/>
        </pc:sldMkLst>
        <pc:spChg chg="mod">
          <ac:chgData name="Brian Grey" userId="c81e10d2-c836-482c-a664-6eb0416e1933" providerId="ADAL" clId="{65FB6EDB-867F-4675-BD8E-459BE8A8647D}" dt="2019-06-23T19:28:37.199" v="8839" actId="20577"/>
          <ac:spMkLst>
            <pc:docMk/>
            <pc:sldMk cId="3281636158" sldId="382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39:31.817" v="9779" actId="2711"/>
          <ac:spMkLst>
            <pc:docMk/>
            <pc:sldMk cId="3281636158" sldId="382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65FB6EDB-867F-4675-BD8E-459BE8A8647D}" dt="2019-06-23T20:27:25.238" v="11634" actId="20577"/>
        <pc:sldMkLst>
          <pc:docMk/>
          <pc:sldMk cId="1904791862" sldId="383"/>
        </pc:sldMkLst>
        <pc:spChg chg="mod">
          <ac:chgData name="Brian Grey" userId="c81e10d2-c836-482c-a664-6eb0416e1933" providerId="ADAL" clId="{65FB6EDB-867F-4675-BD8E-459BE8A8647D}" dt="2019-06-23T19:43:36.770" v="9798" actId="20577"/>
          <ac:spMkLst>
            <pc:docMk/>
            <pc:sldMk cId="1904791862" sldId="383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20:27:25.238" v="11634" actId="20577"/>
          <ac:spMkLst>
            <pc:docMk/>
            <pc:sldMk cId="1904791862" sldId="383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65FB6EDB-867F-4675-BD8E-459BE8A8647D}" dt="2019-06-23T20:33:55.275" v="11729" actId="2696"/>
        <pc:sldMkLst>
          <pc:docMk/>
          <pc:sldMk cId="2384965994" sldId="384"/>
        </pc:sldMkLst>
      </pc:sldChg>
      <pc:sldChg chg="del">
        <pc:chgData name="Brian Grey" userId="c81e10d2-c836-482c-a664-6eb0416e1933" providerId="ADAL" clId="{65FB6EDB-867F-4675-BD8E-459BE8A8647D}" dt="2019-06-23T20:33:59.782" v="11730" actId="2696"/>
        <pc:sldMkLst>
          <pc:docMk/>
          <pc:sldMk cId="10178725" sldId="385"/>
        </pc:sldMkLst>
      </pc:sldChg>
      <pc:sldChg chg="modSp add modAnim">
        <pc:chgData name="Brian Grey" userId="c81e10d2-c836-482c-a664-6eb0416e1933" providerId="ADAL" clId="{65FB6EDB-867F-4675-BD8E-459BE8A8647D}" dt="2019-06-23T17:58:21.889" v="2741" actId="20577"/>
        <pc:sldMkLst>
          <pc:docMk/>
          <pc:sldMk cId="3718856979" sldId="386"/>
        </pc:sldMkLst>
        <pc:spChg chg="mod">
          <ac:chgData name="Brian Grey" userId="c81e10d2-c836-482c-a664-6eb0416e1933" providerId="ADAL" clId="{65FB6EDB-867F-4675-BD8E-459BE8A8647D}" dt="2019-06-23T17:58:21.889" v="2741" actId="20577"/>
          <ac:spMkLst>
            <pc:docMk/>
            <pc:sldMk cId="3718856979" sldId="38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8:13:33.772" v="2883" actId="20577"/>
        <pc:sldMkLst>
          <pc:docMk/>
          <pc:sldMk cId="113966358" sldId="387"/>
        </pc:sldMkLst>
        <pc:spChg chg="mod">
          <ac:chgData name="Brian Grey" userId="c81e10d2-c836-482c-a664-6eb0416e1933" providerId="ADAL" clId="{65FB6EDB-867F-4675-BD8E-459BE8A8647D}" dt="2019-06-23T18:13:33.772" v="2883" actId="20577"/>
          <ac:spMkLst>
            <pc:docMk/>
            <pc:sldMk cId="113966358" sldId="387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8:26:10.057" v="3820" actId="313"/>
        <pc:sldMkLst>
          <pc:docMk/>
          <pc:sldMk cId="2262163688" sldId="388"/>
        </pc:sldMkLst>
        <pc:spChg chg="mod">
          <ac:chgData name="Brian Grey" userId="c81e10d2-c836-482c-a664-6eb0416e1933" providerId="ADAL" clId="{65FB6EDB-867F-4675-BD8E-459BE8A8647D}" dt="2019-06-23T18:26:10.057" v="3820" actId="313"/>
          <ac:spMkLst>
            <pc:docMk/>
            <pc:sldMk cId="2262163688" sldId="388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65FB6EDB-867F-4675-BD8E-459BE8A8647D}" dt="2019-06-23T18:27:47.702" v="4208" actId="20577"/>
        <pc:sldMkLst>
          <pc:docMk/>
          <pc:sldMk cId="2917489244" sldId="389"/>
        </pc:sldMkLst>
        <pc:spChg chg="mod">
          <ac:chgData name="Brian Grey" userId="c81e10d2-c836-482c-a664-6eb0416e1933" providerId="ADAL" clId="{65FB6EDB-867F-4675-BD8E-459BE8A8647D}" dt="2019-06-23T18:27:47.702" v="4208" actId="20577"/>
          <ac:spMkLst>
            <pc:docMk/>
            <pc:sldMk cId="2917489244" sldId="389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25:03.933" v="8118" actId="20577"/>
        <pc:sldMkLst>
          <pc:docMk/>
          <pc:sldMk cId="1792191718" sldId="390"/>
        </pc:sldMkLst>
        <pc:spChg chg="mod">
          <ac:chgData name="Brian Grey" userId="c81e10d2-c836-482c-a664-6eb0416e1933" providerId="ADAL" clId="{65FB6EDB-867F-4675-BD8E-459BE8A8647D}" dt="2019-06-23T18:53:20.125" v="4702" actId="20577"/>
          <ac:spMkLst>
            <pc:docMk/>
            <pc:sldMk cId="1792191718" sldId="390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25:03.933" v="8118" actId="20577"/>
          <ac:spMkLst>
            <pc:docMk/>
            <pc:sldMk cId="1792191718" sldId="39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10:33.125" v="6481" actId="20577"/>
        <pc:sldMkLst>
          <pc:docMk/>
          <pc:sldMk cId="2508564409" sldId="391"/>
        </pc:sldMkLst>
        <pc:spChg chg="mod">
          <ac:chgData name="Brian Grey" userId="c81e10d2-c836-482c-a664-6eb0416e1933" providerId="ADAL" clId="{65FB6EDB-867F-4675-BD8E-459BE8A8647D}" dt="2019-06-23T19:02:43.903" v="5918" actId="20577"/>
          <ac:spMkLst>
            <pc:docMk/>
            <pc:sldMk cId="2508564409" sldId="391"/>
            <ac:spMk id="2" creationId="{00000000-0000-0000-0000-000000000000}"/>
          </ac:spMkLst>
        </pc:spChg>
        <pc:spChg chg="mod">
          <ac:chgData name="Brian Grey" userId="c81e10d2-c836-482c-a664-6eb0416e1933" providerId="ADAL" clId="{65FB6EDB-867F-4675-BD8E-459BE8A8647D}" dt="2019-06-23T19:10:33.125" v="6481" actId="20577"/>
          <ac:spMkLst>
            <pc:docMk/>
            <pc:sldMk cId="2508564409" sldId="391"/>
            <ac:spMk id="4" creationId="{ED4844DB-D908-415A-95B0-5C6259DE470E}"/>
          </ac:spMkLst>
        </pc:spChg>
      </pc:sldChg>
      <pc:sldChg chg="add del modAnim">
        <pc:chgData name="Brian Grey" userId="c81e10d2-c836-482c-a664-6eb0416e1933" providerId="ADAL" clId="{65FB6EDB-867F-4675-BD8E-459BE8A8647D}" dt="2019-06-23T19:01:21.793" v="5700" actId="2696"/>
        <pc:sldMkLst>
          <pc:docMk/>
          <pc:sldMk cId="3564471674" sldId="392"/>
        </pc:sldMkLst>
      </pc:sldChg>
      <pc:sldChg chg="addSp delSp modSp add modAnim">
        <pc:chgData name="Brian Grey" userId="c81e10d2-c836-482c-a664-6eb0416e1933" providerId="ADAL" clId="{65FB6EDB-867F-4675-BD8E-459BE8A8647D}" dt="2019-06-23T19:02:28.975" v="5909" actId="20577"/>
        <pc:sldMkLst>
          <pc:docMk/>
          <pc:sldMk cId="1913767747" sldId="393"/>
        </pc:sldMkLst>
        <pc:spChg chg="mod">
          <ac:chgData name="Brian Grey" userId="c81e10d2-c836-482c-a664-6eb0416e1933" providerId="ADAL" clId="{65FB6EDB-867F-4675-BD8E-459BE8A8647D}" dt="2019-06-23T19:02:28.975" v="5909" actId="20577"/>
          <ac:spMkLst>
            <pc:docMk/>
            <pc:sldMk cId="1913767747" sldId="393"/>
            <ac:spMk id="4" creationId="{ED4844DB-D908-415A-95B0-5C6259DE470E}"/>
          </ac:spMkLst>
        </pc:spChg>
        <pc:picChg chg="add del">
          <ac:chgData name="Brian Grey" userId="c81e10d2-c836-482c-a664-6eb0416e1933" providerId="ADAL" clId="{65FB6EDB-867F-4675-BD8E-459BE8A8647D}" dt="2019-06-23T19:01:26.921" v="5702" actId="478"/>
          <ac:picMkLst>
            <pc:docMk/>
            <pc:sldMk cId="1913767747" sldId="393"/>
            <ac:picMk id="5" creationId="{53BB7DF9-56E0-47AA-B870-65DEDD9C78DE}"/>
          </ac:picMkLst>
        </pc:picChg>
      </pc:sldChg>
      <pc:sldChg chg="modSp add ord modAnim">
        <pc:chgData name="Brian Grey" userId="c81e10d2-c836-482c-a664-6eb0416e1933" providerId="ADAL" clId="{65FB6EDB-867F-4675-BD8E-459BE8A8647D}" dt="2019-06-23T19:08:01.195" v="6250"/>
        <pc:sldMkLst>
          <pc:docMk/>
          <pc:sldMk cId="3275263727" sldId="394"/>
        </pc:sldMkLst>
        <pc:spChg chg="mod">
          <ac:chgData name="Brian Grey" userId="c81e10d2-c836-482c-a664-6eb0416e1933" providerId="ADAL" clId="{65FB6EDB-867F-4675-BD8E-459BE8A8647D}" dt="2019-06-23T19:07:51.695" v="6249" actId="20577"/>
          <ac:spMkLst>
            <pc:docMk/>
            <pc:sldMk cId="3275263727" sldId="394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14:40.476" v="6922" actId="20577"/>
        <pc:sldMkLst>
          <pc:docMk/>
          <pc:sldMk cId="787688978" sldId="395"/>
        </pc:sldMkLst>
        <pc:spChg chg="mod">
          <ac:chgData name="Brian Grey" userId="c81e10d2-c836-482c-a664-6eb0416e1933" providerId="ADAL" clId="{65FB6EDB-867F-4675-BD8E-459BE8A8647D}" dt="2019-06-23T19:14:40.476" v="6922" actId="20577"/>
          <ac:spMkLst>
            <pc:docMk/>
            <pc:sldMk cId="787688978" sldId="395"/>
            <ac:spMk id="4" creationId="{ED4844DB-D908-415A-95B0-5C6259DE470E}"/>
          </ac:spMkLst>
        </pc:spChg>
      </pc:sldChg>
      <pc:sldChg chg="modSp add ord modAnim">
        <pc:chgData name="Brian Grey" userId="c81e10d2-c836-482c-a664-6eb0416e1933" providerId="ADAL" clId="{65FB6EDB-867F-4675-BD8E-459BE8A8647D}" dt="2019-06-23T19:17:17.184" v="7311" actId="20577"/>
        <pc:sldMkLst>
          <pc:docMk/>
          <pc:sldMk cId="2325144325" sldId="396"/>
        </pc:sldMkLst>
        <pc:spChg chg="mod">
          <ac:chgData name="Brian Grey" userId="c81e10d2-c836-482c-a664-6eb0416e1933" providerId="ADAL" clId="{65FB6EDB-867F-4675-BD8E-459BE8A8647D}" dt="2019-06-23T19:17:17.184" v="7311" actId="20577"/>
          <ac:spMkLst>
            <pc:docMk/>
            <pc:sldMk cId="2325144325" sldId="396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21:49.744" v="7588" actId="20577"/>
        <pc:sldMkLst>
          <pc:docMk/>
          <pc:sldMk cId="77089020" sldId="397"/>
        </pc:sldMkLst>
        <pc:spChg chg="mod">
          <ac:chgData name="Brian Grey" userId="c81e10d2-c836-482c-a664-6eb0416e1933" providerId="ADAL" clId="{65FB6EDB-867F-4675-BD8E-459BE8A8647D}" dt="2019-06-23T19:21:49.744" v="7588" actId="20577"/>
          <ac:spMkLst>
            <pc:docMk/>
            <pc:sldMk cId="77089020" sldId="397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20:41:54.528" v="11737"/>
        <pc:sldMkLst>
          <pc:docMk/>
          <pc:sldMk cId="2928730696" sldId="398"/>
        </pc:sldMkLst>
        <pc:spChg chg="mod">
          <ac:chgData name="Brian Grey" userId="c81e10d2-c836-482c-a664-6eb0416e1933" providerId="ADAL" clId="{65FB6EDB-867F-4675-BD8E-459BE8A8647D}" dt="2019-06-23T19:22:50.264" v="7793" actId="20577"/>
          <ac:spMkLst>
            <pc:docMk/>
            <pc:sldMk cId="2928730696" sldId="398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20:42:15.345" v="11740"/>
        <pc:sldMkLst>
          <pc:docMk/>
          <pc:sldMk cId="133049238" sldId="399"/>
        </pc:sldMkLst>
        <pc:spChg chg="mod">
          <ac:chgData name="Brian Grey" userId="c81e10d2-c836-482c-a664-6eb0416e1933" providerId="ADAL" clId="{65FB6EDB-867F-4675-BD8E-459BE8A8647D}" dt="2019-06-23T19:25:26.755" v="8195" actId="20577"/>
          <ac:spMkLst>
            <pc:docMk/>
            <pc:sldMk cId="133049238" sldId="399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19:33:51.827" v="9308" actId="2711"/>
        <pc:sldMkLst>
          <pc:docMk/>
          <pc:sldMk cId="3882349826" sldId="400"/>
        </pc:sldMkLst>
        <pc:spChg chg="mod">
          <ac:chgData name="Brian Grey" userId="c81e10d2-c836-482c-a664-6eb0416e1933" providerId="ADAL" clId="{65FB6EDB-867F-4675-BD8E-459BE8A8647D}" dt="2019-06-23T19:33:51.827" v="9308" actId="2711"/>
          <ac:spMkLst>
            <pc:docMk/>
            <pc:sldMk cId="3882349826" sldId="40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20:19:33.463" v="10879" actId="20577"/>
        <pc:sldMkLst>
          <pc:docMk/>
          <pc:sldMk cId="714420477" sldId="401"/>
        </pc:sldMkLst>
        <pc:spChg chg="mod">
          <ac:chgData name="Brian Grey" userId="c81e10d2-c836-482c-a664-6eb0416e1933" providerId="ADAL" clId="{65FB6EDB-867F-4675-BD8E-459BE8A8647D}" dt="2019-06-23T20:19:33.463" v="10879" actId="20577"/>
          <ac:spMkLst>
            <pc:docMk/>
            <pc:sldMk cId="714420477" sldId="401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65FB6EDB-867F-4675-BD8E-459BE8A8647D}" dt="2019-06-23T20:55:04.174" v="11746" actId="20577"/>
        <pc:sldMkLst>
          <pc:docMk/>
          <pc:sldMk cId="2583816493" sldId="402"/>
        </pc:sldMkLst>
        <pc:spChg chg="mod">
          <ac:chgData name="Brian Grey" userId="c81e10d2-c836-482c-a664-6eb0416e1933" providerId="ADAL" clId="{65FB6EDB-867F-4675-BD8E-459BE8A8647D}" dt="2019-06-23T20:55:04.174" v="11746" actId="20577"/>
          <ac:spMkLst>
            <pc:docMk/>
            <pc:sldMk cId="2583816493" sldId="402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548B816F-E197-4D6F-A392-32558E3FCD79}"/>
  </pc:docChgLst>
  <pc:docChgLst>
    <pc:chgData name="Brian Grey" userId="c81e10d2-c836-482c-a664-6eb0416e1933" providerId="ADAL" clId="{2BC7DA2B-2AA1-4915-A50E-65BA0D86133F}"/>
  </pc:docChgLst>
  <pc:docChgLst>
    <pc:chgData name="Brian Grey" userId="c81e10d2-c836-482c-a664-6eb0416e1933" providerId="ADAL" clId="{9762461D-5D4B-41F5-93C2-2C6A3089F76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reference/datamodel.html#special-method-names" TargetMode="External"/><Relationship Id="rId4" Type="http://schemas.openxmlformats.org/officeDocument/2006/relationships/hyperlink" Target="https://www.python-course.eu/python3_magic_methods.ph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Object-Oriented Programming &amp; Objects in Python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487 / 680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Applied Artificial Intelligence International Boot Camp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Dr. </a:t>
            </a:r>
            <a:r>
              <a:rPr lang="en-US" sz="4000">
                <a:solidFill>
                  <a:prstClr val="black"/>
                </a:solidFill>
                <a:latin typeface="Calibri Light"/>
              </a:rPr>
              <a:t>Majid Shaalan, Chad </a:t>
            </a:r>
            <a:r>
              <a:rPr lang="en-US" sz="4000" dirty="0">
                <a:solidFill>
                  <a:prstClr val="black"/>
                </a:solidFill>
                <a:latin typeface="Calibri Light"/>
              </a:rPr>
              <a:t>Van Chu &amp; 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Principles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Inheritance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Process of code reuse where classes can be derived from existing classes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derived class is a subclass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class derived from is a superclass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The subclass automatically inherits all state and behavior from the superclass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State and behavior can be added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State and behavior can be changed/overridden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Incorporating inheritance results in an object hierarchy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Principles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Polymorphism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From Greek, poly = many, morph = forms or shapes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concept that the same exact same action can be handled differently by different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relates to subclasses overriding behavior of super classes and to duck typing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The interpreter will try to handle a method call within the specific class of the invoking object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If the definition cannot be found there, the interpreter will continue to search at the immediate super type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800" kern="0" dirty="0">
                <a:solidFill>
                  <a:srgbClr val="1E1C09"/>
                </a:solidFill>
                <a:latin typeface="Tahoma" pitchFamily="34" charset="0"/>
              </a:rPr>
              <a:t>This continues until a definition is or cannot be found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Benefits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Benefits include: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Clear, modular structure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Provides clear structure and context to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Classes can be reused in other applications as their contexts are fully encapsulated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Extending an object to new functionality is quick and direct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“Cannibalizing” an object for slightly altered functionality is quick and direct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</a:t>
            </a:r>
            <a:r>
              <a:rPr kumimoji="1" lang="en-US" sz="2800" b="1" u="sng" kern="0" dirty="0">
                <a:solidFill>
                  <a:srgbClr val="1E1C09"/>
                </a:solidFill>
                <a:latin typeface="Tahoma" pitchFamily="34" charset="0"/>
              </a:rPr>
              <a:t>VAST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library of design patterns using OOP already exist</a:t>
            </a:r>
          </a:p>
        </p:txBody>
      </p:sp>
    </p:spTree>
    <p:extLst>
      <p:ext uri="{BB962C8B-B14F-4D97-AF65-F5344CB8AC3E}">
        <p14:creationId xmlns:p14="http://schemas.microsoft.com/office/powerpoint/2010/main" val="16795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Drawbacks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Drawbacks include: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is tied to object state so creating or associating methods can sometimes be very unnatural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Strict adherence to OOP can lead to bloated code or single use functions that only call other functions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 can be some nasty code overhead even for simple objects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OOP can be slower due to the enforced structure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Additional rules reduce speed of code because source code moves further away from the underlying hardware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 been greatly mitigated with modern compilers/interpreters</a:t>
            </a:r>
          </a:p>
        </p:txBody>
      </p:sp>
    </p:spTree>
    <p:extLst>
      <p:ext uri="{BB962C8B-B14F-4D97-AF65-F5344CB8AC3E}">
        <p14:creationId xmlns:p14="http://schemas.microsoft.com/office/powerpoint/2010/main" val="179219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Generally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Many languages/standards such as UML exist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Unified Modeling Language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Below is a UML class diagram which defines the name of the class, instance variables, and behavior/methods: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BB7DF9-56E0-47AA-B870-65DEDD9C7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11" y="3570974"/>
            <a:ext cx="7662977" cy="301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9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Generally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When designing an object ask yourself: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data describes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does it behave?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Does it encapsulate all data needed to define its behavior?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3BB7DF9-56E0-47AA-B870-65DEDD9C7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11" y="3570974"/>
            <a:ext cx="7662977" cy="301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6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Class definition has the following format: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class &lt;name&gt;[(&lt;super-class&gt;)]: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&lt;constructor&gt;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&lt;method-declaration&gt;*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seems minimal, doesn’t it?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Where is the state stored?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Put another way, where are the instance variables defined?</a:t>
            </a:r>
          </a:p>
        </p:txBody>
      </p:sp>
    </p:spTree>
    <p:extLst>
      <p:ext uri="{BB962C8B-B14F-4D97-AF65-F5344CB8AC3E}">
        <p14:creationId xmlns:p14="http://schemas.microsoft.com/office/powerpoint/2010/main" val="32752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Constructor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def __</a:t>
            </a:r>
            <a:r>
              <a:rPr lang="en-US" altLang="en-US" sz="2800" dirty="0" err="1">
                <a:latin typeface="Courier New" panose="02070309020205020404" pitchFamily="49" charset="0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</a:rPr>
              <a:t>__(self[, &lt;parameter-list&gt;]):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&lt;statements&gt;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Allocates memory for and initializes the internal structure of an object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keyword that refers to this newly created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MUST be used when referring to attributes or methods of itself</a:t>
            </a:r>
          </a:p>
        </p:txBody>
      </p:sp>
    </p:spTree>
    <p:extLst>
      <p:ext uri="{BB962C8B-B14F-4D97-AF65-F5344CB8AC3E}">
        <p14:creationId xmlns:p14="http://schemas.microsoft.com/office/powerpoint/2010/main" val="250856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Constructor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def __</a:t>
            </a:r>
            <a:r>
              <a:rPr lang="en-US" altLang="en-US" sz="2800" dirty="0" err="1">
                <a:latin typeface="Courier New" panose="02070309020205020404" pitchFamily="49" charset="0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</a:rPr>
              <a:t>__(self[, &lt;parameter-list&gt;]):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&lt;statements&gt;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Again, where is the structure of object state defined?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constructor (or, if we’re being precise, the initializer)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body of statements should be used to set up the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includes things like setting up default variables or saving parameters to instance variables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Remember: variables exist when executed in an interpreted language</a:t>
            </a:r>
          </a:p>
        </p:txBody>
      </p:sp>
    </p:spTree>
    <p:extLst>
      <p:ext uri="{BB962C8B-B14F-4D97-AF65-F5344CB8AC3E}">
        <p14:creationId xmlns:p14="http://schemas.microsoft.com/office/powerpoint/2010/main" val="7876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Invoking a Constructor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&lt;var-name&gt; = &lt;class-name&gt;(&lt;arguments)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calls the constructor with the list of arguments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will not include self in that list so the argument-list will have one less element than the formal parameters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result is an object referenced by the variable with the state defined by the parameters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list((1,2,3))</a:t>
            </a:r>
          </a:p>
        </p:txBody>
      </p:sp>
    </p:spTree>
    <p:extLst>
      <p:ext uri="{BB962C8B-B14F-4D97-AF65-F5344CB8AC3E}">
        <p14:creationId xmlns:p14="http://schemas.microsoft.com/office/powerpoint/2010/main" val="38823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Object-Oriented Programming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Theory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Benefits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OOP in Python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to create objects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Differences from theory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Tricks and quirks in Python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Courier New" panose="02070309020205020404" pitchFamily="49" charset="0"/>
              </a:rPr>
              <a:t>def &lt;name&gt;(self[, &lt;parameter-list&gt;]):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&lt;statements&gt;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Defines a specific behavior for an object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Operates like a function, down to parameters and return values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Like with 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__</a:t>
            </a:r>
            <a:r>
              <a:rPr lang="en-US" altLang="en-US" sz="2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init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is required as the first parameter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how the interpreter understands that this is a method of this object and not a function that only has scope in this space</a:t>
            </a:r>
          </a:p>
        </p:txBody>
      </p:sp>
    </p:spTree>
    <p:extLst>
      <p:ext uri="{BB962C8B-B14F-4D97-AF65-F5344CB8AC3E}">
        <p14:creationId xmlns:p14="http://schemas.microsoft.com/office/powerpoint/2010/main" val="23251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 types: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“Getters”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some aspect of state from the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Functionally, return some value from the object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Possibly with some light processing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Typically, read-only</a:t>
            </a:r>
          </a:p>
        </p:txBody>
      </p:sp>
    </p:spTree>
    <p:extLst>
      <p:ext uri="{BB962C8B-B14F-4D97-AF65-F5344CB8AC3E}">
        <p14:creationId xmlns:p14="http://schemas.microsoft.com/office/powerpoint/2010/main" val="7708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 types: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“Setters”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some aspect of state from the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Functionally, save some parameter into the state of the object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Possibly with some light processing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Typically, “write-only”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return a value representing some sort of success condition or otherwise representing the new state of the object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3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Defining an Object in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 types: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Are there other types of methods?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Absolutely!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all methods will fit neatly into this “only one thing” paradigm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will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okay if you look and see methods or behaviors that are not cleanly getters or setters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most of your methods are neither getters or setters, give your design another look-over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do an example!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5A5598B-DFF4-4FBD-ABD2-F5EF1A295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2" y="1742173"/>
            <a:ext cx="10760671" cy="423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98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Instance Variable Names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Have you noticed what character our instance variables all start with?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instance variable SHOULD start with an underscore (_)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a coding standard, not a syntactical requirement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Unlike languages with public/private visibility modifiers, Python has no way to enforce encapsulation &amp; information hiding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underscore represents verboten aspects of the object which you are not to directly manipulate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Use the publicly agreed-upon interface the coder provided</a:t>
            </a:r>
          </a:p>
        </p:txBody>
      </p:sp>
    </p:spTree>
    <p:extLst>
      <p:ext uri="{BB962C8B-B14F-4D97-AF65-F5344CB8AC3E}">
        <p14:creationId xmlns:p14="http://schemas.microsoft.com/office/powerpoint/2010/main" val="20733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Magic 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Okay, then what’s up with </a:t>
            </a: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32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 using underscores?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objects have a set of hidden methods that control meta-level behavior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controls how the object behaves at initialization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Specific magic methods will be brought up as needed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cs typeface="Courier New" panose="02070309020205020404" pitchFamily="49" charset="0"/>
              </a:rPr>
              <a:t>Redefining a magic method is as simple as creating a new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cs typeface="Courier New" panose="02070309020205020404" pitchFamily="49" charset="0"/>
              </a:rPr>
              <a:t>method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cs typeface="Courier New" panose="02070309020205020404" pitchFamily="49" charset="0"/>
              </a:rPr>
              <a:t>Provide the proper parameters and then define behavior</a:t>
            </a:r>
            <a:endParaRPr kumimoji="1" lang="en-US" sz="2800" kern="0" dirty="0">
              <a:solidFill>
                <a:srgbClr val="1E1C0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how-to on using them can be found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here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and the Python documentation on magic methods can be found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5"/>
              </a:rPr>
              <a:t>here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3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Inheritance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Allows for objects to “inherit” behavior from a super-type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behavior does not need to be redefined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Any addition state or behavior can be added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Any necessary overwriting of behavior is as simple as redefining the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is why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works the way it does.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subclass is considered a more specific version of the base class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Football and baseball are versions of the concept “ball”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can only directly inherit from one base class</a:t>
            </a:r>
          </a:p>
        </p:txBody>
      </p:sp>
    </p:spTree>
    <p:extLst>
      <p:ext uri="{BB962C8B-B14F-4D97-AF65-F5344CB8AC3E}">
        <p14:creationId xmlns:p14="http://schemas.microsoft.com/office/powerpoint/2010/main" val="19047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Inheritance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if we want to keep some aspect of the base/super class’s behavior?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throw a baseball versus throw a football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 mean, they’re sort of the same…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super().&lt;method-name&gt;(&lt;arguments&gt;)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Where is a great place to implement this?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__(&lt;arguments&gt;)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Frequently, your subclass constructor wants to store all of the same data as your base class as well as some additional data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Example: </a:t>
            </a:r>
            <a:r>
              <a:rPr kumimoji="1" lang="en-US" sz="3200" kern="0" dirty="0" err="1">
                <a:solidFill>
                  <a:srgbClr val="1E1C09"/>
                </a:solidFill>
                <a:latin typeface="Tahoma" pitchFamily="34" charset="0"/>
              </a:rPr>
              <a:t>ChippedCreditCard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Abstracting Behavior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if you know what actions a class should do but not how it should be done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Processing a Payment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know that the payment will have an amount and a method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Cash versus check versus credit versus fund transfer…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Paypal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versus Venmo versus Square versus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Zelle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..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might want to define that there any subclass implement specific methods without offering a base behavior</a:t>
            </a:r>
          </a:p>
        </p:txBody>
      </p:sp>
    </p:spTree>
    <p:extLst>
      <p:ext uri="{BB962C8B-B14F-4D97-AF65-F5344CB8AC3E}">
        <p14:creationId xmlns:p14="http://schemas.microsoft.com/office/powerpoint/2010/main" val="121525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Why Object-Oriented?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We’ve seen the traditional programming structures in Python: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Variables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Arrays (Lists)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Functions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do they all have in common?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More specifically, what can they all access?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Shared state space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Abstract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 class that cannot be instantiated (constructed)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ABC, 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&lt;name&gt;(ABC):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Abstract classes have abstract methods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Methods with a signature but no implementation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&lt;name&gt;(self[, &lt;parameter-list&gt;):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last example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5838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Why Object-Oriented?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Central to object-oriented design is the segregation of state space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object is its own program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object also has its own state space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an object wishes to know the state of another object, how is this done?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1) Explicitly granted permission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2) Objects communicate via messaging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prevents unauthorized access across state spaces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Allows the object to control its own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infromation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Object-Oriented Programming (Formally)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An imperative programming paradigm where programming problems are modeled as a set of objects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encapsulate the state and behavior of the program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communicate by passing messages between them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know how to communicate with each other but all other implementation details are hidden in a “black box”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Inputs and resulting outputs are defined but how they are determined is unknown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Wikipedia lists common examples of OO languages as Java, C++, C#, Python, PHP, JavaScript, Ruby, Perl, Object Pascal, Objective-C, Dart, Swift, Scala, Common Lisp, MATLAB, and Smalltalk.</a:t>
            </a:r>
          </a:p>
        </p:txBody>
      </p:sp>
    </p:spTree>
    <p:extLst>
      <p:ext uri="{BB962C8B-B14F-4D97-AF65-F5344CB8AC3E}">
        <p14:creationId xmlns:p14="http://schemas.microsoft.com/office/powerpoint/2010/main" val="24510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Class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code-based template for an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class defines the how an object behaves and what data is stored about the object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Object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single instance of a class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object has the same basic format but contains its own state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Lists all have the same basic structure but can have wildly different contents, including values, types, or lengths</a:t>
            </a:r>
          </a:p>
        </p:txBody>
      </p:sp>
    </p:spTree>
    <p:extLst>
      <p:ext uri="{BB962C8B-B14F-4D97-AF65-F5344CB8AC3E}">
        <p14:creationId xmlns:p14="http://schemas.microsoft.com/office/powerpoint/2010/main" val="21354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Instance Variable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variable inside of a class that will hold data that defines an object’s state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Method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subprogram, similar to a function, that defines some aspect of an object’s behavior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Has access to all instance variables within the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Otherwise, defined and follows all the same rules of a function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Methods, and the parameters and return values associated, are the way that objects pass messages between each other</a:t>
            </a:r>
          </a:p>
        </p:txBody>
      </p:sp>
    </p:spTree>
    <p:extLst>
      <p:ext uri="{BB962C8B-B14F-4D97-AF65-F5344CB8AC3E}">
        <p14:creationId xmlns:p14="http://schemas.microsoft.com/office/powerpoint/2010/main" val="37188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Interface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set of all publicly visible methods for a class or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defines how other objects can interact with an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Note: for some languages, this is also a specific keyword that means a very specific thing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1139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Principles of 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Three principles that drive ALL OOP design and languages: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Encapsulation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Inheritance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Polymorphism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Encapsulation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Process of information hiding which keeps other objects from seeing internal details of object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606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8419</TotalTime>
  <Words>1584</Words>
  <Application>Microsoft Office PowerPoint</Application>
  <PresentationFormat>Widescreen</PresentationFormat>
  <Paragraphs>218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What are we doing today?</vt:lpstr>
      <vt:lpstr>Why Object-Oriented?</vt:lpstr>
      <vt:lpstr>Why Object-Oriented?</vt:lpstr>
      <vt:lpstr>Object-Oriented Programming (Formally)</vt:lpstr>
      <vt:lpstr>Definitions</vt:lpstr>
      <vt:lpstr>Definitions</vt:lpstr>
      <vt:lpstr>Definitions</vt:lpstr>
      <vt:lpstr>Principles of OOP</vt:lpstr>
      <vt:lpstr>Principles of OOP</vt:lpstr>
      <vt:lpstr>Principles of OOP</vt:lpstr>
      <vt:lpstr>Benefits of OOP</vt:lpstr>
      <vt:lpstr>Drawbacks of OOP</vt:lpstr>
      <vt:lpstr>Defining an Object Generally</vt:lpstr>
      <vt:lpstr>Defining an Object Generally</vt:lpstr>
      <vt:lpstr>Defining an Object in Python</vt:lpstr>
      <vt:lpstr>Defining an Object in Python</vt:lpstr>
      <vt:lpstr>Defining an Object in Python</vt:lpstr>
      <vt:lpstr>Defining an Object in Python</vt:lpstr>
      <vt:lpstr>Defining an Object in Python</vt:lpstr>
      <vt:lpstr>Defining an Object in Python</vt:lpstr>
      <vt:lpstr>Defining an Object in Python</vt:lpstr>
      <vt:lpstr>Defining an Object in Python</vt:lpstr>
      <vt:lpstr>Let’s do an example!</vt:lpstr>
      <vt:lpstr>Instance Variable Names</vt:lpstr>
      <vt:lpstr>Magic Methods</vt:lpstr>
      <vt:lpstr>Inheritance</vt:lpstr>
      <vt:lpstr>Inheritance</vt:lpstr>
      <vt:lpstr>Abstracting Behavior</vt:lpstr>
      <vt:lpstr>Abstract Classes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151</cp:revision>
  <cp:lastPrinted>2017-05-22T21:03:42Z</cp:lastPrinted>
  <dcterms:created xsi:type="dcterms:W3CDTF">2015-09-22T23:28:17Z</dcterms:created>
  <dcterms:modified xsi:type="dcterms:W3CDTF">2019-06-23T20:55:09Z</dcterms:modified>
</cp:coreProperties>
</file>