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412" r:id="rId3"/>
    <p:sldId id="287" r:id="rId4"/>
    <p:sldId id="268" r:id="rId5"/>
    <p:sldId id="379" r:id="rId6"/>
    <p:sldId id="322" r:id="rId7"/>
    <p:sldId id="289" r:id="rId8"/>
    <p:sldId id="380" r:id="rId9"/>
    <p:sldId id="381" r:id="rId10"/>
    <p:sldId id="352" r:id="rId11"/>
    <p:sldId id="353" r:id="rId12"/>
    <p:sldId id="355" r:id="rId13"/>
    <p:sldId id="356" r:id="rId14"/>
    <p:sldId id="365" r:id="rId15"/>
    <p:sldId id="384" r:id="rId16"/>
    <p:sldId id="386" r:id="rId17"/>
    <p:sldId id="385" r:id="rId18"/>
    <p:sldId id="387" r:id="rId19"/>
    <p:sldId id="389" r:id="rId20"/>
    <p:sldId id="388" r:id="rId21"/>
    <p:sldId id="391" r:id="rId22"/>
    <p:sldId id="390" r:id="rId23"/>
    <p:sldId id="393" r:id="rId24"/>
    <p:sldId id="413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4E"/>
    <a:srgbClr val="DCD7C5"/>
    <a:srgbClr val="1E1C09"/>
    <a:srgbClr val="003D32"/>
    <a:srgbClr val="003C31"/>
    <a:srgbClr val="B85521"/>
    <a:srgbClr val="006F66"/>
    <a:srgbClr val="BFAA65"/>
    <a:srgbClr val="FAF36C"/>
    <a:srgbClr val="00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C228C-46EB-46B0-A73C-01DB60A5681B}" v="552" dt="2019-06-23T21:55:54.821"/>
    <p1510:client id="{B0DB985A-8C00-4348-AFA5-5B1A5FD6D370}" v="436" dt="2019-06-23T23:04:29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B0DB985A-8C00-4348-AFA5-5B1A5FD6D370}"/>
    <pc:docChg chg="undo redo addSld delSld modSld sldOrd addMainMaster">
      <pc:chgData name="Brian Grey" userId="c81e10d2-c836-482c-a664-6eb0416e1933" providerId="ADAL" clId="{B0DB985A-8C00-4348-AFA5-5B1A5FD6D370}" dt="2019-06-23T23:04:39.477" v="589" actId="167"/>
      <pc:docMkLst>
        <pc:docMk/>
      </pc:docMkLst>
      <pc:sldChg chg="modSp">
        <pc:chgData name="Brian Grey" userId="c81e10d2-c836-482c-a664-6eb0416e1933" providerId="ADAL" clId="{B0DB985A-8C00-4348-AFA5-5B1A5FD6D370}" dt="2019-06-23T22:01:35.995" v="78" actId="20577"/>
        <pc:sldMkLst>
          <pc:docMk/>
          <pc:sldMk cId="1541298972" sldId="287"/>
        </pc:sldMkLst>
        <pc:spChg chg="mod">
          <ac:chgData name="Brian Grey" userId="c81e10d2-c836-482c-a664-6eb0416e1933" providerId="ADAL" clId="{B0DB985A-8C00-4348-AFA5-5B1A5FD6D370}" dt="2019-06-23T22:01:35.995" v="78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0DB985A-8C00-4348-AFA5-5B1A5FD6D370}" dt="2019-06-23T22:58:40.377" v="360" actId="2696"/>
        <pc:sldMkLst>
          <pc:docMk/>
          <pc:sldMk cId="1252261433" sldId="297"/>
        </pc:sldMkLst>
      </pc:sldChg>
      <pc:sldChg chg="del">
        <pc:chgData name="Brian Grey" userId="c81e10d2-c836-482c-a664-6eb0416e1933" providerId="ADAL" clId="{B0DB985A-8C00-4348-AFA5-5B1A5FD6D370}" dt="2019-06-23T22:58:40.392" v="361" actId="2696"/>
        <pc:sldMkLst>
          <pc:docMk/>
          <pc:sldMk cId="3570552158" sldId="306"/>
        </pc:sldMkLst>
      </pc:sldChg>
      <pc:sldChg chg="modSp modTransition modAnim">
        <pc:chgData name="Brian Grey" userId="c81e10d2-c836-482c-a664-6eb0416e1933" providerId="ADAL" clId="{B0DB985A-8C00-4348-AFA5-5B1A5FD6D370}" dt="2019-06-23T23:00:49.055" v="454" actId="20577"/>
        <pc:sldMkLst>
          <pc:docMk/>
          <pc:sldMk cId="2174891676" sldId="322"/>
        </pc:sldMkLst>
        <pc:spChg chg="mod">
          <ac:chgData name="Brian Grey" userId="c81e10d2-c836-482c-a664-6eb0416e1933" providerId="ADAL" clId="{B0DB985A-8C00-4348-AFA5-5B1A5FD6D370}" dt="2019-06-23T23:00:49.055" v="454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0DB985A-8C00-4348-AFA5-5B1A5FD6D370}" dt="2019-06-23T22:58:52.393" v="374" actId="2696"/>
        <pc:sldMkLst>
          <pc:docMk/>
          <pc:sldMk cId="3098547441" sldId="346"/>
        </pc:sldMkLst>
      </pc:sldChg>
      <pc:sldChg chg="del ord">
        <pc:chgData name="Brian Grey" userId="c81e10d2-c836-482c-a664-6eb0416e1933" providerId="ADAL" clId="{B0DB985A-8C00-4348-AFA5-5B1A5FD6D370}" dt="2019-06-23T22:58:39.814" v="344" actId="2696"/>
        <pc:sldMkLst>
          <pc:docMk/>
          <pc:sldMk cId="1679509728" sldId="357"/>
        </pc:sldMkLst>
      </pc:sldChg>
      <pc:sldChg chg="del ord">
        <pc:chgData name="Brian Grey" userId="c81e10d2-c836-482c-a664-6eb0416e1933" providerId="ADAL" clId="{B0DB985A-8C00-4348-AFA5-5B1A5FD6D370}" dt="2019-06-23T22:58:39.962" v="345" actId="2696"/>
        <pc:sldMkLst>
          <pc:docMk/>
          <pc:sldMk cId="3280691753" sldId="359"/>
        </pc:sldMkLst>
      </pc:sldChg>
      <pc:sldChg chg="del ord">
        <pc:chgData name="Brian Grey" userId="c81e10d2-c836-482c-a664-6eb0416e1933" providerId="ADAL" clId="{B0DB985A-8C00-4348-AFA5-5B1A5FD6D370}" dt="2019-06-23T22:58:39.998" v="346" actId="2696"/>
        <pc:sldMkLst>
          <pc:docMk/>
          <pc:sldMk cId="1639952783" sldId="362"/>
        </pc:sldMkLst>
      </pc:sldChg>
      <pc:sldChg chg="del ord">
        <pc:chgData name="Brian Grey" userId="c81e10d2-c836-482c-a664-6eb0416e1933" providerId="ADAL" clId="{B0DB985A-8C00-4348-AFA5-5B1A5FD6D370}" dt="2019-06-23T22:58:40.151" v="347" actId="2696"/>
        <pc:sldMkLst>
          <pc:docMk/>
          <pc:sldMk cId="1215254896" sldId="363"/>
        </pc:sldMkLst>
      </pc:sldChg>
      <pc:sldChg chg="modSp del ord modAnim">
        <pc:chgData name="Brian Grey" userId="c81e10d2-c836-482c-a664-6eb0416e1933" providerId="ADAL" clId="{B0DB985A-8C00-4348-AFA5-5B1A5FD6D370}" dt="2019-06-23T22:58:40.197" v="350" actId="2696"/>
        <pc:sldMkLst>
          <pc:docMk/>
          <pc:sldMk cId="2843615541" sldId="364"/>
        </pc:sldMkLst>
        <pc:spChg chg="mod">
          <ac:chgData name="Brian Grey" userId="c81e10d2-c836-482c-a664-6eb0416e1933" providerId="ADAL" clId="{B0DB985A-8C00-4348-AFA5-5B1A5FD6D370}" dt="2019-06-23T22:06:13.301" v="342" actId="313"/>
          <ac:spMkLst>
            <pc:docMk/>
            <pc:sldMk cId="2843615541" sldId="364"/>
            <ac:spMk id="4" creationId="{ED4844DB-D908-415A-95B0-5C6259DE470E}"/>
          </ac:spMkLst>
        </pc:spChg>
      </pc:sldChg>
      <pc:sldChg chg="modAnim">
        <pc:chgData name="Brian Grey" userId="c81e10d2-c836-482c-a664-6eb0416e1933" providerId="ADAL" clId="{B0DB985A-8C00-4348-AFA5-5B1A5FD6D370}" dt="2019-06-23T22:59:37.784" v="380"/>
        <pc:sldMkLst>
          <pc:docMk/>
          <pc:sldMk cId="2058076820" sldId="379"/>
        </pc:sldMkLst>
      </pc:sldChg>
      <pc:sldChg chg="del ord">
        <pc:chgData name="Brian Grey" userId="c81e10d2-c836-482c-a664-6eb0416e1933" providerId="ADAL" clId="{B0DB985A-8C00-4348-AFA5-5B1A5FD6D370}" dt="2019-06-23T22:58:40.167" v="348" actId="2696"/>
        <pc:sldMkLst>
          <pc:docMk/>
          <pc:sldMk cId="2019150247" sldId="382"/>
        </pc:sldMkLst>
      </pc:sldChg>
      <pc:sldChg chg="del ord">
        <pc:chgData name="Brian Grey" userId="c81e10d2-c836-482c-a664-6eb0416e1933" providerId="ADAL" clId="{B0DB985A-8C00-4348-AFA5-5B1A5FD6D370}" dt="2019-06-23T22:58:40.182" v="349" actId="2696"/>
        <pc:sldMkLst>
          <pc:docMk/>
          <pc:sldMk cId="2929736327" sldId="383"/>
        </pc:sldMkLst>
      </pc:sldChg>
      <pc:sldChg chg="modSp modAnim">
        <pc:chgData name="Brian Grey" userId="c81e10d2-c836-482c-a664-6eb0416e1933" providerId="ADAL" clId="{B0DB985A-8C00-4348-AFA5-5B1A5FD6D370}" dt="2019-06-23T23:03:07.738" v="556"/>
        <pc:sldMkLst>
          <pc:docMk/>
          <pc:sldMk cId="4144782917" sldId="384"/>
        </pc:sldMkLst>
        <pc:spChg chg="mod">
          <ac:chgData name="Brian Grey" userId="c81e10d2-c836-482c-a664-6eb0416e1933" providerId="ADAL" clId="{B0DB985A-8C00-4348-AFA5-5B1A5FD6D370}" dt="2019-06-23T23:02:27.821" v="552" actId="20577"/>
          <ac:spMkLst>
            <pc:docMk/>
            <pc:sldMk cId="4144782917" sldId="384"/>
            <ac:spMk id="4" creationId="{ED4844DB-D908-415A-95B0-5C6259DE470E}"/>
          </ac:spMkLst>
        </pc:spChg>
      </pc:sldChg>
      <pc:sldChg chg="modAnim">
        <pc:chgData name="Brian Grey" userId="c81e10d2-c836-482c-a664-6eb0416e1933" providerId="ADAL" clId="{B0DB985A-8C00-4348-AFA5-5B1A5FD6D370}" dt="2019-06-23T23:01:49.594" v="455"/>
        <pc:sldMkLst>
          <pc:docMk/>
          <pc:sldMk cId="4192817743" sldId="386"/>
        </pc:sldMkLst>
      </pc:sldChg>
      <pc:sldChg chg="modTransition">
        <pc:chgData name="Brian Grey" userId="c81e10d2-c836-482c-a664-6eb0416e1933" providerId="ADAL" clId="{B0DB985A-8C00-4348-AFA5-5B1A5FD6D370}" dt="2019-06-23T23:03:32.961" v="557"/>
        <pc:sldMkLst>
          <pc:docMk/>
          <pc:sldMk cId="2338600262" sldId="387"/>
        </pc:sldMkLst>
      </pc:sldChg>
      <pc:sldChg chg="modSp">
        <pc:chgData name="Brian Grey" userId="c81e10d2-c836-482c-a664-6eb0416e1933" providerId="ADAL" clId="{B0DB985A-8C00-4348-AFA5-5B1A5FD6D370}" dt="2019-06-23T23:04:39.477" v="589" actId="167"/>
        <pc:sldMkLst>
          <pc:docMk/>
          <pc:sldMk cId="1445145184" sldId="391"/>
        </pc:sldMkLst>
        <pc:spChg chg="mod ord">
          <ac:chgData name="Brian Grey" userId="c81e10d2-c836-482c-a664-6eb0416e1933" providerId="ADAL" clId="{B0DB985A-8C00-4348-AFA5-5B1A5FD6D370}" dt="2019-06-23T23:04:35.149" v="588" actId="167"/>
          <ac:spMkLst>
            <pc:docMk/>
            <pc:sldMk cId="1445145184" sldId="391"/>
            <ac:spMk id="4" creationId="{ED4844DB-D908-415A-95B0-5C6259DE470E}"/>
          </ac:spMkLst>
        </pc:spChg>
        <pc:picChg chg="ord">
          <ac:chgData name="Brian Grey" userId="c81e10d2-c836-482c-a664-6eb0416e1933" providerId="ADAL" clId="{B0DB985A-8C00-4348-AFA5-5B1A5FD6D370}" dt="2019-06-23T23:04:20.844" v="574" actId="167"/>
          <ac:picMkLst>
            <pc:docMk/>
            <pc:sldMk cId="1445145184" sldId="391"/>
            <ac:picMk id="5" creationId="{756E0B5E-EEA8-4462-8EFA-F023A9BF085B}"/>
          </ac:picMkLst>
        </pc:picChg>
        <pc:picChg chg="ord">
          <ac:chgData name="Brian Grey" userId="c81e10d2-c836-482c-a664-6eb0416e1933" providerId="ADAL" clId="{B0DB985A-8C00-4348-AFA5-5B1A5FD6D370}" dt="2019-06-23T23:04:39.477" v="589" actId="167"/>
          <ac:picMkLst>
            <pc:docMk/>
            <pc:sldMk cId="1445145184" sldId="391"/>
            <ac:picMk id="8" creationId="{00000000-0000-0000-0000-000000000000}"/>
          </ac:picMkLst>
        </pc:picChg>
      </pc:sldChg>
      <pc:sldChg chg="addSp delSp modSp">
        <pc:chgData name="Brian Grey" userId="c81e10d2-c836-482c-a664-6eb0416e1933" providerId="ADAL" clId="{B0DB985A-8C00-4348-AFA5-5B1A5FD6D370}" dt="2019-06-23T22:58:49.015" v="372"/>
        <pc:sldMkLst>
          <pc:docMk/>
          <pc:sldMk cId="781595537" sldId="393"/>
        </pc:sldMkLst>
        <pc:spChg chg="add del mod">
          <ac:chgData name="Brian Grey" userId="c81e10d2-c836-482c-a664-6eb0416e1933" providerId="ADAL" clId="{B0DB985A-8C00-4348-AFA5-5B1A5FD6D370}" dt="2019-06-23T22:58:49.015" v="372"/>
          <ac:spMkLst>
            <pc:docMk/>
            <pc:sldMk cId="781595537" sldId="393"/>
            <ac:spMk id="3" creationId="{D5BD1BB1-4EDB-4BFB-9A82-1B2C2F19E55D}"/>
          </ac:spMkLst>
        </pc:spChg>
        <pc:spChg chg="add del mod">
          <ac:chgData name="Brian Grey" userId="c81e10d2-c836-482c-a664-6eb0416e1933" providerId="ADAL" clId="{B0DB985A-8C00-4348-AFA5-5B1A5FD6D370}" dt="2019-06-23T22:58:49.015" v="372"/>
          <ac:spMkLst>
            <pc:docMk/>
            <pc:sldMk cId="781595537" sldId="393"/>
            <ac:spMk id="6" creationId="{2AFCCDFD-4B84-4CBE-9D75-6FBD359B012B}"/>
          </ac:spMkLst>
        </pc:spChg>
      </pc:sldChg>
      <pc:sldChg chg="del">
        <pc:chgData name="Brian Grey" userId="c81e10d2-c836-482c-a664-6eb0416e1933" providerId="ADAL" clId="{B0DB985A-8C00-4348-AFA5-5B1A5FD6D370}" dt="2019-06-23T22:58:40.215" v="351" actId="2696"/>
        <pc:sldMkLst>
          <pc:docMk/>
          <pc:sldMk cId="2566232662" sldId="394"/>
        </pc:sldMkLst>
      </pc:sldChg>
      <pc:sldChg chg="del">
        <pc:chgData name="Brian Grey" userId="c81e10d2-c836-482c-a664-6eb0416e1933" providerId="ADAL" clId="{B0DB985A-8C00-4348-AFA5-5B1A5FD6D370}" dt="2019-06-23T22:58:40.262" v="352" actId="2696"/>
        <pc:sldMkLst>
          <pc:docMk/>
          <pc:sldMk cId="2504034009" sldId="395"/>
        </pc:sldMkLst>
      </pc:sldChg>
      <pc:sldChg chg="del">
        <pc:chgData name="Brian Grey" userId="c81e10d2-c836-482c-a664-6eb0416e1933" providerId="ADAL" clId="{B0DB985A-8C00-4348-AFA5-5B1A5FD6D370}" dt="2019-06-23T22:58:40.280" v="353" actId="2696"/>
        <pc:sldMkLst>
          <pc:docMk/>
          <pc:sldMk cId="537642881" sldId="396"/>
        </pc:sldMkLst>
      </pc:sldChg>
      <pc:sldChg chg="del">
        <pc:chgData name="Brian Grey" userId="c81e10d2-c836-482c-a664-6eb0416e1933" providerId="ADAL" clId="{B0DB985A-8C00-4348-AFA5-5B1A5FD6D370}" dt="2019-06-23T22:58:40.296" v="354" actId="2696"/>
        <pc:sldMkLst>
          <pc:docMk/>
          <pc:sldMk cId="570775698" sldId="397"/>
        </pc:sldMkLst>
      </pc:sldChg>
      <pc:sldChg chg="del">
        <pc:chgData name="Brian Grey" userId="c81e10d2-c836-482c-a664-6eb0416e1933" providerId="ADAL" clId="{B0DB985A-8C00-4348-AFA5-5B1A5FD6D370}" dt="2019-06-23T22:58:40.367" v="359" actId="2696"/>
        <pc:sldMkLst>
          <pc:docMk/>
          <pc:sldMk cId="1222600970" sldId="398"/>
        </pc:sldMkLst>
      </pc:sldChg>
      <pc:sldChg chg="del">
        <pc:chgData name="Brian Grey" userId="c81e10d2-c836-482c-a664-6eb0416e1933" providerId="ADAL" clId="{B0DB985A-8C00-4348-AFA5-5B1A5FD6D370}" dt="2019-06-23T22:58:40.311" v="355" actId="2696"/>
        <pc:sldMkLst>
          <pc:docMk/>
          <pc:sldMk cId="4210378529" sldId="399"/>
        </pc:sldMkLst>
      </pc:sldChg>
      <pc:sldChg chg="del">
        <pc:chgData name="Brian Grey" userId="c81e10d2-c836-482c-a664-6eb0416e1933" providerId="ADAL" clId="{B0DB985A-8C00-4348-AFA5-5B1A5FD6D370}" dt="2019-06-23T22:58:40.329" v="356" actId="2696"/>
        <pc:sldMkLst>
          <pc:docMk/>
          <pc:sldMk cId="2053962997" sldId="400"/>
        </pc:sldMkLst>
      </pc:sldChg>
      <pc:sldChg chg="del">
        <pc:chgData name="Brian Grey" userId="c81e10d2-c836-482c-a664-6eb0416e1933" providerId="ADAL" clId="{B0DB985A-8C00-4348-AFA5-5B1A5FD6D370}" dt="2019-06-23T22:58:40.346" v="357" actId="2696"/>
        <pc:sldMkLst>
          <pc:docMk/>
          <pc:sldMk cId="1727427585" sldId="401"/>
        </pc:sldMkLst>
      </pc:sldChg>
      <pc:sldChg chg="del">
        <pc:chgData name="Brian Grey" userId="c81e10d2-c836-482c-a664-6eb0416e1933" providerId="ADAL" clId="{B0DB985A-8C00-4348-AFA5-5B1A5FD6D370}" dt="2019-06-23T22:58:40.360" v="358" actId="2696"/>
        <pc:sldMkLst>
          <pc:docMk/>
          <pc:sldMk cId="2435007387" sldId="402"/>
        </pc:sldMkLst>
      </pc:sldChg>
      <pc:sldChg chg="del">
        <pc:chgData name="Brian Grey" userId="c81e10d2-c836-482c-a664-6eb0416e1933" providerId="ADAL" clId="{B0DB985A-8C00-4348-AFA5-5B1A5FD6D370}" dt="2019-06-23T22:58:40.477" v="367" actId="2696"/>
        <pc:sldMkLst>
          <pc:docMk/>
          <pc:sldMk cId="950375643" sldId="403"/>
        </pc:sldMkLst>
      </pc:sldChg>
      <pc:sldChg chg="del">
        <pc:chgData name="Brian Grey" userId="c81e10d2-c836-482c-a664-6eb0416e1933" providerId="ADAL" clId="{B0DB985A-8C00-4348-AFA5-5B1A5FD6D370}" dt="2019-06-23T22:58:40.409" v="362" actId="2696"/>
        <pc:sldMkLst>
          <pc:docMk/>
          <pc:sldMk cId="3669422738" sldId="404"/>
        </pc:sldMkLst>
      </pc:sldChg>
      <pc:sldChg chg="del">
        <pc:chgData name="Brian Grey" userId="c81e10d2-c836-482c-a664-6eb0416e1933" providerId="ADAL" clId="{B0DB985A-8C00-4348-AFA5-5B1A5FD6D370}" dt="2019-06-23T22:58:40.424" v="363" actId="2696"/>
        <pc:sldMkLst>
          <pc:docMk/>
          <pc:sldMk cId="1189632431" sldId="405"/>
        </pc:sldMkLst>
      </pc:sldChg>
      <pc:sldChg chg="del">
        <pc:chgData name="Brian Grey" userId="c81e10d2-c836-482c-a664-6eb0416e1933" providerId="ADAL" clId="{B0DB985A-8C00-4348-AFA5-5B1A5FD6D370}" dt="2019-06-23T22:58:40.435" v="364" actId="2696"/>
        <pc:sldMkLst>
          <pc:docMk/>
          <pc:sldMk cId="3155562824" sldId="406"/>
        </pc:sldMkLst>
      </pc:sldChg>
      <pc:sldChg chg="del">
        <pc:chgData name="Brian Grey" userId="c81e10d2-c836-482c-a664-6eb0416e1933" providerId="ADAL" clId="{B0DB985A-8C00-4348-AFA5-5B1A5FD6D370}" dt="2019-06-23T22:58:40.452" v="365" actId="2696"/>
        <pc:sldMkLst>
          <pc:docMk/>
          <pc:sldMk cId="2640934579" sldId="407"/>
        </pc:sldMkLst>
      </pc:sldChg>
      <pc:sldChg chg="del">
        <pc:chgData name="Brian Grey" userId="c81e10d2-c836-482c-a664-6eb0416e1933" providerId="ADAL" clId="{B0DB985A-8C00-4348-AFA5-5B1A5FD6D370}" dt="2019-06-23T22:58:40.463" v="366" actId="2696"/>
        <pc:sldMkLst>
          <pc:docMk/>
          <pc:sldMk cId="1001850375" sldId="408"/>
        </pc:sldMkLst>
      </pc:sldChg>
      <pc:sldChg chg="del">
        <pc:chgData name="Brian Grey" userId="c81e10d2-c836-482c-a664-6eb0416e1933" providerId="ADAL" clId="{B0DB985A-8C00-4348-AFA5-5B1A5FD6D370}" dt="2019-06-23T22:58:40.492" v="368" actId="2696"/>
        <pc:sldMkLst>
          <pc:docMk/>
          <pc:sldMk cId="3107614559" sldId="409"/>
        </pc:sldMkLst>
      </pc:sldChg>
      <pc:sldChg chg="del">
        <pc:chgData name="Brian Grey" userId="c81e10d2-c836-482c-a664-6eb0416e1933" providerId="ADAL" clId="{B0DB985A-8C00-4348-AFA5-5B1A5FD6D370}" dt="2019-06-23T22:58:40.501" v="369" actId="2696"/>
        <pc:sldMkLst>
          <pc:docMk/>
          <pc:sldMk cId="2336437953" sldId="411"/>
        </pc:sldMkLst>
      </pc:sldChg>
      <pc:sldChg chg="modSp add del ord">
        <pc:chgData name="Brian Grey" userId="c81e10d2-c836-482c-a664-6eb0416e1933" providerId="ADAL" clId="{B0DB985A-8C00-4348-AFA5-5B1A5FD6D370}" dt="2019-06-23T22:06:22.676" v="343" actId="2696"/>
        <pc:sldMkLst>
          <pc:docMk/>
          <pc:sldMk cId="675789729" sldId="413"/>
        </pc:sldMkLst>
        <pc:spChg chg="mod">
          <ac:chgData name="Brian Grey" userId="c81e10d2-c836-482c-a664-6eb0416e1933" providerId="ADAL" clId="{B0DB985A-8C00-4348-AFA5-5B1A5FD6D370}" dt="2019-06-23T22:02:45.383" v="121" actId="20577"/>
          <ac:spMkLst>
            <pc:docMk/>
            <pc:sldMk cId="675789729" sldId="413"/>
            <ac:spMk id="2" creationId="{00000000-0000-0000-0000-000000000000}"/>
          </ac:spMkLst>
        </pc:spChg>
      </pc:sldChg>
      <pc:sldChg chg="add">
        <pc:chgData name="Brian Grey" userId="c81e10d2-c836-482c-a664-6eb0416e1933" providerId="ADAL" clId="{B0DB985A-8C00-4348-AFA5-5B1A5FD6D370}" dt="2019-06-23T22:59:07.289" v="376"/>
        <pc:sldMkLst>
          <pc:docMk/>
          <pc:sldMk cId="1667231941" sldId="413"/>
        </pc:sldMkLst>
      </pc:sldChg>
      <pc:sldMasterChg chg="add addSldLayout">
        <pc:chgData name="Brian Grey" userId="c81e10d2-c836-482c-a664-6eb0416e1933" providerId="ADAL" clId="{B0DB985A-8C00-4348-AFA5-5B1A5FD6D370}" dt="2019-06-23T22:59:07.289" v="375" actId="27028"/>
        <pc:sldMasterMkLst>
          <pc:docMk/>
          <pc:sldMasterMk cId="1384469974" sldId="2147483660"/>
        </pc:sldMasterMkLst>
        <pc:sldLayoutChg chg="add">
          <pc:chgData name="Brian Grey" userId="c81e10d2-c836-482c-a664-6eb0416e1933" providerId="ADAL" clId="{B0DB985A-8C00-4348-AFA5-5B1A5FD6D370}" dt="2019-06-23T22:59:07.289" v="375" actId="27028"/>
          <pc:sldLayoutMkLst>
            <pc:docMk/>
            <pc:sldMasterMk cId="1384469974" sldId="2147483660"/>
            <pc:sldLayoutMk cId="3542052631" sldId="2147483661"/>
          </pc:sldLayoutMkLst>
        </pc:sldLayoutChg>
      </pc:sldMasterChg>
    </pc:docChg>
  </pc:docChgLst>
  <pc:docChgLst>
    <pc:chgData name="Brian Grey" userId="c81e10d2-c836-482c-a664-6eb0416e1933" providerId="ADAL" clId="{D181BD1C-EDF7-44FF-B456-4C94557F185C}"/>
  </pc:docChgLst>
  <pc:docChgLst>
    <pc:chgData name="Brian Grey" userId="c81e10d2-c836-482c-a664-6eb0416e1933" providerId="ADAL" clId="{3AEEB243-BDAF-49AF-84EF-0F6AF4BA9C4E}"/>
  </pc:docChgLst>
  <pc:docChgLst>
    <pc:chgData name="Brian Grey" userId="c81e10d2-c836-482c-a664-6eb0416e1933" providerId="ADAL" clId="{70BC228C-46EB-46B0-A73C-01DB60A5681B}"/>
    <pc:docChg chg="undo addSld delSld modSld">
      <pc:chgData name="Brian Grey" userId="c81e10d2-c836-482c-a664-6eb0416e1933" providerId="ADAL" clId="{70BC228C-46EB-46B0-A73C-01DB60A5681B}" dt="2019-06-23T21:55:54.821" v="571" actId="20577"/>
      <pc:docMkLst>
        <pc:docMk/>
      </pc:docMkLst>
      <pc:sldChg chg="modSp">
        <pc:chgData name="Brian Grey" userId="c81e10d2-c836-482c-a664-6eb0416e1933" providerId="ADAL" clId="{70BC228C-46EB-46B0-A73C-01DB60A5681B}" dt="2019-06-23T21:38:36.954" v="55" actId="20577"/>
        <pc:sldMkLst>
          <pc:docMk/>
          <pc:sldMk cId="1324343561" sldId="268"/>
        </pc:sldMkLst>
        <pc:spChg chg="mod">
          <ac:chgData name="Brian Grey" userId="c81e10d2-c836-482c-a664-6eb0416e1933" providerId="ADAL" clId="{70BC228C-46EB-46B0-A73C-01DB60A5681B}" dt="2019-06-23T21:38:36.954" v="55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70BC228C-46EB-46B0-A73C-01DB60A5681B}" dt="2019-06-23T21:37:41.781" v="2" actId="2696"/>
        <pc:sldMkLst>
          <pc:docMk/>
          <pc:sldMk cId="2994068431" sldId="269"/>
        </pc:sldMkLst>
      </pc:sldChg>
      <pc:sldChg chg="modSp">
        <pc:chgData name="Brian Grey" userId="c81e10d2-c836-482c-a664-6eb0416e1933" providerId="ADAL" clId="{70BC228C-46EB-46B0-A73C-01DB60A5681B}" dt="2019-06-23T21:38:03.780" v="18" actId="403"/>
        <pc:sldMkLst>
          <pc:docMk/>
          <pc:sldMk cId="1541298972" sldId="287"/>
        </pc:sldMkLst>
        <pc:spChg chg="mod">
          <ac:chgData name="Brian Grey" userId="c81e10d2-c836-482c-a664-6eb0416e1933" providerId="ADAL" clId="{70BC228C-46EB-46B0-A73C-01DB60A5681B}" dt="2019-06-23T21:38:03.780" v="18" actId="403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70BC228C-46EB-46B0-A73C-01DB60A5681B}" dt="2019-06-23T21:44:50.372" v="382" actId="20577"/>
        <pc:sldMkLst>
          <pc:docMk/>
          <pc:sldMk cId="2174891676" sldId="322"/>
        </pc:sldMkLst>
        <pc:spChg chg="mod">
          <ac:chgData name="Brian Grey" userId="c81e10d2-c836-482c-a664-6eb0416e1933" providerId="ADAL" clId="{70BC228C-46EB-46B0-A73C-01DB60A5681B}" dt="2019-06-23T21:44:50.372" v="382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70BC228C-46EB-46B0-A73C-01DB60A5681B}" dt="2019-06-23T21:45:43.060" v="383" actId="15"/>
        <pc:sldMkLst>
          <pc:docMk/>
          <pc:sldMk cId="2407564042" sldId="353"/>
        </pc:sldMkLst>
        <pc:spChg chg="mod">
          <ac:chgData name="Brian Grey" userId="c81e10d2-c836-482c-a664-6eb0416e1933" providerId="ADAL" clId="{70BC228C-46EB-46B0-A73C-01DB60A5681B}" dt="2019-06-23T21:45:43.060" v="383" actId="15"/>
          <ac:spMkLst>
            <pc:docMk/>
            <pc:sldMk cId="2407564042" sldId="353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70BC228C-46EB-46B0-A73C-01DB60A5681B}" dt="2019-06-23T21:55:54.821" v="571" actId="20577"/>
        <pc:sldMkLst>
          <pc:docMk/>
          <pc:sldMk cId="2843615541" sldId="364"/>
        </pc:sldMkLst>
        <pc:spChg chg="mod">
          <ac:chgData name="Brian Grey" userId="c81e10d2-c836-482c-a664-6eb0416e1933" providerId="ADAL" clId="{70BC228C-46EB-46B0-A73C-01DB60A5681B}" dt="2019-06-23T21:55:54.821" v="571" actId="20577"/>
          <ac:spMkLst>
            <pc:docMk/>
            <pc:sldMk cId="2843615541" sldId="364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70BC228C-46EB-46B0-A73C-01DB60A5681B}" dt="2019-06-23T21:48:12.332" v="394" actId="20577"/>
        <pc:sldMkLst>
          <pc:docMk/>
          <pc:sldMk cId="3415408271" sldId="389"/>
        </pc:sldMkLst>
        <pc:spChg chg="mod">
          <ac:chgData name="Brian Grey" userId="c81e10d2-c836-482c-a664-6eb0416e1933" providerId="ADAL" clId="{70BC228C-46EB-46B0-A73C-01DB60A5681B}" dt="2019-06-23T21:48:12.332" v="394" actId="20577"/>
          <ac:spMkLst>
            <pc:docMk/>
            <pc:sldMk cId="3415408271" sldId="389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70BC228C-46EB-46B0-A73C-01DB60A5681B}" dt="2019-06-23T21:49:25.644" v="431" actId="20577"/>
        <pc:sldMkLst>
          <pc:docMk/>
          <pc:sldMk cId="1445145184" sldId="391"/>
        </pc:sldMkLst>
        <pc:spChg chg="mod">
          <ac:chgData name="Brian Grey" userId="c81e10d2-c836-482c-a664-6eb0416e1933" providerId="ADAL" clId="{70BC228C-46EB-46B0-A73C-01DB60A5681B}" dt="2019-06-23T21:49:25.644" v="431" actId="20577"/>
          <ac:spMkLst>
            <pc:docMk/>
            <pc:sldMk cId="1445145184" sldId="391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70BC228C-46EB-46B0-A73C-01DB60A5681B}" dt="2019-06-23T21:49:49.217" v="433" actId="2696"/>
        <pc:sldMkLst>
          <pc:docMk/>
          <pc:sldMk cId="2053962997" sldId="400"/>
        </pc:sldMkLst>
      </pc:sldChg>
      <pc:sldChg chg="modSp modAnim">
        <pc:chgData name="Brian Grey" userId="c81e10d2-c836-482c-a664-6eb0416e1933" providerId="ADAL" clId="{70BC228C-46EB-46B0-A73C-01DB60A5681B}" dt="2019-06-23T21:54:21.852" v="543"/>
        <pc:sldMkLst>
          <pc:docMk/>
          <pc:sldMk cId="2336437953" sldId="411"/>
        </pc:sldMkLst>
        <pc:spChg chg="mod">
          <ac:chgData name="Brian Grey" userId="c81e10d2-c836-482c-a664-6eb0416e1933" providerId="ADAL" clId="{70BC228C-46EB-46B0-A73C-01DB60A5681B}" dt="2019-06-23T21:54:11.849" v="542" actId="6549"/>
          <ac:spMkLst>
            <pc:docMk/>
            <pc:sldMk cId="2336437953" sldId="41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70BC228C-46EB-46B0-A73C-01DB60A5681B}" dt="2019-06-23T21:37:46.989" v="3"/>
        <pc:sldMkLst>
          <pc:docMk/>
          <pc:sldMk cId="1219189776" sldId="412"/>
        </pc:sldMkLst>
        <pc:spChg chg="mod">
          <ac:chgData name="Brian Grey" userId="c81e10d2-c836-482c-a664-6eb0416e1933" providerId="ADAL" clId="{70BC228C-46EB-46B0-A73C-01DB60A5681B}" dt="2019-06-23T21:37:46.989" v="3"/>
          <ac:spMkLst>
            <pc:docMk/>
            <pc:sldMk cId="1219189776" sldId="412"/>
            <ac:spMk id="11" creationId="{F9727386-A33F-4E6B-9AFA-42FD693153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D5421-684A-4C9F-A25A-E9B04C80DAA3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3DA3E-993D-4DE4-88D2-1BE926D2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7" y="3581400"/>
            <a:ext cx="9144000" cy="2609844"/>
          </a:xfr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b="1" dirty="0">
                <a:solidFill>
                  <a:srgbClr val="006F66"/>
                </a:solidFill>
                <a:latin typeface="Calibri"/>
              </a:rPr>
              <a:t>Constraint Satisfaction &amp; Search Techniques I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6F66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487 / 680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Applied Artificial Intelligence International Boot Camp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Dr. Majid Shaalan, Chad Van Chu &amp; 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8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Uninformed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Search algorithms that do not need to understand the search space to operate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Slower but easier to implement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They don’t need to understand the search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Random Walk, Depth-First, Depth-Limited, Breadth-First, Uniform Cost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else do you notice about all of these?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Sort of brute force, aren’t they?</a:t>
            </a:r>
          </a:p>
        </p:txBody>
      </p:sp>
    </p:spTree>
    <p:extLst>
      <p:ext uri="{BB962C8B-B14F-4D97-AF65-F5344CB8AC3E}">
        <p14:creationId xmlns:p14="http://schemas.microsoft.com/office/powerpoint/2010/main" val="24075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Wait…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DFS? BFS? Depth limited?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Aren’t those tree searches?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YES!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….And no.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These algorithms can also be used on graphs in a more generalized form</a:t>
            </a:r>
          </a:p>
        </p:txBody>
      </p:sp>
    </p:spTree>
    <p:extLst>
      <p:ext uri="{BB962C8B-B14F-4D97-AF65-F5344CB8AC3E}">
        <p14:creationId xmlns:p14="http://schemas.microsoft.com/office/powerpoint/2010/main" val="21354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What’s the downside?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would be the ideal form of any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tree?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Think of the directions example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these 2 points: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Would we want to use this path as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edge linking the two of them?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 not?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Wildly inefficient route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Much better options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Is this specific example likely to happen?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20EAB9A-ABA3-4840-8D46-6EB815806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46" y="1374388"/>
            <a:ext cx="4615654" cy="26845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FF038-CA44-461F-B666-6F8B38B07D7D}"/>
              </a:ext>
            </a:extLst>
          </p:cNvPr>
          <p:cNvCxnSpPr>
            <a:cxnSpLocks/>
          </p:cNvCxnSpPr>
          <p:nvPr/>
        </p:nvCxnSpPr>
        <p:spPr>
          <a:xfrm>
            <a:off x="10875169" y="2283619"/>
            <a:ext cx="121444" cy="414337"/>
          </a:xfrm>
          <a:prstGeom prst="line">
            <a:avLst/>
          </a:prstGeom>
          <a:ln w="25400" cap="rnd" cmpd="sng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03A04C-7940-48C8-96FD-41BD7D7D5217}"/>
              </a:ext>
            </a:extLst>
          </p:cNvPr>
          <p:cNvCxnSpPr>
            <a:cxnSpLocks/>
          </p:cNvCxnSpPr>
          <p:nvPr/>
        </p:nvCxnSpPr>
        <p:spPr>
          <a:xfrm flipH="1">
            <a:off x="9672638" y="2695575"/>
            <a:ext cx="1323976" cy="40719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EAA60F-110A-425F-9370-276A01903CAA}"/>
              </a:ext>
            </a:extLst>
          </p:cNvPr>
          <p:cNvCxnSpPr>
            <a:cxnSpLocks/>
          </p:cNvCxnSpPr>
          <p:nvPr/>
        </p:nvCxnSpPr>
        <p:spPr>
          <a:xfrm>
            <a:off x="9613106" y="2900363"/>
            <a:ext cx="61913" cy="209550"/>
          </a:xfrm>
          <a:prstGeom prst="line">
            <a:avLst/>
          </a:prstGeom>
          <a:ln w="25400" cap="rnd" cmpd="sng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859E5-7D02-42B1-BEF9-67CD18B1E0A3}"/>
              </a:ext>
            </a:extLst>
          </p:cNvPr>
          <p:cNvCxnSpPr>
            <a:cxnSpLocks/>
          </p:cNvCxnSpPr>
          <p:nvPr/>
        </p:nvCxnSpPr>
        <p:spPr>
          <a:xfrm>
            <a:off x="10226675" y="2478881"/>
            <a:ext cx="61913" cy="209550"/>
          </a:xfrm>
          <a:prstGeom prst="line">
            <a:avLst/>
          </a:prstGeom>
          <a:ln w="25400" cap="rnd" cmpd="sng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03D10-5628-444E-9262-5BE6325BAA59}"/>
              </a:ext>
            </a:extLst>
          </p:cNvPr>
          <p:cNvCxnSpPr>
            <a:cxnSpLocks/>
          </p:cNvCxnSpPr>
          <p:nvPr/>
        </p:nvCxnSpPr>
        <p:spPr>
          <a:xfrm flipH="1">
            <a:off x="9612312" y="2686050"/>
            <a:ext cx="681832" cy="21312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4A73E75-7DC6-4AEC-933E-7B7F94786A99}"/>
              </a:ext>
            </a:extLst>
          </p:cNvPr>
          <p:cNvSpPr/>
          <p:nvPr/>
        </p:nvSpPr>
        <p:spPr>
          <a:xfrm>
            <a:off x="10179050" y="2432050"/>
            <a:ext cx="95250" cy="95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B029D9-AED5-4A0D-9031-5C83C6ADCA22}"/>
              </a:ext>
            </a:extLst>
          </p:cNvPr>
          <p:cNvSpPr/>
          <p:nvPr/>
        </p:nvSpPr>
        <p:spPr>
          <a:xfrm>
            <a:off x="10826750" y="2228850"/>
            <a:ext cx="95250" cy="95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Classic!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Algorithm: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the root to a FIFO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While the desired element has not been found and there are still elements in the queue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Dequeue a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children for the desired element or add to the queue</a:t>
            </a:r>
          </a:p>
        </p:txBody>
      </p:sp>
    </p:spTree>
    <p:extLst>
      <p:ext uri="{BB962C8B-B14F-4D97-AF65-F5344CB8AC3E}">
        <p14:creationId xmlns:p14="http://schemas.microsoft.com/office/powerpoint/2010/main" val="27443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Search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Consider: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order of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nodes traversed while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looking for C?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(We will examine how to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this tree from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graph on Monday.)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E26770B-3062-4BB1-A5C5-06B8EE2FA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89" y="1485898"/>
            <a:ext cx="6466186" cy="4645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D1CF0-5B7C-4060-8526-E4C13CF20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88" y="1485898"/>
            <a:ext cx="6466185" cy="46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Search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Remember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can be between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80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Complete algorithm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Goal state will always be found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intensive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deep nodes on wide trees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81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Another Classic!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Algorithm: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the root to the list of visited nodes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all children of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child hasn’t been visited, recursively call on child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is checking of the current node done?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type of DFS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Pre-order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In-order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Post-order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Consider again: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order of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nodes traversed while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looking for C?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Pre-order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In-order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D1CF0-5B7C-4060-8526-E4C13CF20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88" y="1485898"/>
            <a:ext cx="6466185" cy="4645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386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Search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Incomplete algorithm on a graph without node tracking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Can get stuck in an infinite loop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Why/how?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efficient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wide nodes on deep trees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Depth-Limited/Iteratively Deepening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Depth-Limited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DFS where a maximum depth is set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Goal is to prevent cycles of the “graph based” approach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Iteratively Deepening Search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Depth-limited where the maximum depth increases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Seems costly as states and paths will be repeated many times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 is that mitigated?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are most of the nodes?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relative size of a tree/speed of the algorithm at a shallow depth?</a:t>
            </a:r>
          </a:p>
        </p:txBody>
      </p:sp>
    </p:spTree>
    <p:extLst>
      <p:ext uri="{BB962C8B-B14F-4D97-AF65-F5344CB8AC3E}">
        <p14:creationId xmlns:p14="http://schemas.microsoft.com/office/powerpoint/2010/main" val="16609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AI as a search problem and where this fits in AI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Introduction to search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Differences in Search Paradigms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Uninformed Search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Backtracking Search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Based on constraint satisfaction problems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Math problems that have very specific constraints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Recursively enumerates partial candidate solutions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recursive call moves towards a valid or invalid solution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be thought of as an improved version of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Sudoku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Sudoku?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constraints?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you give an example of a manual backtracking search?</a:t>
            </a:r>
          </a:p>
        </p:txBody>
      </p:sp>
      <p:pic>
        <p:nvPicPr>
          <p:cNvPr id="5" name="Picture 4" descr="A close up of a bird&#10;&#10;Description automatically generated">
            <a:extLst>
              <a:ext uri="{FF2B5EF4-FFF2-40B4-BE49-F238E27FC236}">
                <a16:creationId xmlns:a16="http://schemas.microsoft.com/office/drawing/2014/main" id="{756E0B5E-EEA8-4462-8EFA-F023A9BF0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99" y="2271711"/>
            <a:ext cx="380047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Backtracking Search</a:t>
            </a:r>
          </a:p>
        </p:txBody>
      </p:sp>
    </p:spTree>
    <p:extLst>
      <p:ext uri="{BB962C8B-B14F-4D97-AF65-F5344CB8AC3E}">
        <p14:creationId xmlns:p14="http://schemas.microsoft.com/office/powerpoint/2010/main" val="14451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Backtracking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 (I’d type it myself but Wikipedia did a good job):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19F80A-2AD6-4934-9C2B-E268BA411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52" y="2125228"/>
            <a:ext cx="9853370" cy="45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Backtracking Search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Analysis: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Base algorithm?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Depth-First Search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Efficiency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Consider: Whole subtrees are skipped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 continue generating nodes if no element of the subtree can satisfy the constraints?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Cost is determined by the size of the actual search tree and the cost of processing at each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Cost of processing includes determining solvability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4EF4DE5-28CA-4B1A-B75E-4610E4263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57" y="1061357"/>
            <a:ext cx="5889776" cy="58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AI as Search Space Traversal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mentioned previously, some see AI as totally a problem of moving within a search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Regression lines aren’t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really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within AI (applied statistics)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Support vector machines and clustering algorithms organize n-dimensional space into sub-groups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SVMs divide space along hyper planes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Clustering algorithms and recommender systems create subgroups of like elements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Decision trees and forests define data points for decisions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Logic programming is finding chained paths through facts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AI as Search Space Traversal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 what’s the next step?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Traditional searching algorithms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 of this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should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be review from Essential Algorithms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Russell &amp;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Norvig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for a “search-based” approach to AI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294DDB9-0D86-410C-A392-6BC5BA6A4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78" y="3657600"/>
            <a:ext cx="2531961" cy="3200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950C5-CDA2-4FF8-8D8F-099DC259F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67" y="3686239"/>
            <a:ext cx="2531961" cy="314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28689-905F-43F5-B9F0-44D6C1836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56" y="3674174"/>
            <a:ext cx="2531961" cy="316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now?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Strong versus weak AI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Much of what you will be looking at in this boot camp will be weak AI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Weak AI is narrow-field, strong AI is general and “understands”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Machine learning techniques find patterns and, at best, can show the paradigm of the patterns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Search and constraint is a much stronger approach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can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understand the topology of the problem space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has been the classical starting point so it’s good to start here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Intelligent Search Algorithms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These are algorithms which we (people) design and implement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tell the computer how to traverse the search space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the goal of these search algorithms?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 an element or a path to an element within the search space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will we need to be able to move in space?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set of elements and connections between them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 a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If boiled down to a graph, will every problem be the same?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Classic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the classic search question?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I get somewhere?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C6B2A82-FE79-416C-8937-25EAB2A50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73" y="2793159"/>
            <a:ext cx="6046728" cy="35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Classic Example (Deconstructed)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are some observations about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search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Real streets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Euclidean Space with non-zero, 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non-negative distance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Values between points (intersections) are different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 may be dead-ends on the way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 I know how the town is laid out?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I do, I might be able to give a better set of directions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(Or I might be able to get the same directions more efficiently)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C6B2A82-FE79-416C-8937-25EAB2A50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46" y="1374388"/>
            <a:ext cx="4615654" cy="26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Uninformed versus Informed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difference?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Think back to the example of directions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 you know the town?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Does the algorithm understand the layout of the data?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Efficiency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Informed search more effectively finds the solution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Ease of Implementation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Uninformed algorithms tend to be less complicated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Effectiveness (Which will find the optimal solution?)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algorithm/problem space</a:t>
            </a:r>
          </a:p>
        </p:txBody>
      </p:sp>
    </p:spTree>
    <p:extLst>
      <p:ext uri="{BB962C8B-B14F-4D97-AF65-F5344CB8AC3E}">
        <p14:creationId xmlns:p14="http://schemas.microsoft.com/office/powerpoint/2010/main" val="24510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942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Office Theme</vt:lpstr>
      <vt:lpstr>Office Theme</vt:lpstr>
      <vt:lpstr>PowerPoint Presentation</vt:lpstr>
      <vt:lpstr>What are we doing today?</vt:lpstr>
      <vt:lpstr>AI as Search Space Traversal</vt:lpstr>
      <vt:lpstr>AI as Search Space Traversal</vt:lpstr>
      <vt:lpstr>Why now?</vt:lpstr>
      <vt:lpstr>Intelligent Search Algorithms</vt:lpstr>
      <vt:lpstr>The Classic Example</vt:lpstr>
      <vt:lpstr>The Classic Example (Deconstructed)</vt:lpstr>
      <vt:lpstr>Uninformed versus Informed Search</vt:lpstr>
      <vt:lpstr>Uninformed Search</vt:lpstr>
      <vt:lpstr>Wait…</vt:lpstr>
      <vt:lpstr>What’s the downside?</vt:lpstr>
      <vt:lpstr>Breadth-First Search</vt:lpstr>
      <vt:lpstr>Breadth-First Search Example</vt:lpstr>
      <vt:lpstr>Breadth-First Search Analysis</vt:lpstr>
      <vt:lpstr>Depth-First Search</vt:lpstr>
      <vt:lpstr>Depth-First Search Example</vt:lpstr>
      <vt:lpstr>Depth-First Search Analysis</vt:lpstr>
      <vt:lpstr>Depth-Limited/Iteratively Deepening Search</vt:lpstr>
      <vt:lpstr>Backtracking Search</vt:lpstr>
      <vt:lpstr>Backtracking Search</vt:lpstr>
      <vt:lpstr>Backtracking Search Analysis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151</cp:revision>
  <cp:lastPrinted>2017-05-22T21:03:42Z</cp:lastPrinted>
  <dcterms:created xsi:type="dcterms:W3CDTF">2015-09-22T23:28:17Z</dcterms:created>
  <dcterms:modified xsi:type="dcterms:W3CDTF">2019-06-23T23:04:40Z</dcterms:modified>
</cp:coreProperties>
</file>