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316" r:id="rId3"/>
    <p:sldId id="284" r:id="rId4"/>
    <p:sldId id="330" r:id="rId5"/>
    <p:sldId id="331" r:id="rId6"/>
    <p:sldId id="333" r:id="rId7"/>
    <p:sldId id="335" r:id="rId8"/>
    <p:sldId id="336" r:id="rId9"/>
    <p:sldId id="337" r:id="rId10"/>
    <p:sldId id="338" r:id="rId11"/>
    <p:sldId id="339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E64"/>
    <a:srgbClr val="FEFEFE"/>
    <a:srgbClr val="FBFBFB"/>
    <a:srgbClr val="FDFDFD"/>
    <a:srgbClr val="FAFAFA"/>
    <a:srgbClr val="FCFCFC"/>
    <a:srgbClr val="44406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64E83-2D53-4E14-8424-ACDF3E20EDB3}" v="25" dt="2024-04-15T17:40:26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1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annis michos" userId="9e98b8ab66793ac2" providerId="LiveId" clId="{D8164E83-2D53-4E14-8424-ACDF3E20EDB3}"/>
    <pc:docChg chg="undo custSel addSld delSld modSld sldOrd">
      <pc:chgData name="yiannis michos" userId="9e98b8ab66793ac2" providerId="LiveId" clId="{D8164E83-2D53-4E14-8424-ACDF3E20EDB3}" dt="2024-04-15T18:09:09.218" v="506"/>
      <pc:docMkLst>
        <pc:docMk/>
      </pc:docMkLst>
      <pc:sldChg chg="delSp modSp mod">
        <pc:chgData name="yiannis michos" userId="9e98b8ab66793ac2" providerId="LiveId" clId="{D8164E83-2D53-4E14-8424-ACDF3E20EDB3}" dt="2024-04-15T16:43:39.735" v="5" actId="478"/>
        <pc:sldMkLst>
          <pc:docMk/>
          <pc:sldMk cId="867244370" sldId="284"/>
        </pc:sldMkLst>
        <pc:picChg chg="del">
          <ac:chgData name="yiannis michos" userId="9e98b8ab66793ac2" providerId="LiveId" clId="{D8164E83-2D53-4E14-8424-ACDF3E20EDB3}" dt="2024-04-15T16:43:21.462" v="3" actId="478"/>
          <ac:picMkLst>
            <pc:docMk/>
            <pc:sldMk cId="867244370" sldId="284"/>
            <ac:picMk id="8" creationId="{06333CE9-01BC-0AF0-5B43-6E24EEEA3609}"/>
          </ac:picMkLst>
        </pc:picChg>
        <pc:picChg chg="mod">
          <ac:chgData name="yiannis michos" userId="9e98b8ab66793ac2" providerId="LiveId" clId="{D8164E83-2D53-4E14-8424-ACDF3E20EDB3}" dt="2024-04-15T16:43:17.694" v="2" actId="1440"/>
          <ac:picMkLst>
            <pc:docMk/>
            <pc:sldMk cId="867244370" sldId="284"/>
            <ac:picMk id="15" creationId="{31CC980A-B7A2-EC9F-4E04-1E996D9CC49E}"/>
          </ac:picMkLst>
        </pc:picChg>
        <pc:picChg chg="del mod">
          <ac:chgData name="yiannis michos" userId="9e98b8ab66793ac2" providerId="LiveId" clId="{D8164E83-2D53-4E14-8424-ACDF3E20EDB3}" dt="2024-04-15T16:43:39.735" v="5" actId="478"/>
          <ac:picMkLst>
            <pc:docMk/>
            <pc:sldMk cId="867244370" sldId="284"/>
            <ac:picMk id="16" creationId="{D03A421C-D30E-DCD4-8B73-00FF53D28CB1}"/>
          </ac:picMkLst>
        </pc:picChg>
      </pc:sldChg>
      <pc:sldChg chg="delSp del mod">
        <pc:chgData name="yiannis michos" userId="9e98b8ab66793ac2" providerId="LiveId" clId="{D8164E83-2D53-4E14-8424-ACDF3E20EDB3}" dt="2024-04-15T16:55:42.956" v="90" actId="2696"/>
        <pc:sldMkLst>
          <pc:docMk/>
          <pc:sldMk cId="666544999" sldId="307"/>
        </pc:sldMkLst>
        <pc:picChg chg="del">
          <ac:chgData name="yiannis michos" userId="9e98b8ab66793ac2" providerId="LiveId" clId="{D8164E83-2D53-4E14-8424-ACDF3E20EDB3}" dt="2024-04-15T16:50:30.446" v="67" actId="478"/>
          <ac:picMkLst>
            <pc:docMk/>
            <pc:sldMk cId="666544999" sldId="307"/>
            <ac:picMk id="7" creationId="{3236941B-6A4C-AA57-2B2E-16A9C4930086}"/>
          </ac:picMkLst>
        </pc:picChg>
        <pc:picChg chg="del">
          <ac:chgData name="yiannis michos" userId="9e98b8ab66793ac2" providerId="LiveId" clId="{D8164E83-2D53-4E14-8424-ACDF3E20EDB3}" dt="2024-04-15T16:50:29.436" v="66" actId="478"/>
          <ac:picMkLst>
            <pc:docMk/>
            <pc:sldMk cId="666544999" sldId="307"/>
            <ac:picMk id="8" creationId="{06333CE9-01BC-0AF0-5B43-6E24EEEA3609}"/>
          </ac:picMkLst>
        </pc:picChg>
      </pc:sldChg>
      <pc:sldChg chg="delSp del mod">
        <pc:chgData name="yiannis michos" userId="9e98b8ab66793ac2" providerId="LiveId" clId="{D8164E83-2D53-4E14-8424-ACDF3E20EDB3}" dt="2024-04-15T17:22:44.440" v="284" actId="2696"/>
        <pc:sldMkLst>
          <pc:docMk/>
          <pc:sldMk cId="277549597" sldId="308"/>
        </pc:sldMkLst>
        <pc:picChg chg="del">
          <ac:chgData name="yiannis michos" userId="9e98b8ab66793ac2" providerId="LiveId" clId="{D8164E83-2D53-4E14-8424-ACDF3E20EDB3}" dt="2024-04-15T16:50:38.822" v="69" actId="478"/>
          <ac:picMkLst>
            <pc:docMk/>
            <pc:sldMk cId="277549597" sldId="308"/>
            <ac:picMk id="7" creationId="{207A1BF4-2931-F8A5-C5B0-49D0187E1A9D}"/>
          </ac:picMkLst>
        </pc:picChg>
        <pc:picChg chg="del">
          <ac:chgData name="yiannis michos" userId="9e98b8ab66793ac2" providerId="LiveId" clId="{D8164E83-2D53-4E14-8424-ACDF3E20EDB3}" dt="2024-04-15T16:50:37.919" v="68" actId="478"/>
          <ac:picMkLst>
            <pc:docMk/>
            <pc:sldMk cId="277549597" sldId="308"/>
            <ac:picMk id="8" creationId="{06333CE9-01BC-0AF0-5B43-6E24EEEA3609}"/>
          </ac:picMkLst>
        </pc:picChg>
      </pc:sldChg>
      <pc:sldChg chg="addSp delSp modSp mod ord">
        <pc:chgData name="yiannis michos" userId="9e98b8ab66793ac2" providerId="LiveId" clId="{D8164E83-2D53-4E14-8424-ACDF3E20EDB3}" dt="2024-04-15T17:57:19.490" v="409"/>
        <pc:sldMkLst>
          <pc:docMk/>
          <pc:sldMk cId="1761698256" sldId="310"/>
        </pc:sldMkLst>
        <pc:spChg chg="mod">
          <ac:chgData name="yiannis michos" userId="9e98b8ab66793ac2" providerId="LiveId" clId="{D8164E83-2D53-4E14-8424-ACDF3E20EDB3}" dt="2024-04-15T17:40:43.202" v="396" actId="20577"/>
          <ac:spMkLst>
            <pc:docMk/>
            <pc:sldMk cId="1761698256" sldId="310"/>
            <ac:spMk id="2" creationId="{17BB3C7B-8676-3507-9F2C-4E82CDA49281}"/>
          </ac:spMkLst>
        </pc:spChg>
        <pc:picChg chg="del">
          <ac:chgData name="yiannis michos" userId="9e98b8ab66793ac2" providerId="LiveId" clId="{D8164E83-2D53-4E14-8424-ACDF3E20EDB3}" dt="2024-04-15T16:47:21.474" v="21" actId="478"/>
          <ac:picMkLst>
            <pc:docMk/>
            <pc:sldMk cId="1761698256" sldId="310"/>
            <ac:picMk id="7" creationId="{7BD4E9F3-2C66-B5CB-CDDF-20822A9C1B43}"/>
          </ac:picMkLst>
        </pc:picChg>
        <pc:picChg chg="del mod">
          <ac:chgData name="yiannis michos" userId="9e98b8ab66793ac2" providerId="LiveId" clId="{D8164E83-2D53-4E14-8424-ACDF3E20EDB3}" dt="2024-04-15T16:48:35.879" v="22" actId="478"/>
          <ac:picMkLst>
            <pc:docMk/>
            <pc:sldMk cId="1761698256" sldId="310"/>
            <ac:picMk id="8" creationId="{06333CE9-01BC-0AF0-5B43-6E24EEEA3609}"/>
          </ac:picMkLst>
        </pc:picChg>
        <pc:picChg chg="add mod">
          <ac:chgData name="yiannis michos" userId="9e98b8ab66793ac2" providerId="LiveId" clId="{D8164E83-2D53-4E14-8424-ACDF3E20EDB3}" dt="2024-04-15T17:43:46.404" v="403" actId="14100"/>
          <ac:picMkLst>
            <pc:docMk/>
            <pc:sldMk cId="1761698256" sldId="310"/>
            <ac:picMk id="9" creationId="{137A9203-EE03-66D0-6854-4E78EE95ACFD}"/>
          </ac:picMkLst>
        </pc:picChg>
        <pc:picChg chg="del">
          <ac:chgData name="yiannis michos" userId="9e98b8ab66793ac2" providerId="LiveId" clId="{D8164E83-2D53-4E14-8424-ACDF3E20EDB3}" dt="2024-04-15T16:49:05.906" v="35" actId="478"/>
          <ac:picMkLst>
            <pc:docMk/>
            <pc:sldMk cId="1761698256" sldId="310"/>
            <ac:picMk id="10" creationId="{14694AEC-4839-44B0-36DB-85788ACF215B}"/>
          </ac:picMkLst>
        </pc:picChg>
        <pc:picChg chg="add del mod">
          <ac:chgData name="yiannis michos" userId="9e98b8ab66793ac2" providerId="LiveId" clId="{D8164E83-2D53-4E14-8424-ACDF3E20EDB3}" dt="2024-04-15T16:54:40.247" v="82" actId="478"/>
          <ac:picMkLst>
            <pc:docMk/>
            <pc:sldMk cId="1761698256" sldId="310"/>
            <ac:picMk id="12" creationId="{38B14A68-3367-2FB1-F8FB-58F4C61AEB19}"/>
          </ac:picMkLst>
        </pc:picChg>
        <pc:picChg chg="add mod">
          <ac:chgData name="yiannis michos" userId="9e98b8ab66793ac2" providerId="LiveId" clId="{D8164E83-2D53-4E14-8424-ACDF3E20EDB3}" dt="2024-04-15T17:40:26.228" v="389" actId="14100"/>
          <ac:picMkLst>
            <pc:docMk/>
            <pc:sldMk cId="1761698256" sldId="310"/>
            <ac:picMk id="1026" creationId="{2A54E3E3-3042-F498-629E-D348FCCAAB0A}"/>
          </ac:picMkLst>
        </pc:picChg>
      </pc:sldChg>
      <pc:sldChg chg="addSp delSp modSp mod ord modNotesTx">
        <pc:chgData name="yiannis michos" userId="9e98b8ab66793ac2" providerId="LiveId" clId="{D8164E83-2D53-4E14-8424-ACDF3E20EDB3}" dt="2024-04-15T18:00:13.086" v="420"/>
        <pc:sldMkLst>
          <pc:docMk/>
          <pc:sldMk cId="114609895" sldId="311"/>
        </pc:sldMkLst>
        <pc:spChg chg="mod">
          <ac:chgData name="yiannis michos" userId="9e98b8ab66793ac2" providerId="LiveId" clId="{D8164E83-2D53-4E14-8424-ACDF3E20EDB3}" dt="2024-04-15T17:09:55.188" v="201" actId="21"/>
          <ac:spMkLst>
            <pc:docMk/>
            <pc:sldMk cId="114609895" sldId="311"/>
            <ac:spMk id="2" creationId="{17BB3C7B-8676-3507-9F2C-4E82CDA49281}"/>
          </ac:spMkLst>
        </pc:spChg>
        <pc:picChg chg="del">
          <ac:chgData name="yiannis michos" userId="9e98b8ab66793ac2" providerId="LiveId" clId="{D8164E83-2D53-4E14-8424-ACDF3E20EDB3}" dt="2024-04-15T16:44:01.358" v="7" actId="478"/>
          <ac:picMkLst>
            <pc:docMk/>
            <pc:sldMk cId="114609895" sldId="311"/>
            <ac:picMk id="7" creationId="{20531763-0063-5754-715D-3ED6D431AC96}"/>
          </ac:picMkLst>
        </pc:picChg>
        <pc:picChg chg="del">
          <ac:chgData name="yiannis michos" userId="9e98b8ab66793ac2" providerId="LiveId" clId="{D8164E83-2D53-4E14-8424-ACDF3E20EDB3}" dt="2024-04-15T16:44:00.176" v="6" actId="478"/>
          <ac:picMkLst>
            <pc:docMk/>
            <pc:sldMk cId="114609895" sldId="311"/>
            <ac:picMk id="8" creationId="{06333CE9-01BC-0AF0-5B43-6E24EEEA3609}"/>
          </ac:picMkLst>
        </pc:picChg>
        <pc:picChg chg="add mod">
          <ac:chgData name="yiannis michos" userId="9e98b8ab66793ac2" providerId="LiveId" clId="{D8164E83-2D53-4E14-8424-ACDF3E20EDB3}" dt="2024-04-15T17:24:47.393" v="290" actId="14100"/>
          <ac:picMkLst>
            <pc:docMk/>
            <pc:sldMk cId="114609895" sldId="311"/>
            <ac:picMk id="9" creationId="{0B8496A8-2CC5-49D3-87C3-FC1BB2BF685B}"/>
          </ac:picMkLst>
        </pc:picChg>
        <pc:picChg chg="del">
          <ac:chgData name="yiannis michos" userId="9e98b8ab66793ac2" providerId="LiveId" clId="{D8164E83-2D53-4E14-8424-ACDF3E20EDB3}" dt="2024-04-15T16:46:10.389" v="14" actId="478"/>
          <ac:picMkLst>
            <pc:docMk/>
            <pc:sldMk cId="114609895" sldId="311"/>
            <ac:picMk id="10" creationId="{CCB56C63-19E1-9D27-C956-D04E4C480A2F}"/>
          </ac:picMkLst>
        </pc:picChg>
        <pc:picChg chg="add mod">
          <ac:chgData name="yiannis michos" userId="9e98b8ab66793ac2" providerId="LiveId" clId="{D8164E83-2D53-4E14-8424-ACDF3E20EDB3}" dt="2024-04-15T17:24:53.078" v="293" actId="1076"/>
          <ac:picMkLst>
            <pc:docMk/>
            <pc:sldMk cId="114609895" sldId="311"/>
            <ac:picMk id="11" creationId="{FCF113BB-AB30-EE44-4D3A-1A5FD24A01E4}"/>
          </ac:picMkLst>
        </pc:picChg>
      </pc:sldChg>
      <pc:sldChg chg="delSp modSp del mod">
        <pc:chgData name="yiannis michos" userId="9e98b8ab66793ac2" providerId="LiveId" clId="{D8164E83-2D53-4E14-8424-ACDF3E20EDB3}" dt="2024-04-15T17:24:55.775" v="294" actId="47"/>
        <pc:sldMkLst>
          <pc:docMk/>
          <pc:sldMk cId="2934479531" sldId="312"/>
        </pc:sldMkLst>
        <pc:picChg chg="del">
          <ac:chgData name="yiannis michos" userId="9e98b8ab66793ac2" providerId="LiveId" clId="{D8164E83-2D53-4E14-8424-ACDF3E20EDB3}" dt="2024-04-15T16:45:19.005" v="11" actId="478"/>
          <ac:picMkLst>
            <pc:docMk/>
            <pc:sldMk cId="2934479531" sldId="312"/>
            <ac:picMk id="7" creationId="{3D4CDA0F-9494-E679-E3A2-8331E1E5CCC4}"/>
          </ac:picMkLst>
        </pc:picChg>
        <pc:picChg chg="del">
          <ac:chgData name="yiannis michos" userId="9e98b8ab66793ac2" providerId="LiveId" clId="{D8164E83-2D53-4E14-8424-ACDF3E20EDB3}" dt="2024-04-15T16:45:17.886" v="10" actId="478"/>
          <ac:picMkLst>
            <pc:docMk/>
            <pc:sldMk cId="2934479531" sldId="312"/>
            <ac:picMk id="8" creationId="{06333CE9-01BC-0AF0-5B43-6E24EEEA3609}"/>
          </ac:picMkLst>
        </pc:picChg>
        <pc:picChg chg="del mod">
          <ac:chgData name="yiannis michos" userId="9e98b8ab66793ac2" providerId="LiveId" clId="{D8164E83-2D53-4E14-8424-ACDF3E20EDB3}" dt="2024-04-15T17:24:43.577" v="288" actId="21"/>
          <ac:picMkLst>
            <pc:docMk/>
            <pc:sldMk cId="2934479531" sldId="312"/>
            <ac:picMk id="10" creationId="{98240A15-B75F-4917-46F3-9D4265FDE557}"/>
          </ac:picMkLst>
        </pc:picChg>
      </pc:sldChg>
      <pc:sldChg chg="delSp mod ord">
        <pc:chgData name="yiannis michos" userId="9e98b8ab66793ac2" providerId="LiveId" clId="{D8164E83-2D53-4E14-8424-ACDF3E20EDB3}" dt="2024-04-15T17:18:14.967" v="274"/>
        <pc:sldMkLst>
          <pc:docMk/>
          <pc:sldMk cId="4281019662" sldId="313"/>
        </pc:sldMkLst>
        <pc:picChg chg="del">
          <ac:chgData name="yiannis michos" userId="9e98b8ab66793ac2" providerId="LiveId" clId="{D8164E83-2D53-4E14-8424-ACDF3E20EDB3}" dt="2024-04-15T16:45:14.204" v="8" actId="478"/>
          <ac:picMkLst>
            <pc:docMk/>
            <pc:sldMk cId="4281019662" sldId="313"/>
            <ac:picMk id="8" creationId="{06333CE9-01BC-0AF0-5B43-6E24EEEA3609}"/>
          </ac:picMkLst>
        </pc:picChg>
        <pc:picChg chg="del">
          <ac:chgData name="yiannis michos" userId="9e98b8ab66793ac2" providerId="LiveId" clId="{D8164E83-2D53-4E14-8424-ACDF3E20EDB3}" dt="2024-04-15T16:45:15.378" v="9" actId="478"/>
          <ac:picMkLst>
            <pc:docMk/>
            <pc:sldMk cId="4281019662" sldId="313"/>
            <ac:picMk id="11" creationId="{2195D290-3FAB-B3A5-59B8-21B92A1E107A}"/>
          </ac:picMkLst>
        </pc:picChg>
      </pc:sldChg>
      <pc:sldChg chg="delSp modSp del mod">
        <pc:chgData name="yiannis michos" userId="9e98b8ab66793ac2" providerId="LiveId" clId="{D8164E83-2D53-4E14-8424-ACDF3E20EDB3}" dt="2024-04-15T17:00:35.329" v="153" actId="47"/>
        <pc:sldMkLst>
          <pc:docMk/>
          <pc:sldMk cId="3403439162" sldId="314"/>
        </pc:sldMkLst>
        <pc:picChg chg="mod">
          <ac:chgData name="yiannis michos" userId="9e98b8ab66793ac2" providerId="LiveId" clId="{D8164E83-2D53-4E14-8424-ACDF3E20EDB3}" dt="2024-04-15T16:48:49.888" v="26" actId="1076"/>
          <ac:picMkLst>
            <pc:docMk/>
            <pc:sldMk cId="3403439162" sldId="314"/>
            <ac:picMk id="8" creationId="{06333CE9-01BC-0AF0-5B43-6E24EEEA3609}"/>
          </ac:picMkLst>
        </pc:picChg>
        <pc:picChg chg="del mod">
          <ac:chgData name="yiannis michos" userId="9e98b8ab66793ac2" providerId="LiveId" clId="{D8164E83-2D53-4E14-8424-ACDF3E20EDB3}" dt="2024-04-15T16:48:57.433" v="34" actId="21"/>
          <ac:picMkLst>
            <pc:docMk/>
            <pc:sldMk cId="3403439162" sldId="314"/>
            <ac:picMk id="12" creationId="{38B14A68-3367-2FB1-F8FB-58F4C61AEB19}"/>
          </ac:picMkLst>
        </pc:picChg>
      </pc:sldChg>
      <pc:sldChg chg="delSp modSp mod ord">
        <pc:chgData name="yiannis michos" userId="9e98b8ab66793ac2" providerId="LiveId" clId="{D8164E83-2D53-4E14-8424-ACDF3E20EDB3}" dt="2024-04-15T17:52:31.472" v="405"/>
        <pc:sldMkLst>
          <pc:docMk/>
          <pc:sldMk cId="3507709001" sldId="315"/>
        </pc:sldMkLst>
        <pc:spChg chg="mod">
          <ac:chgData name="yiannis michos" userId="9e98b8ab66793ac2" providerId="LiveId" clId="{D8164E83-2D53-4E14-8424-ACDF3E20EDB3}" dt="2024-04-15T16:56:37.456" v="132" actId="20577"/>
          <ac:spMkLst>
            <pc:docMk/>
            <pc:sldMk cId="3507709001" sldId="315"/>
            <ac:spMk id="2" creationId="{17BB3C7B-8676-3507-9F2C-4E82CDA49281}"/>
          </ac:spMkLst>
        </pc:spChg>
        <pc:picChg chg="del">
          <ac:chgData name="yiannis michos" userId="9e98b8ab66793ac2" providerId="LiveId" clId="{D8164E83-2D53-4E14-8424-ACDF3E20EDB3}" dt="2024-04-15T16:55:56.845" v="94" actId="478"/>
          <ac:picMkLst>
            <pc:docMk/>
            <pc:sldMk cId="3507709001" sldId="315"/>
            <ac:picMk id="7" creationId="{661F9471-D1B9-5E4B-997E-F6C85F9DF64F}"/>
          </ac:picMkLst>
        </pc:picChg>
        <pc:picChg chg="del">
          <ac:chgData name="yiannis michos" userId="9e98b8ab66793ac2" providerId="LiveId" clId="{D8164E83-2D53-4E14-8424-ACDF3E20EDB3}" dt="2024-04-15T16:55:55.917" v="93" actId="478"/>
          <ac:picMkLst>
            <pc:docMk/>
            <pc:sldMk cId="3507709001" sldId="315"/>
            <ac:picMk id="8" creationId="{06333CE9-01BC-0AF0-5B43-6E24EEEA3609}"/>
          </ac:picMkLst>
        </pc:picChg>
      </pc:sldChg>
      <pc:sldChg chg="delSp mod">
        <pc:chgData name="yiannis michos" userId="9e98b8ab66793ac2" providerId="LiveId" clId="{D8164E83-2D53-4E14-8424-ACDF3E20EDB3}" dt="2024-04-15T16:52:59.377" v="75" actId="478"/>
        <pc:sldMkLst>
          <pc:docMk/>
          <pc:sldMk cId="2329036999" sldId="316"/>
        </pc:sldMkLst>
        <pc:picChg chg="del">
          <ac:chgData name="yiannis michos" userId="9e98b8ab66793ac2" providerId="LiveId" clId="{D8164E83-2D53-4E14-8424-ACDF3E20EDB3}" dt="2024-04-15T16:52:59.377" v="75" actId="478"/>
          <ac:picMkLst>
            <pc:docMk/>
            <pc:sldMk cId="2329036999" sldId="316"/>
            <ac:picMk id="7" creationId="{57C39F73-C523-5F32-0B05-6D46C690D8ED}"/>
          </ac:picMkLst>
        </pc:picChg>
        <pc:picChg chg="del">
          <ac:chgData name="yiannis michos" userId="9e98b8ab66793ac2" providerId="LiveId" clId="{D8164E83-2D53-4E14-8424-ACDF3E20EDB3}" dt="2024-04-15T16:52:58.425" v="74" actId="478"/>
          <ac:picMkLst>
            <pc:docMk/>
            <pc:sldMk cId="2329036999" sldId="316"/>
            <ac:picMk id="8" creationId="{06333CE9-01BC-0AF0-5B43-6E24EEEA3609}"/>
          </ac:picMkLst>
        </pc:picChg>
      </pc:sldChg>
      <pc:sldChg chg="addSp delSp modSp mod ord">
        <pc:chgData name="yiannis michos" userId="9e98b8ab66793ac2" providerId="LiveId" clId="{D8164E83-2D53-4E14-8424-ACDF3E20EDB3}" dt="2024-04-15T17:42:06.578" v="402"/>
        <pc:sldMkLst>
          <pc:docMk/>
          <pc:sldMk cId="1576989227" sldId="317"/>
        </pc:sldMkLst>
        <pc:spChg chg="mod">
          <ac:chgData name="yiannis michos" userId="9e98b8ab66793ac2" providerId="LiveId" clId="{D8164E83-2D53-4E14-8424-ACDF3E20EDB3}" dt="2024-04-15T17:17:19.034" v="266" actId="20577"/>
          <ac:spMkLst>
            <pc:docMk/>
            <pc:sldMk cId="1576989227" sldId="317"/>
            <ac:spMk id="2" creationId="{17BB3C7B-8676-3507-9F2C-4E82CDA49281}"/>
          </ac:spMkLst>
        </pc:spChg>
        <pc:picChg chg="del">
          <ac:chgData name="yiannis michos" userId="9e98b8ab66793ac2" providerId="LiveId" clId="{D8164E83-2D53-4E14-8424-ACDF3E20EDB3}" dt="2024-04-15T17:00:52.057" v="157" actId="478"/>
          <ac:picMkLst>
            <pc:docMk/>
            <pc:sldMk cId="1576989227" sldId="317"/>
            <ac:picMk id="7" creationId="{57C39F73-C523-5F32-0B05-6D46C690D8ED}"/>
          </ac:picMkLst>
        </pc:picChg>
        <pc:picChg chg="del">
          <ac:chgData name="yiannis michos" userId="9e98b8ab66793ac2" providerId="LiveId" clId="{D8164E83-2D53-4E14-8424-ACDF3E20EDB3}" dt="2024-04-15T17:00:51.023" v="156" actId="478"/>
          <ac:picMkLst>
            <pc:docMk/>
            <pc:sldMk cId="1576989227" sldId="317"/>
            <ac:picMk id="8" creationId="{06333CE9-01BC-0AF0-5B43-6E24EEEA3609}"/>
          </ac:picMkLst>
        </pc:picChg>
        <pc:picChg chg="add mod">
          <ac:chgData name="yiannis michos" userId="9e98b8ab66793ac2" providerId="LiveId" clId="{D8164E83-2D53-4E14-8424-ACDF3E20EDB3}" dt="2024-04-15T17:15:42.839" v="220" actId="1076"/>
          <ac:picMkLst>
            <pc:docMk/>
            <pc:sldMk cId="1576989227" sldId="317"/>
            <ac:picMk id="9" creationId="{627D8406-3353-3873-4614-CCCB9AB07139}"/>
          </ac:picMkLst>
        </pc:picChg>
        <pc:picChg chg="mod">
          <ac:chgData name="yiannis michos" userId="9e98b8ab66793ac2" providerId="LiveId" clId="{D8164E83-2D53-4E14-8424-ACDF3E20EDB3}" dt="2024-04-15T17:14:34.271" v="204" actId="1076"/>
          <ac:picMkLst>
            <pc:docMk/>
            <pc:sldMk cId="1576989227" sldId="317"/>
            <ac:picMk id="10" creationId="{EEFD60B8-9C48-0511-2610-B2A61EB3C9B5}"/>
          </ac:picMkLst>
        </pc:picChg>
      </pc:sldChg>
      <pc:sldChg chg="delSp modSp mod ord">
        <pc:chgData name="yiannis michos" userId="9e98b8ab66793ac2" providerId="LiveId" clId="{D8164E83-2D53-4E14-8424-ACDF3E20EDB3}" dt="2024-04-15T18:09:00.953" v="502" actId="20577"/>
        <pc:sldMkLst>
          <pc:docMk/>
          <pc:sldMk cId="3507442656" sldId="318"/>
        </pc:sldMkLst>
        <pc:spChg chg="mod">
          <ac:chgData name="yiannis michos" userId="9e98b8ab66793ac2" providerId="LiveId" clId="{D8164E83-2D53-4E14-8424-ACDF3E20EDB3}" dt="2024-04-15T18:09:00.953" v="502" actId="20577"/>
          <ac:spMkLst>
            <pc:docMk/>
            <pc:sldMk cId="3507442656" sldId="318"/>
            <ac:spMk id="2" creationId="{17BB3C7B-8676-3507-9F2C-4E82CDA49281}"/>
          </ac:spMkLst>
        </pc:spChg>
        <pc:picChg chg="del">
          <ac:chgData name="yiannis michos" userId="9e98b8ab66793ac2" providerId="LiveId" clId="{D8164E83-2D53-4E14-8424-ACDF3E20EDB3}" dt="2024-04-15T17:00:47.275" v="155" actId="478"/>
          <ac:picMkLst>
            <pc:docMk/>
            <pc:sldMk cId="3507442656" sldId="318"/>
            <ac:picMk id="7" creationId="{57C39F73-C523-5F32-0B05-6D46C690D8ED}"/>
          </ac:picMkLst>
        </pc:picChg>
        <pc:picChg chg="del">
          <ac:chgData name="yiannis michos" userId="9e98b8ab66793ac2" providerId="LiveId" clId="{D8164E83-2D53-4E14-8424-ACDF3E20EDB3}" dt="2024-04-15T17:00:45.700" v="154" actId="478"/>
          <ac:picMkLst>
            <pc:docMk/>
            <pc:sldMk cId="3507442656" sldId="318"/>
            <ac:picMk id="8" creationId="{06333CE9-01BC-0AF0-5B43-6E24EEEA3609}"/>
          </ac:picMkLst>
        </pc:picChg>
        <pc:picChg chg="del mod">
          <ac:chgData name="yiannis michos" userId="9e98b8ab66793ac2" providerId="LiveId" clId="{D8164E83-2D53-4E14-8424-ACDF3E20EDB3}" dt="2024-04-15T17:14:43.688" v="206" actId="21"/>
          <ac:picMkLst>
            <pc:docMk/>
            <pc:sldMk cId="3507442656" sldId="318"/>
            <ac:picMk id="12" creationId="{E833559E-5FC2-5AF1-4F0F-BE6528360313}"/>
          </ac:picMkLst>
        </pc:picChg>
      </pc:sldChg>
      <pc:sldChg chg="delSp modSp del mod ord">
        <pc:chgData name="yiannis michos" userId="9e98b8ab66793ac2" providerId="LiveId" clId="{D8164E83-2D53-4E14-8424-ACDF3E20EDB3}" dt="2024-04-15T17:21:16.387" v="280" actId="2696"/>
        <pc:sldMkLst>
          <pc:docMk/>
          <pc:sldMk cId="2922797846" sldId="319"/>
        </pc:sldMkLst>
        <pc:picChg chg="del">
          <ac:chgData name="yiannis michos" userId="9e98b8ab66793ac2" providerId="LiveId" clId="{D8164E83-2D53-4E14-8424-ACDF3E20EDB3}" dt="2024-04-15T17:01:41.227" v="163" actId="478"/>
          <ac:picMkLst>
            <pc:docMk/>
            <pc:sldMk cId="2922797846" sldId="319"/>
            <ac:picMk id="7" creationId="{57C39F73-C523-5F32-0B05-6D46C690D8ED}"/>
          </ac:picMkLst>
        </pc:picChg>
        <pc:picChg chg="del">
          <ac:chgData name="yiannis michos" userId="9e98b8ab66793ac2" providerId="LiveId" clId="{D8164E83-2D53-4E14-8424-ACDF3E20EDB3}" dt="2024-04-15T17:01:42.597" v="164" actId="478"/>
          <ac:picMkLst>
            <pc:docMk/>
            <pc:sldMk cId="2922797846" sldId="319"/>
            <ac:picMk id="8" creationId="{06333CE9-01BC-0AF0-5B43-6E24EEEA3609}"/>
          </ac:picMkLst>
        </pc:picChg>
        <pc:picChg chg="mod">
          <ac:chgData name="yiannis michos" userId="9e98b8ab66793ac2" providerId="LiveId" clId="{D8164E83-2D53-4E14-8424-ACDF3E20EDB3}" dt="2024-04-15T17:20:02.303" v="275" actId="1076"/>
          <ac:picMkLst>
            <pc:docMk/>
            <pc:sldMk cId="2922797846" sldId="319"/>
            <ac:picMk id="10" creationId="{A3382F6B-F788-1A90-9D89-AEB693EAC288}"/>
          </ac:picMkLst>
        </pc:picChg>
        <pc:picChg chg="mod ord">
          <ac:chgData name="yiannis michos" userId="9e98b8ab66793ac2" providerId="LiveId" clId="{D8164E83-2D53-4E14-8424-ACDF3E20EDB3}" dt="2024-04-15T17:04:38.333" v="194" actId="1076"/>
          <ac:picMkLst>
            <pc:docMk/>
            <pc:sldMk cId="2922797846" sldId="319"/>
            <ac:picMk id="11" creationId="{66C66965-668E-D972-20E0-3F9DF0313753}"/>
          </ac:picMkLst>
        </pc:picChg>
      </pc:sldChg>
      <pc:sldChg chg="addSp delSp modSp mod ord">
        <pc:chgData name="yiannis michos" userId="9e98b8ab66793ac2" providerId="LiveId" clId="{D8164E83-2D53-4E14-8424-ACDF3E20EDB3}" dt="2024-04-15T17:53:39.377" v="407"/>
        <pc:sldMkLst>
          <pc:docMk/>
          <pc:sldMk cId="1706367789" sldId="320"/>
        </pc:sldMkLst>
        <pc:picChg chg="del">
          <ac:chgData name="yiannis michos" userId="9e98b8ab66793ac2" providerId="LiveId" clId="{D8164E83-2D53-4E14-8424-ACDF3E20EDB3}" dt="2024-04-15T16:56:46.632" v="134" actId="478"/>
          <ac:picMkLst>
            <pc:docMk/>
            <pc:sldMk cId="1706367789" sldId="320"/>
            <ac:picMk id="7" creationId="{57C39F73-C523-5F32-0B05-6D46C690D8ED}"/>
          </ac:picMkLst>
        </pc:picChg>
        <pc:picChg chg="del">
          <ac:chgData name="yiannis michos" userId="9e98b8ab66793ac2" providerId="LiveId" clId="{D8164E83-2D53-4E14-8424-ACDF3E20EDB3}" dt="2024-04-15T16:56:45.784" v="133" actId="478"/>
          <ac:picMkLst>
            <pc:docMk/>
            <pc:sldMk cId="1706367789" sldId="320"/>
            <ac:picMk id="8" creationId="{06333CE9-01BC-0AF0-5B43-6E24EEEA3609}"/>
          </ac:picMkLst>
        </pc:picChg>
        <pc:picChg chg="add mod">
          <ac:chgData name="yiannis michos" userId="9e98b8ab66793ac2" providerId="LiveId" clId="{D8164E83-2D53-4E14-8424-ACDF3E20EDB3}" dt="2024-04-15T16:59:40.678" v="149" actId="1076"/>
          <ac:picMkLst>
            <pc:docMk/>
            <pc:sldMk cId="1706367789" sldId="320"/>
            <ac:picMk id="9" creationId="{80C1BE27-4362-F9EB-6E82-5F19D233265F}"/>
          </ac:picMkLst>
        </pc:picChg>
        <pc:picChg chg="mod">
          <ac:chgData name="yiannis michos" userId="9e98b8ab66793ac2" providerId="LiveId" clId="{D8164E83-2D53-4E14-8424-ACDF3E20EDB3}" dt="2024-04-15T17:22:05.424" v="281" actId="14100"/>
          <ac:picMkLst>
            <pc:docMk/>
            <pc:sldMk cId="1706367789" sldId="320"/>
            <ac:picMk id="10" creationId="{C8EB1494-2564-CE42-C48E-1C5AB59067D1}"/>
          </ac:picMkLst>
        </pc:picChg>
      </pc:sldChg>
      <pc:sldChg chg="addSp delSp modSp mod ord">
        <pc:chgData name="yiannis michos" userId="9e98b8ab66793ac2" providerId="LiveId" clId="{D8164E83-2D53-4E14-8424-ACDF3E20EDB3}" dt="2024-04-15T17:41:01.621" v="398"/>
        <pc:sldMkLst>
          <pc:docMk/>
          <pc:sldMk cId="725055592" sldId="322"/>
        </pc:sldMkLst>
        <pc:picChg chg="del">
          <ac:chgData name="yiannis michos" userId="9e98b8ab66793ac2" providerId="LiveId" clId="{D8164E83-2D53-4E14-8424-ACDF3E20EDB3}" dt="2024-04-15T16:48:47.775" v="24" actId="478"/>
          <ac:picMkLst>
            <pc:docMk/>
            <pc:sldMk cId="725055592" sldId="322"/>
            <ac:picMk id="7" creationId="{57C39F73-C523-5F32-0B05-6D46C690D8ED}"/>
          </ac:picMkLst>
        </pc:picChg>
        <pc:picChg chg="del">
          <ac:chgData name="yiannis michos" userId="9e98b8ab66793ac2" providerId="LiveId" clId="{D8164E83-2D53-4E14-8424-ACDF3E20EDB3}" dt="2024-04-15T16:48:46.424" v="23" actId="478"/>
          <ac:picMkLst>
            <pc:docMk/>
            <pc:sldMk cId="725055592" sldId="322"/>
            <ac:picMk id="8" creationId="{06333CE9-01BC-0AF0-5B43-6E24EEEA3609}"/>
          </ac:picMkLst>
        </pc:picChg>
        <pc:picChg chg="add del mod">
          <ac:chgData name="yiannis michos" userId="9e98b8ab66793ac2" providerId="LiveId" clId="{D8164E83-2D53-4E14-8424-ACDF3E20EDB3}" dt="2024-04-15T17:40:12.430" v="385" actId="21"/>
          <ac:picMkLst>
            <pc:docMk/>
            <pc:sldMk cId="725055592" sldId="322"/>
            <ac:picMk id="9" creationId="{137A9203-EE03-66D0-6854-4E78EE95ACFD}"/>
          </ac:picMkLst>
        </pc:picChg>
        <pc:picChg chg="del mod">
          <ac:chgData name="yiannis michos" userId="9e98b8ab66793ac2" providerId="LiveId" clId="{D8164E83-2D53-4E14-8424-ACDF3E20EDB3}" dt="2024-04-15T16:53:36.564" v="76" actId="478"/>
          <ac:picMkLst>
            <pc:docMk/>
            <pc:sldMk cId="725055592" sldId="322"/>
            <ac:picMk id="10" creationId="{B60A5BF4-CFB4-A403-4E45-B1A5F6AC6FF4}"/>
          </ac:picMkLst>
        </pc:picChg>
      </pc:sldChg>
      <pc:sldChg chg="addSp delSp modSp mod">
        <pc:chgData name="yiannis michos" userId="9e98b8ab66793ac2" providerId="LiveId" clId="{D8164E83-2D53-4E14-8424-ACDF3E20EDB3}" dt="2024-04-15T17:02:58.986" v="181" actId="478"/>
        <pc:sldMkLst>
          <pc:docMk/>
          <pc:sldMk cId="1176497287" sldId="324"/>
        </pc:sldMkLst>
        <pc:picChg chg="del">
          <ac:chgData name="yiannis michos" userId="9e98b8ab66793ac2" providerId="LiveId" clId="{D8164E83-2D53-4E14-8424-ACDF3E20EDB3}" dt="2024-04-15T17:02:58.986" v="181" actId="478"/>
          <ac:picMkLst>
            <pc:docMk/>
            <pc:sldMk cId="1176497287" sldId="324"/>
            <ac:picMk id="7" creationId="{57C39F73-C523-5F32-0B05-6D46C690D8ED}"/>
          </ac:picMkLst>
        </pc:picChg>
        <pc:picChg chg="del">
          <ac:chgData name="yiannis michos" userId="9e98b8ab66793ac2" providerId="LiveId" clId="{D8164E83-2D53-4E14-8424-ACDF3E20EDB3}" dt="2024-04-15T17:02:57.675" v="180" actId="478"/>
          <ac:picMkLst>
            <pc:docMk/>
            <pc:sldMk cId="1176497287" sldId="324"/>
            <ac:picMk id="8" creationId="{06333CE9-01BC-0AF0-5B43-6E24EEEA3609}"/>
          </ac:picMkLst>
        </pc:picChg>
        <pc:picChg chg="add mod">
          <ac:chgData name="yiannis michos" userId="9e98b8ab66793ac2" providerId="LiveId" clId="{D8164E83-2D53-4E14-8424-ACDF3E20EDB3}" dt="2024-04-15T17:02:55.042" v="179" actId="14100"/>
          <ac:picMkLst>
            <pc:docMk/>
            <pc:sldMk cId="1176497287" sldId="324"/>
            <ac:picMk id="9" creationId="{2FD602B9-E729-CAD7-AFFF-54351D8FAC32}"/>
          </ac:picMkLst>
        </pc:picChg>
      </pc:sldChg>
      <pc:sldChg chg="delSp mod ord">
        <pc:chgData name="yiannis michos" userId="9e98b8ab66793ac2" providerId="LiveId" clId="{D8164E83-2D53-4E14-8424-ACDF3E20EDB3}" dt="2024-04-15T18:09:09.218" v="506"/>
        <pc:sldMkLst>
          <pc:docMk/>
          <pc:sldMk cId="1911958244" sldId="327"/>
        </pc:sldMkLst>
        <pc:picChg chg="del">
          <ac:chgData name="yiannis michos" userId="9e98b8ab66793ac2" providerId="LiveId" clId="{D8164E83-2D53-4E14-8424-ACDF3E20EDB3}" dt="2024-04-15T17:01:00.608" v="159" actId="478"/>
          <ac:picMkLst>
            <pc:docMk/>
            <pc:sldMk cId="1911958244" sldId="327"/>
            <ac:picMk id="7" creationId="{57C39F73-C523-5F32-0B05-6D46C690D8ED}"/>
          </ac:picMkLst>
        </pc:picChg>
        <pc:picChg chg="del">
          <ac:chgData name="yiannis michos" userId="9e98b8ab66793ac2" providerId="LiveId" clId="{D8164E83-2D53-4E14-8424-ACDF3E20EDB3}" dt="2024-04-15T17:00:59.037" v="158" actId="478"/>
          <ac:picMkLst>
            <pc:docMk/>
            <pc:sldMk cId="1911958244" sldId="327"/>
            <ac:picMk id="8" creationId="{06333CE9-01BC-0AF0-5B43-6E24EEEA3609}"/>
          </ac:picMkLst>
        </pc:picChg>
      </pc:sldChg>
      <pc:sldChg chg="addSp delSp modSp mod ord">
        <pc:chgData name="yiannis michos" userId="9e98b8ab66793ac2" providerId="LiveId" clId="{D8164E83-2D53-4E14-8424-ACDF3E20EDB3}" dt="2024-04-15T17:59:21.581" v="418"/>
        <pc:sldMkLst>
          <pc:docMk/>
          <pc:sldMk cId="3423664317" sldId="328"/>
        </pc:sldMkLst>
        <pc:picChg chg="del">
          <ac:chgData name="yiannis michos" userId="9e98b8ab66793ac2" providerId="LiveId" clId="{D8164E83-2D53-4E14-8424-ACDF3E20EDB3}" dt="2024-04-15T16:45:26.697" v="13" actId="478"/>
          <ac:picMkLst>
            <pc:docMk/>
            <pc:sldMk cId="3423664317" sldId="328"/>
            <ac:picMk id="7" creationId="{57C39F73-C523-5F32-0B05-6D46C690D8ED}"/>
          </ac:picMkLst>
        </pc:picChg>
        <pc:picChg chg="del">
          <ac:chgData name="yiannis michos" userId="9e98b8ab66793ac2" providerId="LiveId" clId="{D8164E83-2D53-4E14-8424-ACDF3E20EDB3}" dt="2024-04-15T16:45:25.151" v="12" actId="478"/>
          <ac:picMkLst>
            <pc:docMk/>
            <pc:sldMk cId="3423664317" sldId="328"/>
            <ac:picMk id="8" creationId="{06333CE9-01BC-0AF0-5B43-6E24EEEA3609}"/>
          </ac:picMkLst>
        </pc:picChg>
        <pc:picChg chg="del">
          <ac:chgData name="yiannis michos" userId="9e98b8ab66793ac2" providerId="LiveId" clId="{D8164E83-2D53-4E14-8424-ACDF3E20EDB3}" dt="2024-04-15T17:20:40.217" v="276" actId="478"/>
          <ac:picMkLst>
            <pc:docMk/>
            <pc:sldMk cId="3423664317" sldId="328"/>
            <ac:picMk id="10" creationId="{5102C07B-1811-FC03-378D-12FDB5F6A116}"/>
          </ac:picMkLst>
        </pc:picChg>
        <pc:picChg chg="add mod">
          <ac:chgData name="yiannis michos" userId="9e98b8ab66793ac2" providerId="LiveId" clId="{D8164E83-2D53-4E14-8424-ACDF3E20EDB3}" dt="2024-04-15T17:25:29.574" v="296" actId="1076"/>
          <ac:picMkLst>
            <pc:docMk/>
            <pc:sldMk cId="3423664317" sldId="328"/>
            <ac:picMk id="3074" creationId="{137B2435-5931-17D4-DFDF-B345E9DD8A37}"/>
          </ac:picMkLst>
        </pc:picChg>
      </pc:sldChg>
      <pc:sldChg chg="addSp delSp modSp add mod ord">
        <pc:chgData name="yiannis michos" userId="9e98b8ab66793ac2" providerId="LiveId" clId="{D8164E83-2D53-4E14-8424-ACDF3E20EDB3}" dt="2024-04-15T18:02:51.731" v="500" actId="20577"/>
        <pc:sldMkLst>
          <pc:docMk/>
          <pc:sldMk cId="3242171065" sldId="329"/>
        </pc:sldMkLst>
        <pc:spChg chg="mod">
          <ac:chgData name="yiannis michos" userId="9e98b8ab66793ac2" providerId="LiveId" clId="{D8164E83-2D53-4E14-8424-ACDF3E20EDB3}" dt="2024-04-15T18:02:51.731" v="500" actId="20577"/>
          <ac:spMkLst>
            <pc:docMk/>
            <pc:sldMk cId="3242171065" sldId="329"/>
            <ac:spMk id="2" creationId="{17BB3C7B-8676-3507-9F2C-4E82CDA49281}"/>
          </ac:spMkLst>
        </pc:spChg>
        <pc:picChg chg="del">
          <ac:chgData name="yiannis michos" userId="9e98b8ab66793ac2" providerId="LiveId" clId="{D8164E83-2D53-4E14-8424-ACDF3E20EDB3}" dt="2024-04-15T17:08:13.112" v="197" actId="478"/>
          <ac:picMkLst>
            <pc:docMk/>
            <pc:sldMk cId="3242171065" sldId="329"/>
            <ac:picMk id="10" creationId="{EEFD60B8-9C48-0511-2610-B2A61EB3C9B5}"/>
          </ac:picMkLst>
        </pc:picChg>
        <pc:picChg chg="add mod">
          <ac:chgData name="yiannis michos" userId="9e98b8ab66793ac2" providerId="LiveId" clId="{D8164E83-2D53-4E14-8424-ACDF3E20EDB3}" dt="2024-04-15T17:08:22.960" v="200" actId="1076"/>
          <ac:picMkLst>
            <pc:docMk/>
            <pc:sldMk cId="3242171065" sldId="329"/>
            <ac:picMk id="2050" creationId="{7E05AEE5-BD54-2FC1-1EDC-6F6E51C19EB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8C3F6-6EA9-499F-928E-ABB6263B8C66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ECABE-9296-4600-98F2-04FF433F1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38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ECABE-9296-4600-98F2-04FF433F17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10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ECABE-9296-4600-98F2-04FF433F17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8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ECABE-9296-4600-98F2-04FF433F17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5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ECABE-9296-4600-98F2-04FF433F17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6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DF05-43A7-8695-CF74-AA737EEA6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1C35E-98E3-9C18-EE24-8D31AEA1D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4613-2E4D-32EA-066D-1BFB8397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00796-23DB-6E82-694D-B9FF19F8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7EE4-4591-790D-22B2-8CA8A170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52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B292-93B1-750A-5257-41CD45B1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33662-3BF1-E271-A406-414E823A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4461-5D96-AC4E-4B0D-22E16AFB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79A3-DF1B-9E2D-C665-3873863C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8B7B-64A8-B4A6-A096-6A229717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4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26705-C238-823F-C6EC-0E78A1AEA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53FA-01B3-C9A1-C62F-6FB0E69F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1FE5-C63A-790A-405F-D6BB77C8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A50D4-C37F-EA48-CD62-C033D58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7A6F-C9EF-866F-B2AC-D75D84D3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F5A-2755-3006-91AA-A9DDC2B8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A7BF-18AB-88A7-F316-A0C49503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A743-C3DF-EAE7-0436-5B525A6D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A900-A12E-DAF4-6425-C7CCAEA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BDB2-0894-53C5-12AB-9FCCC6E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17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D5FD-0A72-938F-D53B-203B41A8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6618A-C6C3-0819-2FD8-71B802C1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35B3-FCA4-EC67-5A6F-1C725B69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8EA4-D5DA-E923-E329-AD23E800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4091-994D-869E-CE14-FBC6417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4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A360-8AD2-E768-F890-30463898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2EF8-906A-9E41-54D0-FA066758B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EA328-9D82-4AE7-3587-8E8005FE3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587CD-D484-F7E9-9EFB-ABFCA413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17634-F9A0-2978-5275-138D2A50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AADA3-348E-5193-44EB-275BE32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45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BE7E-988B-A6CD-E99C-A65EEE57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3703-9FFB-2B11-F657-472CFF47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15697-B29B-8FC5-48FE-0ADA035E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B9FC6-F36E-9E58-F053-B5C842100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980CE-A6DC-5CE6-33A1-1F0C31487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893EC-7201-21C2-4656-DA4BEE58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09269-4FA2-4684-6419-D58AAC94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796E9-C92D-742A-DF91-0D15D4E5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3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7DA2-35E6-CD6F-4013-E4427828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A0610-2E68-CA5E-9D31-F1B8CE5C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49B9D-31F6-999C-2F9B-EDB58EC7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D86B4-A498-F54B-525E-14C82DE1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91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EE4C2-B75F-0B21-C91E-F83F2B7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41EF-B0CE-80CA-53A4-1407B8E3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A650E-5D86-9F81-E5EF-F39422D5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7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E9EF-7651-C485-8810-70656FBD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30CE-23B3-B596-26AF-3F0DAFAD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72C33-6DC6-82A7-6030-14336D149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50830-F789-0114-1336-9CE1F111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3ADEC-5AA8-93E2-EDE0-98D0B618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F091D-3A37-06BD-E2DC-72F1324B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8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F353-F39F-2796-776C-3D2BA3BB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010F4-9776-CD4B-C88C-C45BB9104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02201-1D05-9B9C-CAD3-16855CAA5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325D1-9C9B-499E-3F25-2FF39E5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33737-8757-6BA0-E4CC-B4F27C37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B1C09-506F-C31F-7348-C099F490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6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EFEF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C9A7B-7BBF-00DC-5CB7-7904705C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97B44-53E2-AFBE-59C3-3B537E6D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D36B-E66B-E7D2-5E37-2A648A880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129BB-4D2C-4BA2-95C0-E78A179BD263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6B7D-B06E-94DA-F8F2-2D0C7E897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9751-0E80-CA05-8ACA-C057DE8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7139D-6764-4FE5-8B55-D45AD9BBF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6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88673"/>
            <a:ext cx="12192000" cy="906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smtClean="0">
                <a:solidFill>
                  <a:srgbClr val="C00000"/>
                </a:solidFill>
                <a:latin typeface="Bebas" pitchFamily="2" charset="0"/>
              </a:rPr>
              <a:t>THE</a:t>
            </a:r>
            <a:r>
              <a:rPr lang="en-US" sz="4000" b="1" kern="1200" dirty="0" smtClean="0">
                <a:solidFill>
                  <a:srgbClr val="163E64"/>
                </a:solidFill>
                <a:latin typeface="Bebas" pitchFamily="2" charset="0"/>
              </a:rPr>
              <a:t>  HACKATHON</a:t>
            </a:r>
            <a:endParaRPr lang="en-US" sz="4000" b="1" kern="1200" dirty="0">
              <a:solidFill>
                <a:srgbClr val="163E64"/>
              </a:solidFill>
              <a:latin typeface="Bebas" pitchFamily="2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733209-6194-30E0-0109-AA2382ECC9F0}"/>
              </a:ext>
            </a:extLst>
          </p:cNvPr>
          <p:cNvSpPr>
            <a:spLocks/>
          </p:cNvSpPr>
          <p:nvPr/>
        </p:nvSpPr>
        <p:spPr>
          <a:xfrm>
            <a:off x="0" y="5015201"/>
            <a:ext cx="12192000" cy="60731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813816"/>
            <a:r>
              <a:rPr lang="en-GB" sz="1200" b="1" dirty="0" smtClean="0">
                <a:solidFill>
                  <a:srgbClr val="163E64"/>
                </a:solidFill>
                <a:latin typeface="Bebas" pitchFamily="2" charset="0"/>
              </a:rPr>
              <a:t>PATRICJA – </a:t>
            </a:r>
            <a:r>
              <a:rPr lang="en-GB" sz="1200" b="1" dirty="0" smtClean="0">
                <a:solidFill>
                  <a:srgbClr val="C00000"/>
                </a:solidFill>
                <a:latin typeface="Bebas" pitchFamily="2" charset="0"/>
              </a:rPr>
              <a:t>BLANKA </a:t>
            </a:r>
            <a:r>
              <a:rPr lang="en-GB" sz="1200" b="1" dirty="0" smtClean="0">
                <a:solidFill>
                  <a:srgbClr val="163E64"/>
                </a:solidFill>
                <a:latin typeface="Bebas" pitchFamily="2" charset="0"/>
              </a:rPr>
              <a:t>– SHALMALI – </a:t>
            </a:r>
            <a:r>
              <a:rPr lang="en-GB" sz="1200" b="1" dirty="0" smtClean="0">
                <a:solidFill>
                  <a:srgbClr val="C00000"/>
                </a:solidFill>
                <a:latin typeface="Bebas" pitchFamily="2" charset="0"/>
              </a:rPr>
              <a:t>ALICE</a:t>
            </a:r>
            <a:r>
              <a:rPr lang="en-GB" sz="1200" b="1" dirty="0" smtClean="0">
                <a:solidFill>
                  <a:srgbClr val="163E64"/>
                </a:solidFill>
                <a:latin typeface="Bebas" pitchFamily="2" charset="0"/>
              </a:rPr>
              <a:t> – JEVGENIJS –</a:t>
            </a:r>
            <a:r>
              <a:rPr lang="en-GB" sz="1200" b="1" dirty="0" smtClean="0">
                <a:solidFill>
                  <a:srgbClr val="C00000"/>
                </a:solidFill>
                <a:latin typeface="Bebas" pitchFamily="2" charset="0"/>
              </a:rPr>
              <a:t> YIANNIS </a:t>
            </a:r>
            <a:r>
              <a:rPr lang="en-GB" sz="1200" b="1" dirty="0" smtClean="0">
                <a:solidFill>
                  <a:srgbClr val="163E64"/>
                </a:solidFill>
                <a:latin typeface="Bebas" pitchFamily="2" charset="0"/>
              </a:rPr>
              <a:t>– SARAH  </a:t>
            </a:r>
            <a:endParaRPr lang="en-GB" sz="3200" b="1" dirty="0">
              <a:solidFill>
                <a:srgbClr val="163E64"/>
              </a:solidFill>
              <a:latin typeface="Bebas" pitchFamily="2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r:id="rId3" imgW="24380640" imgH="761760" progId="">
                  <p:embed/>
                </p:oleObj>
              </mc:Choice>
              <mc:Fallback>
                <p:oleObj r:id="rId3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5" imgW="24380640" imgH="761760" progId="">
                  <p:embed/>
                </p:oleObj>
              </mc:Choice>
              <mc:Fallback>
                <p:oleObj r:id="rId5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 txBox="1">
            <a:spLocks/>
          </p:cNvSpPr>
          <p:nvPr/>
        </p:nvSpPr>
        <p:spPr>
          <a:xfrm>
            <a:off x="0" y="2984769"/>
            <a:ext cx="12192000" cy="1024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Bebas" pitchFamily="2" charset="0"/>
              </a:rPr>
              <a:t>NETFLIX  </a:t>
            </a:r>
            <a:r>
              <a:rPr lang="en-GB" sz="2000" b="1" dirty="0" smtClean="0">
                <a:solidFill>
                  <a:srgbClr val="163E64"/>
                </a:solidFill>
                <a:latin typeface="Bebas" pitchFamily="2" charset="0"/>
              </a:rPr>
              <a:t>Insight Analysis  </a:t>
            </a:r>
            <a:r>
              <a:rPr lang="en-GB" sz="2000" b="1" dirty="0">
                <a:solidFill>
                  <a:srgbClr val="163E64"/>
                </a:solidFill>
                <a:latin typeface="Bebas" pitchFamily="2" charset="0"/>
              </a:rPr>
              <a:t>for</a:t>
            </a:r>
            <a:r>
              <a:rPr lang="en-GB" sz="2000" b="1" dirty="0">
                <a:solidFill>
                  <a:srgbClr val="C00000"/>
                </a:solidFill>
                <a:latin typeface="Bebas" pitchFamily="2" charset="0"/>
              </a:rPr>
              <a:t> </a:t>
            </a:r>
          </a:p>
          <a:p>
            <a:pPr algn="ctr"/>
            <a:r>
              <a:rPr lang="en-GB" sz="2000" b="1" dirty="0">
                <a:solidFill>
                  <a:srgbClr val="C00000"/>
                </a:solidFill>
                <a:latin typeface="Bebas" pitchFamily="2" charset="0"/>
              </a:rPr>
              <a:t>CS-Streaming</a:t>
            </a:r>
          </a:p>
        </p:txBody>
      </p:sp>
    </p:spTree>
    <p:extLst>
      <p:ext uri="{BB962C8B-B14F-4D97-AF65-F5344CB8AC3E}">
        <p14:creationId xmlns:p14="http://schemas.microsoft.com/office/powerpoint/2010/main" val="41085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16364"/>
            <a:ext cx="12192000" cy="103663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MOST  COMMON  DESCRIPTION  </a:t>
            </a:r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KEYWORDS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/ THEMES</a:t>
            </a:r>
            <a:endParaRPr lang="en-GB" sz="18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40" y="1994822"/>
            <a:ext cx="5923306" cy="3391149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4" imgW="24380640" imgH="761760" progId="">
                  <p:embed/>
                </p:oleObj>
              </mc:Choice>
              <mc:Fallback>
                <p:oleObj r:id="rId4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r:id="rId6" imgW="24380640" imgH="761760" progId="">
                  <p:embed/>
                </p:oleObj>
              </mc:Choice>
              <mc:Fallback>
                <p:oleObj r:id="rId6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5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7908" y="3158520"/>
            <a:ext cx="12192000" cy="474294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Content  genres  such  as  drama  </a:t>
            </a:r>
            <a:r>
              <a:rPr lang="en-GB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and </a:t>
            </a:r>
            <a:r>
              <a:rPr lang="en-GB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comedy  attract  </a:t>
            </a:r>
            <a:r>
              <a:rPr lang="en-GB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higher </a:t>
            </a:r>
            <a:r>
              <a:rPr lang="en-GB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viewer  engagement  compared  to  others  </a:t>
            </a:r>
            <a:r>
              <a:rPr lang="en-GB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like </a:t>
            </a:r>
            <a:r>
              <a:rPr lang="en-GB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documentaries.</a:t>
            </a:r>
            <a:endParaRPr lang="en-GB" sz="16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3" imgW="24380640" imgH="761760" progId="">
                  <p:embed/>
                </p:oleObj>
              </mc:Choice>
              <mc:Fallback>
                <p:oleObj r:id="rId3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r:id="rId5" imgW="24380640" imgH="761760" progId="">
                  <p:embed/>
                </p:oleObj>
              </mc:Choice>
              <mc:Fallback>
                <p:oleObj r:id="rId5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 txBox="1">
            <a:spLocks/>
          </p:cNvSpPr>
          <p:nvPr/>
        </p:nvSpPr>
        <p:spPr>
          <a:xfrm>
            <a:off x="257908" y="2470232"/>
            <a:ext cx="12192000" cy="55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Content  can  be  customised  by  researching  the  demography and  culture  of  the  countries.</a:t>
            </a:r>
            <a:endParaRPr lang="en-GB" sz="16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 txBox="1">
            <a:spLocks/>
          </p:cNvSpPr>
          <p:nvPr/>
        </p:nvSpPr>
        <p:spPr>
          <a:xfrm>
            <a:off x="257908" y="3764822"/>
            <a:ext cx="12192000" cy="55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Recent  releases  are  more  likely  to  </a:t>
            </a:r>
            <a:r>
              <a:rPr lang="en-GB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drive </a:t>
            </a:r>
            <a:r>
              <a:rPr lang="en-GB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user  engagement  compared  to  </a:t>
            </a:r>
            <a:r>
              <a:rPr lang="en-GB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older </a:t>
            </a:r>
            <a:r>
              <a:rPr lang="en-GB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content</a:t>
            </a:r>
            <a:r>
              <a:rPr lang="en-GB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 txBox="1">
            <a:spLocks/>
          </p:cNvSpPr>
          <p:nvPr/>
        </p:nvSpPr>
        <p:spPr>
          <a:xfrm>
            <a:off x="0" y="316364"/>
            <a:ext cx="121920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CONCLUSION</a:t>
            </a:r>
            <a:endParaRPr lang="en-GB" sz="1800" dirty="0">
              <a:solidFill>
                <a:srgbClr val="C00000"/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85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910681"/>
            <a:ext cx="12192000" cy="103663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Q </a:t>
            </a:r>
            <a:r>
              <a:rPr lang="en-GB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&amp;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a’</a:t>
            </a:r>
            <a:r>
              <a:rPr lang="en-GB" sz="32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s</a:t>
            </a:r>
            <a:endParaRPr lang="en-GB" sz="36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3" imgW="24380640" imgH="761760" progId="">
                  <p:embed/>
                </p:oleObj>
              </mc:Choice>
              <mc:Fallback>
                <p:oleObj r:id="rId3" imgW="24380640" imgH="761760" progId="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5" imgW="24380640" imgH="761760" progId="">
                  <p:embed/>
                </p:oleObj>
              </mc:Choice>
              <mc:Fallback>
                <p:oleObj r:id="rId5" imgW="24380640" imgH="761760" progId="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4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251345"/>
            <a:ext cx="12192000" cy="426454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163E64"/>
                </a:solidFill>
                <a:latin typeface="Bebas" pitchFamily="2" charset="0"/>
              </a:rPr>
              <a:t>Analysing </a:t>
            </a:r>
            <a:r>
              <a:rPr lang="en-GB" sz="2400" dirty="0" smtClean="0">
                <a:solidFill>
                  <a:srgbClr val="163E64"/>
                </a:solidFill>
                <a:latin typeface="Bebas" pitchFamily="2" charset="0"/>
              </a:rPr>
              <a:t> </a:t>
            </a:r>
            <a:r>
              <a:rPr lang="en-GB" sz="2400" dirty="0" smtClean="0">
                <a:solidFill>
                  <a:srgbClr val="C00000"/>
                </a:solidFill>
                <a:latin typeface="Bebas" pitchFamily="2" charset="0"/>
              </a:rPr>
              <a:t>Netflix </a:t>
            </a:r>
            <a:r>
              <a:rPr lang="en-GB" sz="2400" dirty="0" smtClean="0">
                <a:solidFill>
                  <a:srgbClr val="163E64"/>
                </a:solidFill>
                <a:latin typeface="Bebas" pitchFamily="2" charset="0"/>
              </a:rPr>
              <a:t> Data  Set  </a:t>
            </a:r>
            <a:r>
              <a:rPr lang="en-GB" sz="2400" dirty="0">
                <a:solidFill>
                  <a:srgbClr val="163E64"/>
                </a:solidFill>
                <a:latin typeface="Bebas" pitchFamily="2" charset="0"/>
              </a:rPr>
              <a:t>for </a:t>
            </a:r>
            <a:r>
              <a:rPr lang="en-GB" sz="2400" dirty="0" smtClean="0">
                <a:solidFill>
                  <a:srgbClr val="163E64"/>
                </a:solidFill>
                <a:latin typeface="Bebas" pitchFamily="2" charset="0"/>
              </a:rPr>
              <a:t> a  </a:t>
            </a:r>
            <a:r>
              <a:rPr lang="en-GB" sz="2400" dirty="0">
                <a:solidFill>
                  <a:srgbClr val="163E64"/>
                </a:solidFill>
                <a:latin typeface="Bebas" pitchFamily="2" charset="0"/>
              </a:rPr>
              <a:t>New </a:t>
            </a:r>
            <a:r>
              <a:rPr lang="en-GB" sz="2400" dirty="0" smtClean="0">
                <a:solidFill>
                  <a:srgbClr val="163E64"/>
                </a:solidFill>
                <a:latin typeface="Bebas" pitchFamily="2" charset="0"/>
              </a:rPr>
              <a:t> Streaming  Service</a:t>
            </a:r>
            <a:endParaRPr lang="en-GB" sz="2400" dirty="0">
              <a:solidFill>
                <a:srgbClr val="163E64"/>
              </a:solidFill>
              <a:latin typeface="Beba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130D4-D1A6-82AB-EB70-15EC89D790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935710"/>
            <a:ext cx="12192000" cy="43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300" dirty="0">
                <a:solidFill>
                  <a:srgbClr val="163E64"/>
                </a:solidFill>
                <a:latin typeface="Bebas" pitchFamily="2" charset="0"/>
              </a:rPr>
              <a:t>Uncovering </a:t>
            </a:r>
            <a:r>
              <a:rPr lang="en-GB" sz="2300" dirty="0" smtClean="0">
                <a:solidFill>
                  <a:srgbClr val="163E64"/>
                </a:solidFill>
                <a:latin typeface="Bebas" pitchFamily="2" charset="0"/>
              </a:rPr>
              <a:t> </a:t>
            </a:r>
            <a:r>
              <a:rPr lang="en-GB" sz="2300" dirty="0" smtClean="0">
                <a:solidFill>
                  <a:srgbClr val="C00000"/>
                </a:solidFill>
                <a:latin typeface="Bebas" pitchFamily="2" charset="0"/>
              </a:rPr>
              <a:t>trends  and  </a:t>
            </a:r>
            <a:r>
              <a:rPr lang="en-GB" sz="2300" dirty="0">
                <a:solidFill>
                  <a:srgbClr val="C00000"/>
                </a:solidFill>
                <a:latin typeface="Bebas" pitchFamily="2" charset="0"/>
              </a:rPr>
              <a:t>insights </a:t>
            </a:r>
            <a:r>
              <a:rPr lang="en-GB" sz="2300" dirty="0" smtClean="0">
                <a:solidFill>
                  <a:srgbClr val="C00000"/>
                </a:solidFill>
                <a:latin typeface="Bebas" pitchFamily="2" charset="0"/>
              </a:rPr>
              <a:t> </a:t>
            </a:r>
            <a:r>
              <a:rPr lang="en-GB" sz="2400" dirty="0" smtClean="0">
                <a:solidFill>
                  <a:srgbClr val="163E64"/>
                </a:solidFill>
                <a:latin typeface="Bebas" pitchFamily="2" charset="0"/>
              </a:rPr>
              <a:t>about  TV  </a:t>
            </a:r>
            <a:r>
              <a:rPr lang="en-GB" sz="2400" dirty="0">
                <a:solidFill>
                  <a:srgbClr val="163E64"/>
                </a:solidFill>
                <a:latin typeface="Bebas" pitchFamily="2" charset="0"/>
              </a:rPr>
              <a:t>Shows </a:t>
            </a:r>
            <a:r>
              <a:rPr lang="en-GB" sz="2400" dirty="0" smtClean="0">
                <a:solidFill>
                  <a:srgbClr val="163E64"/>
                </a:solidFill>
                <a:latin typeface="Bebas" pitchFamily="2" charset="0"/>
              </a:rPr>
              <a:t> and  Movies</a:t>
            </a:r>
            <a:endParaRPr lang="en-GB" sz="2400" dirty="0">
              <a:solidFill>
                <a:srgbClr val="163E64"/>
              </a:solidFill>
              <a:latin typeface="Bebas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9F6CDB8-F962-160E-3FF5-95BA4EFEAD28}"/>
              </a:ext>
            </a:extLst>
          </p:cNvPr>
          <p:cNvSpPr txBox="1">
            <a:spLocks/>
          </p:cNvSpPr>
          <p:nvPr/>
        </p:nvSpPr>
        <p:spPr>
          <a:xfrm>
            <a:off x="0" y="4479720"/>
            <a:ext cx="12192000" cy="26844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>
                <a:solidFill>
                  <a:srgbClr val="163E64"/>
                </a:solidFill>
                <a:latin typeface="Bebas" pitchFamily="2" charset="0"/>
              </a:rPr>
              <a:t>User  </a:t>
            </a:r>
            <a:r>
              <a:rPr lang="en-GB" sz="1600" dirty="0" smtClean="0">
                <a:solidFill>
                  <a:srgbClr val="C00000"/>
                </a:solidFill>
                <a:latin typeface="Bebas" pitchFamily="2" charset="0"/>
              </a:rPr>
              <a:t>Behaviour  </a:t>
            </a:r>
            <a:r>
              <a:rPr lang="en-GB" sz="1600" dirty="0" smtClean="0">
                <a:solidFill>
                  <a:srgbClr val="163E64"/>
                </a:solidFill>
                <a:latin typeface="Bebas" pitchFamily="2" charset="0"/>
              </a:rPr>
              <a:t>Preferences </a:t>
            </a:r>
            <a:r>
              <a:rPr lang="en-GB" sz="1600" dirty="0" smtClean="0">
                <a:solidFill>
                  <a:srgbClr val="C00000"/>
                </a:solidFill>
                <a:latin typeface="Bebas" pitchFamily="2" charset="0"/>
              </a:rPr>
              <a:t>Visuals</a:t>
            </a:r>
            <a:endParaRPr lang="en-GB" sz="1600" dirty="0">
              <a:solidFill>
                <a:srgbClr val="C00000"/>
              </a:solidFill>
              <a:latin typeface="Bebas" pitchFamily="2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3" imgW="24380640" imgH="761760" progId="">
                  <p:embed/>
                </p:oleObj>
              </mc:Choice>
              <mc:Fallback>
                <p:oleObj r:id="rId3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5" imgW="24380640" imgH="761760" progId="">
                  <p:embed/>
                </p:oleObj>
              </mc:Choice>
              <mc:Fallback>
                <p:oleObj r:id="rId5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0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7975"/>
            <a:ext cx="12192000" cy="1036638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MOVIES  </a:t>
            </a:r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VS</a:t>
            </a:r>
            <a:r>
              <a:rPr lang="en-GB" sz="16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 </a:t>
            </a:r>
            <a:r>
              <a:rPr lang="en-GB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TV  SHOWS</a:t>
            </a: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416" y="1728202"/>
            <a:ext cx="4968244" cy="4262034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5" imgW="24380640" imgH="761760" progId="">
                  <p:embed/>
                </p:oleObj>
              </mc:Choice>
              <mc:Fallback>
                <p:oleObj r:id="rId5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7" imgW="24380640" imgH="761760" progId="">
                  <p:embed/>
                </p:oleObj>
              </mc:Choice>
              <mc:Fallback>
                <p:oleObj r:id="rId7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2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49920"/>
            <a:ext cx="12192000" cy="1036638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TOP  10 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COUNTRIES  BY  CONTENT  RELEASE </a:t>
            </a: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062" y="1653017"/>
            <a:ext cx="9007987" cy="4408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6568"/>
          <a:stretch/>
        </p:blipFill>
        <p:spPr>
          <a:xfrm>
            <a:off x="3731261" y="2408939"/>
            <a:ext cx="5769634" cy="2414731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46321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6" imgW="24380640" imgH="761760" progId="">
                  <p:embed/>
                </p:oleObj>
              </mc:Choice>
              <mc:Fallback>
                <p:oleObj r:id="rId6" imgW="24380640" imgH="761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34236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8" imgW="24380640" imgH="761760" progId="">
                  <p:embed/>
                </p:oleObj>
              </mc:Choice>
              <mc:Fallback>
                <p:oleObj r:id="rId8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8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49920"/>
            <a:ext cx="12192000" cy="1036638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RATED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GUIDELINES  </a:t>
            </a:r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BY 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CONTENT 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TYPE</a:t>
            </a: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11" y="1927720"/>
            <a:ext cx="7167290" cy="3368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94" y="2521379"/>
            <a:ext cx="4185533" cy="2180858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r:id="rId6" imgW="24380640" imgH="761760" progId="">
                  <p:embed/>
                </p:oleObj>
              </mc:Choice>
              <mc:Fallback>
                <p:oleObj r:id="rId6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8" imgW="24380640" imgH="761760" progId="">
                  <p:embed/>
                </p:oleObj>
              </mc:Choice>
              <mc:Fallback>
                <p:oleObj r:id="rId8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9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49920"/>
            <a:ext cx="12192000" cy="1036638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TOP  3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COUNTRIES  MOST  POPULAR  CONTENT  RATINGS </a:t>
            </a: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4" imgW="24380640" imgH="761760" progId="">
                  <p:embed/>
                </p:oleObj>
              </mc:Choice>
              <mc:Fallback>
                <p:oleObj r:id="rId4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6" imgW="24380640" imgH="761760" progId="">
                  <p:embed/>
                </p:oleObj>
              </mc:Choice>
              <mc:Fallback>
                <p:oleObj r:id="rId6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0077" y="1457678"/>
            <a:ext cx="8553498" cy="49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49920"/>
            <a:ext cx="12192000" cy="103663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TOP  10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GENRES  TREND  OVER  TIME (2015 - 2021) </a:t>
            </a:r>
            <a:b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</a:br>
            <a:r>
              <a:rPr lang="en-GB" sz="1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MOVIES   </a:t>
            </a:r>
            <a:r>
              <a:rPr lang="en-GB" sz="18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VS</a:t>
            </a:r>
            <a:r>
              <a:rPr lang="en-GB" sz="1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 TV  SHOWS</a:t>
            </a:r>
            <a:endParaRPr lang="en-GB" sz="18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46" y="2373359"/>
            <a:ext cx="5428770" cy="2621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593" y="2388599"/>
            <a:ext cx="5439671" cy="262172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r:id="rId5" imgW="24380640" imgH="761760" progId="">
                  <p:embed/>
                </p:oleObj>
              </mc:Choice>
              <mc:Fallback>
                <p:oleObj r:id="rId5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r:id="rId7" imgW="24380640" imgH="761760" progId="">
                  <p:embed/>
                </p:oleObj>
              </mc:Choice>
              <mc:Fallback>
                <p:oleObj r:id="rId7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7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49920"/>
            <a:ext cx="12192000" cy="103663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TOP  10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GENRES  TREND  </a:t>
            </a:r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BY  COUNTRY  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OVER  TIME (2015 - 2021) </a:t>
            </a:r>
            <a:b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</a:br>
            <a:r>
              <a:rPr lang="en-GB" sz="1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MOVIES  </a:t>
            </a:r>
            <a:r>
              <a:rPr lang="en-GB" sz="18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VS</a:t>
            </a:r>
            <a:r>
              <a:rPr lang="en-GB" sz="18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 TV  SHOWS</a:t>
            </a:r>
            <a:endParaRPr lang="en-GB" sz="18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0" y="2380210"/>
            <a:ext cx="5318300" cy="2591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59" y="2403840"/>
            <a:ext cx="5435027" cy="2591245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5" imgW="24380640" imgH="761760" progId="">
                  <p:embed/>
                </p:oleObj>
              </mc:Choice>
              <mc:Fallback>
                <p:oleObj r:id="rId5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r:id="rId7" imgW="24380640" imgH="761760" progId="">
                  <p:embed/>
                </p:oleObj>
              </mc:Choice>
              <mc:Fallback>
                <p:oleObj r:id="rId7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1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C7B-8676-3507-9F2C-4E82CDA492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32474"/>
            <a:ext cx="12192000" cy="103663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CONTENT  ADDED  </a:t>
            </a:r>
            <a:r>
              <a:rPr lang="en-GB" sz="2400" dirty="0" smtClean="0">
                <a:solidFill>
                  <a:srgbClr val="C00000"/>
                </a:solidFill>
                <a:latin typeface="Bebas" pitchFamily="2" charset="0"/>
                <a:cs typeface="Adobe Arabic" panose="02040503050201020203" pitchFamily="18" charset="-78"/>
              </a:rPr>
              <a:t>VS</a:t>
            </a:r>
            <a:r>
              <a:rPr lang="en-GB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Bebas" pitchFamily="2" charset="0"/>
                <a:cs typeface="Adobe Arabic" panose="02040503050201020203" pitchFamily="18" charset="-78"/>
              </a:rPr>
              <a:t>  CONTENT  RELEASED  OVER  TIME (2008 - 2021) </a:t>
            </a:r>
            <a:endParaRPr lang="en-GB" sz="1800" dirty="0">
              <a:solidFill>
                <a:schemeClr val="tx2">
                  <a:lumMod val="90000"/>
                  <a:lumOff val="10000"/>
                </a:schemeClr>
              </a:solidFill>
              <a:latin typeface="Bebas" pitchFamily="2" charset="0"/>
              <a:cs typeface="Adobe Arabic" panose="02040503050201020203" pitchFamily="18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4A9243-9B6D-0541-B443-7470FC836147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D14679-4EEB-8B3C-F1FC-2429E395C03B}"/>
              </a:ext>
            </a:extLst>
          </p:cNvPr>
          <p:cNvSpPr txBox="1">
            <a:spLocks/>
          </p:cNvSpPr>
          <p:nvPr/>
        </p:nvSpPr>
        <p:spPr>
          <a:xfrm>
            <a:off x="902208" y="1493520"/>
            <a:ext cx="4474464" cy="59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93" y="1367685"/>
            <a:ext cx="4977901" cy="518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39" y="1367685"/>
            <a:ext cx="5013461" cy="5211444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40347"/>
              </p:ext>
            </p:extLst>
          </p:nvPr>
        </p:nvGraphicFramePr>
        <p:xfrm>
          <a:off x="0" y="6660859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5" imgW="24380640" imgH="761760" progId="">
                  <p:embed/>
                </p:oleObj>
              </mc:Choice>
              <mc:Fallback>
                <p:oleObj r:id="rId5" imgW="24380640" imgH="761760" progId="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6660859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96613"/>
              </p:ext>
            </p:extLst>
          </p:nvPr>
        </p:nvGraphicFramePr>
        <p:xfrm>
          <a:off x="0" y="-6721"/>
          <a:ext cx="12192000" cy="19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7" imgW="24380640" imgH="761760" progId="">
                  <p:embed/>
                </p:oleObj>
              </mc:Choice>
              <mc:Fallback>
                <p:oleObj r:id="rId7" imgW="24380640" imgH="761760" progId="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-6721"/>
                        <a:ext cx="12192000" cy="19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7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3147</TotalTime>
  <Words>159</Words>
  <Application>Microsoft Office PowerPoint</Application>
  <PresentationFormat>Widescreen</PresentationFormat>
  <Paragraphs>24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Arabic</vt:lpstr>
      <vt:lpstr>Aptos</vt:lpstr>
      <vt:lpstr>Aptos Display</vt:lpstr>
      <vt:lpstr>Arial</vt:lpstr>
      <vt:lpstr>Arial Black</vt:lpstr>
      <vt:lpstr>Bebas</vt:lpstr>
      <vt:lpstr>Office Theme</vt:lpstr>
      <vt:lpstr>THE  HACKATHON</vt:lpstr>
      <vt:lpstr>Analysing  Netflix  Data  Set  for  a  New  Streaming  Service</vt:lpstr>
      <vt:lpstr>MOVIES  VS  TV  SHOWS</vt:lpstr>
      <vt:lpstr>TOP  10  COUNTRIES  BY  CONTENT  RELEASE </vt:lpstr>
      <vt:lpstr>RATED  GUIDELINES  BY  CONTENT  TYPE</vt:lpstr>
      <vt:lpstr>TOP  3  COUNTRIES  MOST  POPULAR  CONTENT  RATINGS </vt:lpstr>
      <vt:lpstr>TOP  10  GENRES  TREND  OVER  TIME (2015 - 2021)  MOVIES   VS  TV  SHOWS</vt:lpstr>
      <vt:lpstr>TOP  10  GENRES  TREND  BY  COUNTRY  OVER  TIME (2015 - 2021)  MOVIES  VS  TV  SHOWS</vt:lpstr>
      <vt:lpstr>CONTENT  ADDED  VS  CONTENT  RELEASED  OVER  TIME (2008 - 2021) </vt:lpstr>
      <vt:lpstr>MOST  COMMON  DESCRIPTION  KEYWORDS / THEMES</vt:lpstr>
      <vt:lpstr>Content  genres  such  as  drama  and  comedy  attract  higher  viewer  engagement  compared  to  others  like  documentaries.</vt:lpstr>
      <vt:lpstr>Q &amp; a’s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yiannis michos</dc:creator>
  <cp:lastModifiedBy>J. Selutins</cp:lastModifiedBy>
  <cp:revision>32</cp:revision>
  <dcterms:created xsi:type="dcterms:W3CDTF">2024-04-13T09:10:13Z</dcterms:created>
  <dcterms:modified xsi:type="dcterms:W3CDTF">2024-04-16T19:27:00Z</dcterms:modified>
</cp:coreProperties>
</file>