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763BB2-F5F6-42F0-8435-204689AC0F9B}" v="1" dt="2022-02-26T17:29:48.7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024F04-314A-4340-A4C6-E66ACDA8EBC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F601081-A631-4BDB-BC4D-263886653632}">
      <dgm:prSet/>
      <dgm:spPr/>
      <dgm:t>
        <a:bodyPr/>
        <a:lstStyle/>
        <a:p>
          <a:r>
            <a:rPr lang="en-IN"/>
            <a:t>A Dictionary Attack is a kind of a brute-force assault on a cryptosystem or authentication system.</a:t>
          </a:r>
          <a:endParaRPr lang="en-US"/>
        </a:p>
      </dgm:t>
    </dgm:pt>
    <dgm:pt modelId="{C98CF75C-5647-4409-A49F-C5CDD15E1C3C}" type="parTrans" cxnId="{D6CEBEA9-043C-43DE-9134-C39154CF54E6}">
      <dgm:prSet/>
      <dgm:spPr/>
      <dgm:t>
        <a:bodyPr/>
        <a:lstStyle/>
        <a:p>
          <a:endParaRPr lang="en-US"/>
        </a:p>
      </dgm:t>
    </dgm:pt>
    <dgm:pt modelId="{498E4268-14FE-4FA5-9542-D75BFE57D349}" type="sibTrans" cxnId="{D6CEBEA9-043C-43DE-9134-C39154CF54E6}">
      <dgm:prSet/>
      <dgm:spPr/>
      <dgm:t>
        <a:bodyPr/>
        <a:lstStyle/>
        <a:p>
          <a:endParaRPr lang="en-US"/>
        </a:p>
      </dgm:t>
    </dgm:pt>
    <dgm:pt modelId="{428CB719-792E-43E1-91DA-D13C72EE8045}">
      <dgm:prSet/>
      <dgm:spPr/>
      <dgm:t>
        <a:bodyPr/>
        <a:lstStyle/>
        <a:p>
          <a:r>
            <a:rPr lang="en-IN"/>
            <a:t>In a dictionary attack, the perpetrators attempt to break the encryption or gain access by spraying a library of terms or other values.</a:t>
          </a:r>
          <a:endParaRPr lang="en-US"/>
        </a:p>
      </dgm:t>
    </dgm:pt>
    <dgm:pt modelId="{F1ACB7AC-1958-48EA-AFA2-E8976832F1E7}" type="parTrans" cxnId="{61CC26AD-5938-4443-9DEC-D3240AC41A68}">
      <dgm:prSet/>
      <dgm:spPr/>
      <dgm:t>
        <a:bodyPr/>
        <a:lstStyle/>
        <a:p>
          <a:endParaRPr lang="en-US"/>
        </a:p>
      </dgm:t>
    </dgm:pt>
    <dgm:pt modelId="{79183CCA-430F-4AB2-8A85-C57064EDF79D}" type="sibTrans" cxnId="{61CC26AD-5938-4443-9DEC-D3240AC41A68}">
      <dgm:prSet/>
      <dgm:spPr/>
      <dgm:t>
        <a:bodyPr/>
        <a:lstStyle/>
        <a:p>
          <a:endParaRPr lang="en-US"/>
        </a:p>
      </dgm:t>
    </dgm:pt>
    <dgm:pt modelId="{CC15876C-0B05-4A45-88CA-3A4DA0011F58}" type="pres">
      <dgm:prSet presAssocID="{4C024F04-314A-4340-A4C6-E66ACDA8EBC3}" presName="linear" presStyleCnt="0">
        <dgm:presLayoutVars>
          <dgm:animLvl val="lvl"/>
          <dgm:resizeHandles val="exact"/>
        </dgm:presLayoutVars>
      </dgm:prSet>
      <dgm:spPr/>
    </dgm:pt>
    <dgm:pt modelId="{EEDEAD62-E200-49D5-BFFF-6AB798DE2E26}" type="pres">
      <dgm:prSet presAssocID="{5F601081-A631-4BDB-BC4D-263886653632}" presName="parentText" presStyleLbl="node1" presStyleIdx="0" presStyleCnt="2">
        <dgm:presLayoutVars>
          <dgm:chMax val="0"/>
          <dgm:bulletEnabled val="1"/>
        </dgm:presLayoutVars>
      </dgm:prSet>
      <dgm:spPr/>
    </dgm:pt>
    <dgm:pt modelId="{BC9D39DD-DCDA-4198-A318-73FBD595A05D}" type="pres">
      <dgm:prSet presAssocID="{498E4268-14FE-4FA5-9542-D75BFE57D349}" presName="spacer" presStyleCnt="0"/>
      <dgm:spPr/>
    </dgm:pt>
    <dgm:pt modelId="{86AAB931-4059-4CDD-9E53-A40AD4FBBFAE}" type="pres">
      <dgm:prSet presAssocID="{428CB719-792E-43E1-91DA-D13C72EE8045}" presName="parentText" presStyleLbl="node1" presStyleIdx="1" presStyleCnt="2">
        <dgm:presLayoutVars>
          <dgm:chMax val="0"/>
          <dgm:bulletEnabled val="1"/>
        </dgm:presLayoutVars>
      </dgm:prSet>
      <dgm:spPr/>
    </dgm:pt>
  </dgm:ptLst>
  <dgm:cxnLst>
    <dgm:cxn modelId="{848B2C0D-6E66-4E88-9716-9FA282F9F4B1}" type="presOf" srcId="{5F601081-A631-4BDB-BC4D-263886653632}" destId="{EEDEAD62-E200-49D5-BFFF-6AB798DE2E26}" srcOrd="0" destOrd="0" presId="urn:microsoft.com/office/officeart/2005/8/layout/vList2"/>
    <dgm:cxn modelId="{295F4760-731D-45D9-90DC-A1D169779A9D}" type="presOf" srcId="{428CB719-792E-43E1-91DA-D13C72EE8045}" destId="{86AAB931-4059-4CDD-9E53-A40AD4FBBFAE}" srcOrd="0" destOrd="0" presId="urn:microsoft.com/office/officeart/2005/8/layout/vList2"/>
    <dgm:cxn modelId="{D6CEBEA9-043C-43DE-9134-C39154CF54E6}" srcId="{4C024F04-314A-4340-A4C6-E66ACDA8EBC3}" destId="{5F601081-A631-4BDB-BC4D-263886653632}" srcOrd="0" destOrd="0" parTransId="{C98CF75C-5647-4409-A49F-C5CDD15E1C3C}" sibTransId="{498E4268-14FE-4FA5-9542-D75BFE57D349}"/>
    <dgm:cxn modelId="{61CC26AD-5938-4443-9DEC-D3240AC41A68}" srcId="{4C024F04-314A-4340-A4C6-E66ACDA8EBC3}" destId="{428CB719-792E-43E1-91DA-D13C72EE8045}" srcOrd="1" destOrd="0" parTransId="{F1ACB7AC-1958-48EA-AFA2-E8976832F1E7}" sibTransId="{79183CCA-430F-4AB2-8A85-C57064EDF79D}"/>
    <dgm:cxn modelId="{876481C7-8303-49F7-8CF1-388952FC0DBA}" type="presOf" srcId="{4C024F04-314A-4340-A4C6-E66ACDA8EBC3}" destId="{CC15876C-0B05-4A45-88CA-3A4DA0011F58}" srcOrd="0" destOrd="0" presId="urn:microsoft.com/office/officeart/2005/8/layout/vList2"/>
    <dgm:cxn modelId="{A03CF687-285A-4063-951F-049D2CEDCCA7}" type="presParOf" srcId="{CC15876C-0B05-4A45-88CA-3A4DA0011F58}" destId="{EEDEAD62-E200-49D5-BFFF-6AB798DE2E26}" srcOrd="0" destOrd="0" presId="urn:microsoft.com/office/officeart/2005/8/layout/vList2"/>
    <dgm:cxn modelId="{70192FBA-3A6E-4D53-B292-AFA73663725B}" type="presParOf" srcId="{CC15876C-0B05-4A45-88CA-3A4DA0011F58}" destId="{BC9D39DD-DCDA-4198-A318-73FBD595A05D}" srcOrd="1" destOrd="0" presId="urn:microsoft.com/office/officeart/2005/8/layout/vList2"/>
    <dgm:cxn modelId="{D9E9A95E-DEAF-4804-A8E8-5EBA63D4DE89}" type="presParOf" srcId="{CC15876C-0B05-4A45-88CA-3A4DA0011F58}" destId="{86AAB931-4059-4CDD-9E53-A40AD4FBBFA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2EC037-14B7-4ED2-B2FC-E725DA6E3CE6}"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F788C0C3-385C-4500-9CFE-E790F78D7A81}">
      <dgm:prSet/>
      <dgm:spPr/>
      <dgm:t>
        <a:bodyPr/>
        <a:lstStyle/>
        <a:p>
          <a:pPr>
            <a:lnSpc>
              <a:spcPct val="100000"/>
            </a:lnSpc>
            <a:defRPr cap="all"/>
          </a:pPr>
          <a:r>
            <a:rPr lang="en-US"/>
            <a:t>New Language</a:t>
          </a:r>
        </a:p>
      </dgm:t>
    </dgm:pt>
    <dgm:pt modelId="{950367D5-6499-4723-A39D-AA1123CDAE0C}" type="parTrans" cxnId="{56FC90C8-08DA-4494-BC58-BA5355797025}">
      <dgm:prSet/>
      <dgm:spPr/>
      <dgm:t>
        <a:bodyPr/>
        <a:lstStyle/>
        <a:p>
          <a:endParaRPr lang="en-US"/>
        </a:p>
      </dgm:t>
    </dgm:pt>
    <dgm:pt modelId="{29DAEAF8-BA81-4794-BDE0-D2A298986733}" type="sibTrans" cxnId="{56FC90C8-08DA-4494-BC58-BA5355797025}">
      <dgm:prSet/>
      <dgm:spPr/>
      <dgm:t>
        <a:bodyPr/>
        <a:lstStyle/>
        <a:p>
          <a:endParaRPr lang="en-US"/>
        </a:p>
      </dgm:t>
    </dgm:pt>
    <dgm:pt modelId="{7189C9CF-8F04-4BE3-901E-228AD11F33DB}">
      <dgm:prSet/>
      <dgm:spPr/>
      <dgm:t>
        <a:bodyPr/>
        <a:lstStyle/>
        <a:p>
          <a:pPr>
            <a:lnSpc>
              <a:spcPct val="100000"/>
            </a:lnSpc>
            <a:defRPr cap="all"/>
          </a:pPr>
          <a:r>
            <a:rPr lang="en-US"/>
            <a:t>Lack of information</a:t>
          </a:r>
        </a:p>
      </dgm:t>
    </dgm:pt>
    <dgm:pt modelId="{B25481FD-ECF0-470C-A1E1-BB26F9B0E9AA}" type="parTrans" cxnId="{F818C5A0-832B-4D43-99D7-B49ADBCFDF1B}">
      <dgm:prSet/>
      <dgm:spPr/>
      <dgm:t>
        <a:bodyPr/>
        <a:lstStyle/>
        <a:p>
          <a:endParaRPr lang="en-US"/>
        </a:p>
      </dgm:t>
    </dgm:pt>
    <dgm:pt modelId="{8B0988C2-3625-41B0-97DF-5A403F7584C0}" type="sibTrans" cxnId="{F818C5A0-832B-4D43-99D7-B49ADBCFDF1B}">
      <dgm:prSet/>
      <dgm:spPr/>
      <dgm:t>
        <a:bodyPr/>
        <a:lstStyle/>
        <a:p>
          <a:endParaRPr lang="en-US"/>
        </a:p>
      </dgm:t>
    </dgm:pt>
    <dgm:pt modelId="{252BB75F-599B-4394-8102-389EC88B16CC}" type="pres">
      <dgm:prSet presAssocID="{A22EC037-14B7-4ED2-B2FC-E725DA6E3CE6}" presName="root" presStyleCnt="0">
        <dgm:presLayoutVars>
          <dgm:dir/>
          <dgm:resizeHandles val="exact"/>
        </dgm:presLayoutVars>
      </dgm:prSet>
      <dgm:spPr/>
    </dgm:pt>
    <dgm:pt modelId="{5DF2B91E-968D-44C0-A2E4-2F99F87862E0}" type="pres">
      <dgm:prSet presAssocID="{F788C0C3-385C-4500-9CFE-E790F78D7A81}" presName="compNode" presStyleCnt="0"/>
      <dgm:spPr/>
    </dgm:pt>
    <dgm:pt modelId="{A42CB3D6-3D1C-481C-AC4D-599452EED92E}" type="pres">
      <dgm:prSet presAssocID="{F788C0C3-385C-4500-9CFE-E790F78D7A81}" presName="iconBgRect" presStyleLbl="bgShp" presStyleIdx="0" presStyleCnt="2"/>
      <dgm:spPr/>
    </dgm:pt>
    <dgm:pt modelId="{E4877A8A-7F25-4EBB-B35A-00E8B9DB0CD2}" type="pres">
      <dgm:prSet presAssocID="{F788C0C3-385C-4500-9CFE-E790F78D7A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E6F63467-44E6-405A-8C0F-6B7A8FD17CAC}" type="pres">
      <dgm:prSet presAssocID="{F788C0C3-385C-4500-9CFE-E790F78D7A81}" presName="spaceRect" presStyleCnt="0"/>
      <dgm:spPr/>
    </dgm:pt>
    <dgm:pt modelId="{EDDA2CC8-C9C5-46F2-A0A6-1A4A6061DCBC}" type="pres">
      <dgm:prSet presAssocID="{F788C0C3-385C-4500-9CFE-E790F78D7A81}" presName="textRect" presStyleLbl="revTx" presStyleIdx="0" presStyleCnt="2">
        <dgm:presLayoutVars>
          <dgm:chMax val="1"/>
          <dgm:chPref val="1"/>
        </dgm:presLayoutVars>
      </dgm:prSet>
      <dgm:spPr/>
    </dgm:pt>
    <dgm:pt modelId="{D4E042EB-41F6-4D9E-920A-5D80D6519556}" type="pres">
      <dgm:prSet presAssocID="{29DAEAF8-BA81-4794-BDE0-D2A298986733}" presName="sibTrans" presStyleCnt="0"/>
      <dgm:spPr/>
    </dgm:pt>
    <dgm:pt modelId="{0CCDDF50-24BF-4A96-9AB4-97581AE4E0F3}" type="pres">
      <dgm:prSet presAssocID="{7189C9CF-8F04-4BE3-901E-228AD11F33DB}" presName="compNode" presStyleCnt="0"/>
      <dgm:spPr/>
    </dgm:pt>
    <dgm:pt modelId="{7A91DDEB-2715-41EA-9ACC-43196D86F1DC}" type="pres">
      <dgm:prSet presAssocID="{7189C9CF-8F04-4BE3-901E-228AD11F33DB}" presName="iconBgRect" presStyleLbl="bgShp" presStyleIdx="1" presStyleCnt="2"/>
      <dgm:spPr/>
    </dgm:pt>
    <dgm:pt modelId="{ABB262D8-6FB8-4EAA-AC3A-6C9B1A833427}" type="pres">
      <dgm:prSet presAssocID="{7189C9CF-8F04-4BE3-901E-228AD11F33D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1212643B-9BB0-4AC8-A225-7D9665224FCD}" type="pres">
      <dgm:prSet presAssocID="{7189C9CF-8F04-4BE3-901E-228AD11F33DB}" presName="spaceRect" presStyleCnt="0"/>
      <dgm:spPr/>
    </dgm:pt>
    <dgm:pt modelId="{DDC6086A-C3EA-402F-8998-6CD5BB809AAA}" type="pres">
      <dgm:prSet presAssocID="{7189C9CF-8F04-4BE3-901E-228AD11F33DB}" presName="textRect" presStyleLbl="revTx" presStyleIdx="1" presStyleCnt="2">
        <dgm:presLayoutVars>
          <dgm:chMax val="1"/>
          <dgm:chPref val="1"/>
        </dgm:presLayoutVars>
      </dgm:prSet>
      <dgm:spPr/>
    </dgm:pt>
  </dgm:ptLst>
  <dgm:cxnLst>
    <dgm:cxn modelId="{5E92320A-45E6-4F97-80FE-D491986B880E}" type="presOf" srcId="{7189C9CF-8F04-4BE3-901E-228AD11F33DB}" destId="{DDC6086A-C3EA-402F-8998-6CD5BB809AAA}" srcOrd="0" destOrd="0" presId="urn:microsoft.com/office/officeart/2018/5/layout/IconCircleLabelList"/>
    <dgm:cxn modelId="{9308E21A-E1CC-4ADB-8677-6D89B4D7FBAB}" type="presOf" srcId="{A22EC037-14B7-4ED2-B2FC-E725DA6E3CE6}" destId="{252BB75F-599B-4394-8102-389EC88B16CC}" srcOrd="0" destOrd="0" presId="urn:microsoft.com/office/officeart/2018/5/layout/IconCircleLabelList"/>
    <dgm:cxn modelId="{9C0CFB25-6F06-4E26-9E21-4213DE1D6C82}" type="presOf" srcId="{F788C0C3-385C-4500-9CFE-E790F78D7A81}" destId="{EDDA2CC8-C9C5-46F2-A0A6-1A4A6061DCBC}" srcOrd="0" destOrd="0" presId="urn:microsoft.com/office/officeart/2018/5/layout/IconCircleLabelList"/>
    <dgm:cxn modelId="{F818C5A0-832B-4D43-99D7-B49ADBCFDF1B}" srcId="{A22EC037-14B7-4ED2-B2FC-E725DA6E3CE6}" destId="{7189C9CF-8F04-4BE3-901E-228AD11F33DB}" srcOrd="1" destOrd="0" parTransId="{B25481FD-ECF0-470C-A1E1-BB26F9B0E9AA}" sibTransId="{8B0988C2-3625-41B0-97DF-5A403F7584C0}"/>
    <dgm:cxn modelId="{56FC90C8-08DA-4494-BC58-BA5355797025}" srcId="{A22EC037-14B7-4ED2-B2FC-E725DA6E3CE6}" destId="{F788C0C3-385C-4500-9CFE-E790F78D7A81}" srcOrd="0" destOrd="0" parTransId="{950367D5-6499-4723-A39D-AA1123CDAE0C}" sibTransId="{29DAEAF8-BA81-4794-BDE0-D2A298986733}"/>
    <dgm:cxn modelId="{9ADE3C66-4B29-432B-AAD1-2B03B498980B}" type="presParOf" srcId="{252BB75F-599B-4394-8102-389EC88B16CC}" destId="{5DF2B91E-968D-44C0-A2E4-2F99F87862E0}" srcOrd="0" destOrd="0" presId="urn:microsoft.com/office/officeart/2018/5/layout/IconCircleLabelList"/>
    <dgm:cxn modelId="{A4861B2C-7AEF-4DEC-91E8-6A72795C5748}" type="presParOf" srcId="{5DF2B91E-968D-44C0-A2E4-2F99F87862E0}" destId="{A42CB3D6-3D1C-481C-AC4D-599452EED92E}" srcOrd="0" destOrd="0" presId="urn:microsoft.com/office/officeart/2018/5/layout/IconCircleLabelList"/>
    <dgm:cxn modelId="{84ACC6EA-968A-4FE0-BCA1-F3FD0A0794F6}" type="presParOf" srcId="{5DF2B91E-968D-44C0-A2E4-2F99F87862E0}" destId="{E4877A8A-7F25-4EBB-B35A-00E8B9DB0CD2}" srcOrd="1" destOrd="0" presId="urn:microsoft.com/office/officeart/2018/5/layout/IconCircleLabelList"/>
    <dgm:cxn modelId="{CA4A721C-33EB-45AA-B0EA-D1622405E0B6}" type="presParOf" srcId="{5DF2B91E-968D-44C0-A2E4-2F99F87862E0}" destId="{E6F63467-44E6-405A-8C0F-6B7A8FD17CAC}" srcOrd="2" destOrd="0" presId="urn:microsoft.com/office/officeart/2018/5/layout/IconCircleLabelList"/>
    <dgm:cxn modelId="{45F1093A-62CC-4308-986A-B847A0FB87BC}" type="presParOf" srcId="{5DF2B91E-968D-44C0-A2E4-2F99F87862E0}" destId="{EDDA2CC8-C9C5-46F2-A0A6-1A4A6061DCBC}" srcOrd="3" destOrd="0" presId="urn:microsoft.com/office/officeart/2018/5/layout/IconCircleLabelList"/>
    <dgm:cxn modelId="{12EADF8E-58B9-4896-8CDA-0858A1A2F2BA}" type="presParOf" srcId="{252BB75F-599B-4394-8102-389EC88B16CC}" destId="{D4E042EB-41F6-4D9E-920A-5D80D6519556}" srcOrd="1" destOrd="0" presId="urn:microsoft.com/office/officeart/2018/5/layout/IconCircleLabelList"/>
    <dgm:cxn modelId="{0AF530BA-1FD1-4D39-8B81-E004A8BB3B4C}" type="presParOf" srcId="{252BB75F-599B-4394-8102-389EC88B16CC}" destId="{0CCDDF50-24BF-4A96-9AB4-97581AE4E0F3}" srcOrd="2" destOrd="0" presId="urn:microsoft.com/office/officeart/2018/5/layout/IconCircleLabelList"/>
    <dgm:cxn modelId="{7D3431BD-1425-480A-AA1B-57ED4F2CF3D5}" type="presParOf" srcId="{0CCDDF50-24BF-4A96-9AB4-97581AE4E0F3}" destId="{7A91DDEB-2715-41EA-9ACC-43196D86F1DC}" srcOrd="0" destOrd="0" presId="urn:microsoft.com/office/officeart/2018/5/layout/IconCircleLabelList"/>
    <dgm:cxn modelId="{1B05161E-A91C-45B0-864F-8462663187E0}" type="presParOf" srcId="{0CCDDF50-24BF-4A96-9AB4-97581AE4E0F3}" destId="{ABB262D8-6FB8-4EAA-AC3A-6C9B1A833427}" srcOrd="1" destOrd="0" presId="urn:microsoft.com/office/officeart/2018/5/layout/IconCircleLabelList"/>
    <dgm:cxn modelId="{9E61CD51-3EE7-4D4C-BA62-052C306B5B6E}" type="presParOf" srcId="{0CCDDF50-24BF-4A96-9AB4-97581AE4E0F3}" destId="{1212643B-9BB0-4AC8-A225-7D9665224FCD}" srcOrd="2" destOrd="0" presId="urn:microsoft.com/office/officeart/2018/5/layout/IconCircleLabelList"/>
    <dgm:cxn modelId="{B367C7D2-08BB-4F76-A5D0-0243300860C1}" type="presParOf" srcId="{0CCDDF50-24BF-4A96-9AB4-97581AE4E0F3}" destId="{DDC6086A-C3EA-402F-8998-6CD5BB809AA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3DD8DE-4BC2-4BF6-AB65-1C7B96441F9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C98172F-80D9-453A-BA6F-87B6A42761FF}">
      <dgm:prSet/>
      <dgm:spPr/>
      <dgm:t>
        <a:bodyPr/>
        <a:lstStyle/>
        <a:p>
          <a:r>
            <a:rPr lang="en-US"/>
            <a:t>Python 2.9</a:t>
          </a:r>
        </a:p>
      </dgm:t>
    </dgm:pt>
    <dgm:pt modelId="{EC9F52C2-92E2-4608-89B1-792F224A65CE}" type="parTrans" cxnId="{06CE0556-8962-49DC-B120-AB18CE15B859}">
      <dgm:prSet/>
      <dgm:spPr/>
      <dgm:t>
        <a:bodyPr/>
        <a:lstStyle/>
        <a:p>
          <a:endParaRPr lang="en-US"/>
        </a:p>
      </dgm:t>
    </dgm:pt>
    <dgm:pt modelId="{8EBCA196-9583-46DD-ACB9-340CB0C80379}" type="sibTrans" cxnId="{06CE0556-8962-49DC-B120-AB18CE15B859}">
      <dgm:prSet/>
      <dgm:spPr/>
      <dgm:t>
        <a:bodyPr/>
        <a:lstStyle/>
        <a:p>
          <a:endParaRPr lang="en-US"/>
        </a:p>
      </dgm:t>
    </dgm:pt>
    <dgm:pt modelId="{018A05F3-A2DD-468E-A8A1-345364AE4264}">
      <dgm:prSet/>
      <dgm:spPr/>
      <dgm:t>
        <a:bodyPr/>
        <a:lstStyle/>
        <a:p>
          <a:r>
            <a:rPr lang="en-US"/>
            <a:t>Zipfile library</a:t>
          </a:r>
        </a:p>
      </dgm:t>
    </dgm:pt>
    <dgm:pt modelId="{C050FDB7-95D3-48B9-910D-81B672E95D7F}" type="parTrans" cxnId="{3611A80A-4BDC-47D5-87F7-0B67BCD83915}">
      <dgm:prSet/>
      <dgm:spPr/>
      <dgm:t>
        <a:bodyPr/>
        <a:lstStyle/>
        <a:p>
          <a:endParaRPr lang="en-US"/>
        </a:p>
      </dgm:t>
    </dgm:pt>
    <dgm:pt modelId="{F97CA1C4-AF40-4119-87B5-6F856F09F3BD}" type="sibTrans" cxnId="{3611A80A-4BDC-47D5-87F7-0B67BCD83915}">
      <dgm:prSet/>
      <dgm:spPr/>
      <dgm:t>
        <a:bodyPr/>
        <a:lstStyle/>
        <a:p>
          <a:endParaRPr lang="en-US"/>
        </a:p>
      </dgm:t>
    </dgm:pt>
    <dgm:pt modelId="{E08CCE0C-B6D0-4B1E-8EC5-16CC1BE39DC4}">
      <dgm:prSet/>
      <dgm:spPr/>
      <dgm:t>
        <a:bodyPr/>
        <a:lstStyle/>
        <a:p>
          <a:r>
            <a:rPr lang="en-US"/>
            <a:t>7zip</a:t>
          </a:r>
        </a:p>
      </dgm:t>
    </dgm:pt>
    <dgm:pt modelId="{F36BBCD3-9503-4F57-96CF-CF26BBBEBEB4}" type="parTrans" cxnId="{6FC87847-1B3D-4F9D-B803-3B6654B606A2}">
      <dgm:prSet/>
      <dgm:spPr/>
      <dgm:t>
        <a:bodyPr/>
        <a:lstStyle/>
        <a:p>
          <a:endParaRPr lang="en-US"/>
        </a:p>
      </dgm:t>
    </dgm:pt>
    <dgm:pt modelId="{9B474CD4-6BD9-4500-9124-56D1E52F2440}" type="sibTrans" cxnId="{6FC87847-1B3D-4F9D-B803-3B6654B606A2}">
      <dgm:prSet/>
      <dgm:spPr/>
      <dgm:t>
        <a:bodyPr/>
        <a:lstStyle/>
        <a:p>
          <a:endParaRPr lang="en-US"/>
        </a:p>
      </dgm:t>
    </dgm:pt>
    <dgm:pt modelId="{AC7875FE-72E1-4DD7-8939-C50F031FA8AF}">
      <dgm:prSet/>
      <dgm:spPr/>
      <dgm:t>
        <a:bodyPr/>
        <a:lstStyle/>
        <a:p>
          <a:r>
            <a:rPr lang="en-US"/>
            <a:t>Vs code</a:t>
          </a:r>
        </a:p>
      </dgm:t>
    </dgm:pt>
    <dgm:pt modelId="{35EC83A4-73E3-4BBD-ADED-EEB5D086C74C}" type="parTrans" cxnId="{DD1776D1-5692-4717-8D18-A461257BEF57}">
      <dgm:prSet/>
      <dgm:spPr/>
      <dgm:t>
        <a:bodyPr/>
        <a:lstStyle/>
        <a:p>
          <a:endParaRPr lang="en-US"/>
        </a:p>
      </dgm:t>
    </dgm:pt>
    <dgm:pt modelId="{F8951D9A-2D5A-475D-AEE0-6B1781286B50}" type="sibTrans" cxnId="{DD1776D1-5692-4717-8D18-A461257BEF57}">
      <dgm:prSet/>
      <dgm:spPr/>
      <dgm:t>
        <a:bodyPr/>
        <a:lstStyle/>
        <a:p>
          <a:endParaRPr lang="en-US"/>
        </a:p>
      </dgm:t>
    </dgm:pt>
    <dgm:pt modelId="{C4F8EE10-6F90-4FD6-BAFA-D151C7E046E7}">
      <dgm:prSet/>
      <dgm:spPr/>
      <dgm:t>
        <a:bodyPr/>
        <a:lstStyle/>
        <a:p>
          <a:r>
            <a:rPr lang="en-US"/>
            <a:t>Command prompt</a:t>
          </a:r>
        </a:p>
      </dgm:t>
    </dgm:pt>
    <dgm:pt modelId="{B5F6B075-8B4E-4ABB-A03B-130D4B7DBFD1}" type="parTrans" cxnId="{6A8D7464-1077-4285-808B-D0774368B0BE}">
      <dgm:prSet/>
      <dgm:spPr/>
      <dgm:t>
        <a:bodyPr/>
        <a:lstStyle/>
        <a:p>
          <a:endParaRPr lang="en-US"/>
        </a:p>
      </dgm:t>
    </dgm:pt>
    <dgm:pt modelId="{BB3E65E4-9A64-4A15-A6E8-4F84133D6108}" type="sibTrans" cxnId="{6A8D7464-1077-4285-808B-D0774368B0BE}">
      <dgm:prSet/>
      <dgm:spPr/>
      <dgm:t>
        <a:bodyPr/>
        <a:lstStyle/>
        <a:p>
          <a:endParaRPr lang="en-US"/>
        </a:p>
      </dgm:t>
    </dgm:pt>
    <dgm:pt modelId="{6EF1F3D1-9164-4579-B959-62E628FDB2DB}" type="pres">
      <dgm:prSet presAssocID="{DE3DD8DE-4BC2-4BF6-AB65-1C7B96441F94}" presName="linear" presStyleCnt="0">
        <dgm:presLayoutVars>
          <dgm:animLvl val="lvl"/>
          <dgm:resizeHandles val="exact"/>
        </dgm:presLayoutVars>
      </dgm:prSet>
      <dgm:spPr/>
    </dgm:pt>
    <dgm:pt modelId="{AC647260-5B26-404A-A39D-89C0C5D6FFF0}" type="pres">
      <dgm:prSet presAssocID="{DC98172F-80D9-453A-BA6F-87B6A42761FF}" presName="parentText" presStyleLbl="node1" presStyleIdx="0" presStyleCnt="5">
        <dgm:presLayoutVars>
          <dgm:chMax val="0"/>
          <dgm:bulletEnabled val="1"/>
        </dgm:presLayoutVars>
      </dgm:prSet>
      <dgm:spPr/>
    </dgm:pt>
    <dgm:pt modelId="{C737DE6E-41FD-45AC-A87B-B25CE1D76907}" type="pres">
      <dgm:prSet presAssocID="{8EBCA196-9583-46DD-ACB9-340CB0C80379}" presName="spacer" presStyleCnt="0"/>
      <dgm:spPr/>
    </dgm:pt>
    <dgm:pt modelId="{21850281-E38A-46BF-AFD9-0AE614DE2B15}" type="pres">
      <dgm:prSet presAssocID="{018A05F3-A2DD-468E-A8A1-345364AE4264}" presName="parentText" presStyleLbl="node1" presStyleIdx="1" presStyleCnt="5">
        <dgm:presLayoutVars>
          <dgm:chMax val="0"/>
          <dgm:bulletEnabled val="1"/>
        </dgm:presLayoutVars>
      </dgm:prSet>
      <dgm:spPr/>
    </dgm:pt>
    <dgm:pt modelId="{FC893EBF-13B6-4561-9A42-D4D3093B7B2A}" type="pres">
      <dgm:prSet presAssocID="{F97CA1C4-AF40-4119-87B5-6F856F09F3BD}" presName="spacer" presStyleCnt="0"/>
      <dgm:spPr/>
    </dgm:pt>
    <dgm:pt modelId="{6385BA63-A2B2-468E-87DA-97977A7B1947}" type="pres">
      <dgm:prSet presAssocID="{E08CCE0C-B6D0-4B1E-8EC5-16CC1BE39DC4}" presName="parentText" presStyleLbl="node1" presStyleIdx="2" presStyleCnt="5">
        <dgm:presLayoutVars>
          <dgm:chMax val="0"/>
          <dgm:bulletEnabled val="1"/>
        </dgm:presLayoutVars>
      </dgm:prSet>
      <dgm:spPr/>
    </dgm:pt>
    <dgm:pt modelId="{48F938F4-E240-4195-B200-4F6B92053CE5}" type="pres">
      <dgm:prSet presAssocID="{9B474CD4-6BD9-4500-9124-56D1E52F2440}" presName="spacer" presStyleCnt="0"/>
      <dgm:spPr/>
    </dgm:pt>
    <dgm:pt modelId="{74DEEB4E-5446-404D-B640-D8605036EBDF}" type="pres">
      <dgm:prSet presAssocID="{AC7875FE-72E1-4DD7-8939-C50F031FA8AF}" presName="parentText" presStyleLbl="node1" presStyleIdx="3" presStyleCnt="5">
        <dgm:presLayoutVars>
          <dgm:chMax val="0"/>
          <dgm:bulletEnabled val="1"/>
        </dgm:presLayoutVars>
      </dgm:prSet>
      <dgm:spPr/>
    </dgm:pt>
    <dgm:pt modelId="{DDD49E5D-FFA4-4CD2-8DBF-D651AE232E9A}" type="pres">
      <dgm:prSet presAssocID="{F8951D9A-2D5A-475D-AEE0-6B1781286B50}" presName="spacer" presStyleCnt="0"/>
      <dgm:spPr/>
    </dgm:pt>
    <dgm:pt modelId="{FF77C191-0BD1-4CE6-BBE0-A3E325386654}" type="pres">
      <dgm:prSet presAssocID="{C4F8EE10-6F90-4FD6-BAFA-D151C7E046E7}" presName="parentText" presStyleLbl="node1" presStyleIdx="4" presStyleCnt="5">
        <dgm:presLayoutVars>
          <dgm:chMax val="0"/>
          <dgm:bulletEnabled val="1"/>
        </dgm:presLayoutVars>
      </dgm:prSet>
      <dgm:spPr/>
    </dgm:pt>
  </dgm:ptLst>
  <dgm:cxnLst>
    <dgm:cxn modelId="{1FC21902-1AC3-412E-906E-AD871FFDA03F}" type="presOf" srcId="{C4F8EE10-6F90-4FD6-BAFA-D151C7E046E7}" destId="{FF77C191-0BD1-4CE6-BBE0-A3E325386654}" srcOrd="0" destOrd="0" presId="urn:microsoft.com/office/officeart/2005/8/layout/vList2"/>
    <dgm:cxn modelId="{3611A80A-4BDC-47D5-87F7-0B67BCD83915}" srcId="{DE3DD8DE-4BC2-4BF6-AB65-1C7B96441F94}" destId="{018A05F3-A2DD-468E-A8A1-345364AE4264}" srcOrd="1" destOrd="0" parTransId="{C050FDB7-95D3-48B9-910D-81B672E95D7F}" sibTransId="{F97CA1C4-AF40-4119-87B5-6F856F09F3BD}"/>
    <dgm:cxn modelId="{31246718-2479-4A1E-BCAC-6D1306E88B87}" type="presOf" srcId="{E08CCE0C-B6D0-4B1E-8EC5-16CC1BE39DC4}" destId="{6385BA63-A2B2-468E-87DA-97977A7B1947}" srcOrd="0" destOrd="0" presId="urn:microsoft.com/office/officeart/2005/8/layout/vList2"/>
    <dgm:cxn modelId="{19DD4C1C-9201-4A46-A0C6-FFA9CD0B8716}" type="presOf" srcId="{018A05F3-A2DD-468E-A8A1-345364AE4264}" destId="{21850281-E38A-46BF-AFD9-0AE614DE2B15}" srcOrd="0" destOrd="0" presId="urn:microsoft.com/office/officeart/2005/8/layout/vList2"/>
    <dgm:cxn modelId="{C1B66020-5F07-45E4-AF77-FAE384F42C02}" type="presOf" srcId="{AC7875FE-72E1-4DD7-8939-C50F031FA8AF}" destId="{74DEEB4E-5446-404D-B640-D8605036EBDF}" srcOrd="0" destOrd="0" presId="urn:microsoft.com/office/officeart/2005/8/layout/vList2"/>
    <dgm:cxn modelId="{6A8D7464-1077-4285-808B-D0774368B0BE}" srcId="{DE3DD8DE-4BC2-4BF6-AB65-1C7B96441F94}" destId="{C4F8EE10-6F90-4FD6-BAFA-D151C7E046E7}" srcOrd="4" destOrd="0" parTransId="{B5F6B075-8B4E-4ABB-A03B-130D4B7DBFD1}" sibTransId="{BB3E65E4-9A64-4A15-A6E8-4F84133D6108}"/>
    <dgm:cxn modelId="{6FC87847-1B3D-4F9D-B803-3B6654B606A2}" srcId="{DE3DD8DE-4BC2-4BF6-AB65-1C7B96441F94}" destId="{E08CCE0C-B6D0-4B1E-8EC5-16CC1BE39DC4}" srcOrd="2" destOrd="0" parTransId="{F36BBCD3-9503-4F57-96CF-CF26BBBEBEB4}" sibTransId="{9B474CD4-6BD9-4500-9124-56D1E52F2440}"/>
    <dgm:cxn modelId="{06CE0556-8962-49DC-B120-AB18CE15B859}" srcId="{DE3DD8DE-4BC2-4BF6-AB65-1C7B96441F94}" destId="{DC98172F-80D9-453A-BA6F-87B6A42761FF}" srcOrd="0" destOrd="0" parTransId="{EC9F52C2-92E2-4608-89B1-792F224A65CE}" sibTransId="{8EBCA196-9583-46DD-ACB9-340CB0C80379}"/>
    <dgm:cxn modelId="{6CDB86CF-C6CA-4C97-A7E2-7EF99AA87294}" type="presOf" srcId="{DE3DD8DE-4BC2-4BF6-AB65-1C7B96441F94}" destId="{6EF1F3D1-9164-4579-B959-62E628FDB2DB}" srcOrd="0" destOrd="0" presId="urn:microsoft.com/office/officeart/2005/8/layout/vList2"/>
    <dgm:cxn modelId="{DD1776D1-5692-4717-8D18-A461257BEF57}" srcId="{DE3DD8DE-4BC2-4BF6-AB65-1C7B96441F94}" destId="{AC7875FE-72E1-4DD7-8939-C50F031FA8AF}" srcOrd="3" destOrd="0" parTransId="{35EC83A4-73E3-4BBD-ADED-EEB5D086C74C}" sibTransId="{F8951D9A-2D5A-475D-AEE0-6B1781286B50}"/>
    <dgm:cxn modelId="{4BC623F4-01ED-4BE0-88A2-EC0459B98D38}" type="presOf" srcId="{DC98172F-80D9-453A-BA6F-87B6A42761FF}" destId="{AC647260-5B26-404A-A39D-89C0C5D6FFF0}" srcOrd="0" destOrd="0" presId="urn:microsoft.com/office/officeart/2005/8/layout/vList2"/>
    <dgm:cxn modelId="{8D3BDDFF-68DD-40C5-87E1-CA028A948F0F}" type="presParOf" srcId="{6EF1F3D1-9164-4579-B959-62E628FDB2DB}" destId="{AC647260-5B26-404A-A39D-89C0C5D6FFF0}" srcOrd="0" destOrd="0" presId="urn:microsoft.com/office/officeart/2005/8/layout/vList2"/>
    <dgm:cxn modelId="{5CDAF2DA-2F46-4F0F-9040-10780ED09ED3}" type="presParOf" srcId="{6EF1F3D1-9164-4579-B959-62E628FDB2DB}" destId="{C737DE6E-41FD-45AC-A87B-B25CE1D76907}" srcOrd="1" destOrd="0" presId="urn:microsoft.com/office/officeart/2005/8/layout/vList2"/>
    <dgm:cxn modelId="{E54B2404-5D49-446A-9759-D0BFF5B23E9B}" type="presParOf" srcId="{6EF1F3D1-9164-4579-B959-62E628FDB2DB}" destId="{21850281-E38A-46BF-AFD9-0AE614DE2B15}" srcOrd="2" destOrd="0" presId="urn:microsoft.com/office/officeart/2005/8/layout/vList2"/>
    <dgm:cxn modelId="{4745DF01-84C2-40B4-80F6-B34B5AD2AE22}" type="presParOf" srcId="{6EF1F3D1-9164-4579-B959-62E628FDB2DB}" destId="{FC893EBF-13B6-4561-9A42-D4D3093B7B2A}" srcOrd="3" destOrd="0" presId="urn:microsoft.com/office/officeart/2005/8/layout/vList2"/>
    <dgm:cxn modelId="{CCA41A44-34F8-4F77-9128-373834E5C619}" type="presParOf" srcId="{6EF1F3D1-9164-4579-B959-62E628FDB2DB}" destId="{6385BA63-A2B2-468E-87DA-97977A7B1947}" srcOrd="4" destOrd="0" presId="urn:microsoft.com/office/officeart/2005/8/layout/vList2"/>
    <dgm:cxn modelId="{7F64C334-BA96-41E9-AE28-E87390115F31}" type="presParOf" srcId="{6EF1F3D1-9164-4579-B959-62E628FDB2DB}" destId="{48F938F4-E240-4195-B200-4F6B92053CE5}" srcOrd="5" destOrd="0" presId="urn:microsoft.com/office/officeart/2005/8/layout/vList2"/>
    <dgm:cxn modelId="{E8B56D1B-0A9A-456A-AC95-A9C159D33076}" type="presParOf" srcId="{6EF1F3D1-9164-4579-B959-62E628FDB2DB}" destId="{74DEEB4E-5446-404D-B640-D8605036EBDF}" srcOrd="6" destOrd="0" presId="urn:microsoft.com/office/officeart/2005/8/layout/vList2"/>
    <dgm:cxn modelId="{2DFE5A07-6662-40E5-A786-488453A72014}" type="presParOf" srcId="{6EF1F3D1-9164-4579-B959-62E628FDB2DB}" destId="{DDD49E5D-FFA4-4CD2-8DBF-D651AE232E9A}" srcOrd="7" destOrd="0" presId="urn:microsoft.com/office/officeart/2005/8/layout/vList2"/>
    <dgm:cxn modelId="{2A426783-E4BE-482B-A807-5376CC543391}" type="presParOf" srcId="{6EF1F3D1-9164-4579-B959-62E628FDB2DB}" destId="{FF77C191-0BD1-4CE6-BBE0-A3E32538665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D01229-592B-4D45-9EDC-7A78D6D82C7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960358C-F257-4587-8887-DBAD0CC40241}">
      <dgm:prSet/>
      <dgm:spPr/>
      <dgm:t>
        <a:bodyPr/>
        <a:lstStyle/>
        <a:p>
          <a:r>
            <a:rPr lang="en-IN" b="1"/>
            <a:t>Free code camp youtube – Python language</a:t>
          </a:r>
          <a:endParaRPr lang="en-US"/>
        </a:p>
      </dgm:t>
    </dgm:pt>
    <dgm:pt modelId="{58C0BEDF-6072-4B8A-87AC-C189A8002341}" type="parTrans" cxnId="{4FE3A6E2-492B-43C7-A591-2839224D97B0}">
      <dgm:prSet/>
      <dgm:spPr/>
      <dgm:t>
        <a:bodyPr/>
        <a:lstStyle/>
        <a:p>
          <a:endParaRPr lang="en-US"/>
        </a:p>
      </dgm:t>
    </dgm:pt>
    <dgm:pt modelId="{DDCDE625-CFB6-4BC4-8129-88E177C1357A}" type="sibTrans" cxnId="{4FE3A6E2-492B-43C7-A591-2839224D97B0}">
      <dgm:prSet/>
      <dgm:spPr/>
      <dgm:t>
        <a:bodyPr/>
        <a:lstStyle/>
        <a:p>
          <a:endParaRPr lang="en-US"/>
        </a:p>
      </dgm:t>
    </dgm:pt>
    <dgm:pt modelId="{0E28F121-5C7D-4924-8D82-4EB1AF9C96A0}">
      <dgm:prSet/>
      <dgm:spPr/>
      <dgm:t>
        <a:bodyPr/>
        <a:lstStyle/>
        <a:p>
          <a:r>
            <a:rPr lang="en-IN" b="1"/>
            <a:t>Code with harry youtube – Python language</a:t>
          </a:r>
          <a:endParaRPr lang="en-US"/>
        </a:p>
      </dgm:t>
    </dgm:pt>
    <dgm:pt modelId="{2A941B16-8644-41BE-A2A2-C478499104AB}" type="parTrans" cxnId="{7E4DE3BB-9FE0-4488-9331-E6C19812A7B2}">
      <dgm:prSet/>
      <dgm:spPr/>
      <dgm:t>
        <a:bodyPr/>
        <a:lstStyle/>
        <a:p>
          <a:endParaRPr lang="en-US"/>
        </a:p>
      </dgm:t>
    </dgm:pt>
    <dgm:pt modelId="{89D1839E-EC19-425A-8764-AAF0F495D303}" type="sibTrans" cxnId="{7E4DE3BB-9FE0-4488-9331-E6C19812A7B2}">
      <dgm:prSet/>
      <dgm:spPr/>
      <dgm:t>
        <a:bodyPr/>
        <a:lstStyle/>
        <a:p>
          <a:endParaRPr lang="en-US"/>
        </a:p>
      </dgm:t>
    </dgm:pt>
    <dgm:pt modelId="{9037A460-BD29-4EB2-8C32-FB283D1308F0}">
      <dgm:prSet/>
      <dgm:spPr/>
      <dgm:t>
        <a:bodyPr/>
        <a:lstStyle/>
        <a:p>
          <a:r>
            <a:rPr lang="en-IN" b="1"/>
            <a:t>Geeks for geeks - Approaches</a:t>
          </a:r>
          <a:endParaRPr lang="en-US"/>
        </a:p>
      </dgm:t>
    </dgm:pt>
    <dgm:pt modelId="{FF3BB6F5-FBF5-43FF-81B8-C1EFC96E699F}" type="parTrans" cxnId="{338268C4-D6EB-4C84-9A4D-E02C47EA4206}">
      <dgm:prSet/>
      <dgm:spPr/>
      <dgm:t>
        <a:bodyPr/>
        <a:lstStyle/>
        <a:p>
          <a:endParaRPr lang="en-US"/>
        </a:p>
      </dgm:t>
    </dgm:pt>
    <dgm:pt modelId="{D09C5F93-A4B6-4E18-92B9-D77230FEF406}" type="sibTrans" cxnId="{338268C4-D6EB-4C84-9A4D-E02C47EA4206}">
      <dgm:prSet/>
      <dgm:spPr/>
      <dgm:t>
        <a:bodyPr/>
        <a:lstStyle/>
        <a:p>
          <a:endParaRPr lang="en-US"/>
        </a:p>
      </dgm:t>
    </dgm:pt>
    <dgm:pt modelId="{54EBC869-C181-404D-ADEB-FEBD804286C4}">
      <dgm:prSet/>
      <dgm:spPr/>
      <dgm:t>
        <a:bodyPr/>
        <a:lstStyle/>
        <a:p>
          <a:r>
            <a:rPr lang="en-IN" b="1"/>
            <a:t>The pythoncode.com- Python libraries</a:t>
          </a:r>
          <a:endParaRPr lang="en-US"/>
        </a:p>
      </dgm:t>
    </dgm:pt>
    <dgm:pt modelId="{DFBA42B7-3F49-4BBD-A507-6A9ADD41AC42}" type="parTrans" cxnId="{E584750E-D908-43FF-851D-29F07694F1F9}">
      <dgm:prSet/>
      <dgm:spPr/>
      <dgm:t>
        <a:bodyPr/>
        <a:lstStyle/>
        <a:p>
          <a:endParaRPr lang="en-US"/>
        </a:p>
      </dgm:t>
    </dgm:pt>
    <dgm:pt modelId="{5E441C4E-95BD-454F-BA84-B1894252B24D}" type="sibTrans" cxnId="{E584750E-D908-43FF-851D-29F07694F1F9}">
      <dgm:prSet/>
      <dgm:spPr/>
      <dgm:t>
        <a:bodyPr/>
        <a:lstStyle/>
        <a:p>
          <a:endParaRPr lang="en-US"/>
        </a:p>
      </dgm:t>
    </dgm:pt>
    <dgm:pt modelId="{52ED9212-92BC-4AAF-BD52-1F44D8A4FE33}">
      <dgm:prSet/>
      <dgm:spPr/>
      <dgm:t>
        <a:bodyPr/>
        <a:lstStyle/>
        <a:p>
          <a:r>
            <a:rPr lang="en-IN" b="1"/>
            <a:t>Codekaro.in – Html,css</a:t>
          </a:r>
          <a:endParaRPr lang="en-US"/>
        </a:p>
      </dgm:t>
    </dgm:pt>
    <dgm:pt modelId="{8DCF22C3-28CE-45EE-8533-0D6A60A85521}" type="parTrans" cxnId="{ACA1C3AF-8C80-498A-8811-6F206A2214C3}">
      <dgm:prSet/>
      <dgm:spPr/>
      <dgm:t>
        <a:bodyPr/>
        <a:lstStyle/>
        <a:p>
          <a:endParaRPr lang="en-US"/>
        </a:p>
      </dgm:t>
    </dgm:pt>
    <dgm:pt modelId="{62C5860C-0E0C-40D0-BD57-069CA07B1B8C}" type="sibTrans" cxnId="{ACA1C3AF-8C80-498A-8811-6F206A2214C3}">
      <dgm:prSet/>
      <dgm:spPr/>
      <dgm:t>
        <a:bodyPr/>
        <a:lstStyle/>
        <a:p>
          <a:endParaRPr lang="en-US"/>
        </a:p>
      </dgm:t>
    </dgm:pt>
    <dgm:pt modelId="{6C620DA6-6C26-4DF9-8BAD-7A9585C85D15}" type="pres">
      <dgm:prSet presAssocID="{3ED01229-592B-4D45-9EDC-7A78D6D82C74}" presName="vert0" presStyleCnt="0">
        <dgm:presLayoutVars>
          <dgm:dir/>
          <dgm:animOne val="branch"/>
          <dgm:animLvl val="lvl"/>
        </dgm:presLayoutVars>
      </dgm:prSet>
      <dgm:spPr/>
    </dgm:pt>
    <dgm:pt modelId="{BD6D4763-C151-4095-94AA-E18858E45ED2}" type="pres">
      <dgm:prSet presAssocID="{5960358C-F257-4587-8887-DBAD0CC40241}" presName="thickLine" presStyleLbl="alignNode1" presStyleIdx="0" presStyleCnt="5"/>
      <dgm:spPr/>
    </dgm:pt>
    <dgm:pt modelId="{29C64818-DC5B-4EA6-89AB-9774CBCB29E4}" type="pres">
      <dgm:prSet presAssocID="{5960358C-F257-4587-8887-DBAD0CC40241}" presName="horz1" presStyleCnt="0"/>
      <dgm:spPr/>
    </dgm:pt>
    <dgm:pt modelId="{2A37565C-E3A5-4A7C-83A0-493EA9AF8EDC}" type="pres">
      <dgm:prSet presAssocID="{5960358C-F257-4587-8887-DBAD0CC40241}" presName="tx1" presStyleLbl="revTx" presStyleIdx="0" presStyleCnt="5"/>
      <dgm:spPr/>
    </dgm:pt>
    <dgm:pt modelId="{6EF0D7C5-82C9-4655-BE41-2B4C9EB04EB3}" type="pres">
      <dgm:prSet presAssocID="{5960358C-F257-4587-8887-DBAD0CC40241}" presName="vert1" presStyleCnt="0"/>
      <dgm:spPr/>
    </dgm:pt>
    <dgm:pt modelId="{82EA9C71-BF7C-43F1-8DC1-91227A5FC707}" type="pres">
      <dgm:prSet presAssocID="{0E28F121-5C7D-4924-8D82-4EB1AF9C96A0}" presName="thickLine" presStyleLbl="alignNode1" presStyleIdx="1" presStyleCnt="5"/>
      <dgm:spPr/>
    </dgm:pt>
    <dgm:pt modelId="{F22C38CD-E35D-4F94-99D2-34E369E3E7FF}" type="pres">
      <dgm:prSet presAssocID="{0E28F121-5C7D-4924-8D82-4EB1AF9C96A0}" presName="horz1" presStyleCnt="0"/>
      <dgm:spPr/>
    </dgm:pt>
    <dgm:pt modelId="{EBC62F1D-764B-4CE0-AAB0-176ACB663EA5}" type="pres">
      <dgm:prSet presAssocID="{0E28F121-5C7D-4924-8D82-4EB1AF9C96A0}" presName="tx1" presStyleLbl="revTx" presStyleIdx="1" presStyleCnt="5"/>
      <dgm:spPr/>
    </dgm:pt>
    <dgm:pt modelId="{883FB871-6099-4F5A-9E66-C08FBDBBFCF0}" type="pres">
      <dgm:prSet presAssocID="{0E28F121-5C7D-4924-8D82-4EB1AF9C96A0}" presName="vert1" presStyleCnt="0"/>
      <dgm:spPr/>
    </dgm:pt>
    <dgm:pt modelId="{D47BA3E6-A9B5-453D-9DBF-8F8B35334D8B}" type="pres">
      <dgm:prSet presAssocID="{9037A460-BD29-4EB2-8C32-FB283D1308F0}" presName="thickLine" presStyleLbl="alignNode1" presStyleIdx="2" presStyleCnt="5"/>
      <dgm:spPr/>
    </dgm:pt>
    <dgm:pt modelId="{A83419C0-9E05-4FF6-9390-663B3A5A2FBE}" type="pres">
      <dgm:prSet presAssocID="{9037A460-BD29-4EB2-8C32-FB283D1308F0}" presName="horz1" presStyleCnt="0"/>
      <dgm:spPr/>
    </dgm:pt>
    <dgm:pt modelId="{CDAEB7EE-A8A5-4DDE-B6DC-D9F3589ACCAE}" type="pres">
      <dgm:prSet presAssocID="{9037A460-BD29-4EB2-8C32-FB283D1308F0}" presName="tx1" presStyleLbl="revTx" presStyleIdx="2" presStyleCnt="5"/>
      <dgm:spPr/>
    </dgm:pt>
    <dgm:pt modelId="{E2096E80-5899-4564-BD5D-387571A36200}" type="pres">
      <dgm:prSet presAssocID="{9037A460-BD29-4EB2-8C32-FB283D1308F0}" presName="vert1" presStyleCnt="0"/>
      <dgm:spPr/>
    </dgm:pt>
    <dgm:pt modelId="{061C2454-565B-474C-860E-EAC53BC43D60}" type="pres">
      <dgm:prSet presAssocID="{54EBC869-C181-404D-ADEB-FEBD804286C4}" presName="thickLine" presStyleLbl="alignNode1" presStyleIdx="3" presStyleCnt="5"/>
      <dgm:spPr/>
    </dgm:pt>
    <dgm:pt modelId="{33C5EBB7-2C93-470F-8368-177A14FEF196}" type="pres">
      <dgm:prSet presAssocID="{54EBC869-C181-404D-ADEB-FEBD804286C4}" presName="horz1" presStyleCnt="0"/>
      <dgm:spPr/>
    </dgm:pt>
    <dgm:pt modelId="{B011858B-711B-46FE-84FE-9E0A4E79225D}" type="pres">
      <dgm:prSet presAssocID="{54EBC869-C181-404D-ADEB-FEBD804286C4}" presName="tx1" presStyleLbl="revTx" presStyleIdx="3" presStyleCnt="5"/>
      <dgm:spPr/>
    </dgm:pt>
    <dgm:pt modelId="{A8C2EE46-73AC-4C08-95F5-9CE17ADE6C7E}" type="pres">
      <dgm:prSet presAssocID="{54EBC869-C181-404D-ADEB-FEBD804286C4}" presName="vert1" presStyleCnt="0"/>
      <dgm:spPr/>
    </dgm:pt>
    <dgm:pt modelId="{0F9E1DB8-4A51-459D-82EB-4CD788938864}" type="pres">
      <dgm:prSet presAssocID="{52ED9212-92BC-4AAF-BD52-1F44D8A4FE33}" presName="thickLine" presStyleLbl="alignNode1" presStyleIdx="4" presStyleCnt="5"/>
      <dgm:spPr/>
    </dgm:pt>
    <dgm:pt modelId="{CDAFA1DD-5B5B-4D7F-B9FB-C7FD6FFB4D69}" type="pres">
      <dgm:prSet presAssocID="{52ED9212-92BC-4AAF-BD52-1F44D8A4FE33}" presName="horz1" presStyleCnt="0"/>
      <dgm:spPr/>
    </dgm:pt>
    <dgm:pt modelId="{B025CBC2-B072-493A-9CF4-A13C4D2B5109}" type="pres">
      <dgm:prSet presAssocID="{52ED9212-92BC-4AAF-BD52-1F44D8A4FE33}" presName="tx1" presStyleLbl="revTx" presStyleIdx="4" presStyleCnt="5"/>
      <dgm:spPr/>
    </dgm:pt>
    <dgm:pt modelId="{25A6862C-7E55-4A2B-8858-DE63DF64B63C}" type="pres">
      <dgm:prSet presAssocID="{52ED9212-92BC-4AAF-BD52-1F44D8A4FE33}" presName="vert1" presStyleCnt="0"/>
      <dgm:spPr/>
    </dgm:pt>
  </dgm:ptLst>
  <dgm:cxnLst>
    <dgm:cxn modelId="{E584750E-D908-43FF-851D-29F07694F1F9}" srcId="{3ED01229-592B-4D45-9EDC-7A78D6D82C74}" destId="{54EBC869-C181-404D-ADEB-FEBD804286C4}" srcOrd="3" destOrd="0" parTransId="{DFBA42B7-3F49-4BBD-A507-6A9ADD41AC42}" sibTransId="{5E441C4E-95BD-454F-BA84-B1894252B24D}"/>
    <dgm:cxn modelId="{F5F4F264-A01C-4023-B1FD-6E8EC3590F9E}" type="presOf" srcId="{0E28F121-5C7D-4924-8D82-4EB1AF9C96A0}" destId="{EBC62F1D-764B-4CE0-AAB0-176ACB663EA5}" srcOrd="0" destOrd="0" presId="urn:microsoft.com/office/officeart/2008/layout/LinedList"/>
    <dgm:cxn modelId="{10989695-5062-46A5-994A-2034ACD41ECA}" type="presOf" srcId="{9037A460-BD29-4EB2-8C32-FB283D1308F0}" destId="{CDAEB7EE-A8A5-4DDE-B6DC-D9F3589ACCAE}" srcOrd="0" destOrd="0" presId="urn:microsoft.com/office/officeart/2008/layout/LinedList"/>
    <dgm:cxn modelId="{6283F797-C365-4FAF-A5B3-85D7A6037E71}" type="presOf" srcId="{5960358C-F257-4587-8887-DBAD0CC40241}" destId="{2A37565C-E3A5-4A7C-83A0-493EA9AF8EDC}" srcOrd="0" destOrd="0" presId="urn:microsoft.com/office/officeart/2008/layout/LinedList"/>
    <dgm:cxn modelId="{3C5A94A8-BB5A-4C14-AE53-53F26B734FB1}" type="presOf" srcId="{3ED01229-592B-4D45-9EDC-7A78D6D82C74}" destId="{6C620DA6-6C26-4DF9-8BAD-7A9585C85D15}" srcOrd="0" destOrd="0" presId="urn:microsoft.com/office/officeart/2008/layout/LinedList"/>
    <dgm:cxn modelId="{ACA1C3AF-8C80-498A-8811-6F206A2214C3}" srcId="{3ED01229-592B-4D45-9EDC-7A78D6D82C74}" destId="{52ED9212-92BC-4AAF-BD52-1F44D8A4FE33}" srcOrd="4" destOrd="0" parTransId="{8DCF22C3-28CE-45EE-8533-0D6A60A85521}" sibTransId="{62C5860C-0E0C-40D0-BD57-069CA07B1B8C}"/>
    <dgm:cxn modelId="{7E4DE3BB-9FE0-4488-9331-E6C19812A7B2}" srcId="{3ED01229-592B-4D45-9EDC-7A78D6D82C74}" destId="{0E28F121-5C7D-4924-8D82-4EB1AF9C96A0}" srcOrd="1" destOrd="0" parTransId="{2A941B16-8644-41BE-A2A2-C478499104AB}" sibTransId="{89D1839E-EC19-425A-8764-AAF0F495D303}"/>
    <dgm:cxn modelId="{338268C4-D6EB-4C84-9A4D-E02C47EA4206}" srcId="{3ED01229-592B-4D45-9EDC-7A78D6D82C74}" destId="{9037A460-BD29-4EB2-8C32-FB283D1308F0}" srcOrd="2" destOrd="0" parTransId="{FF3BB6F5-FBF5-43FF-81B8-C1EFC96E699F}" sibTransId="{D09C5F93-A4B6-4E18-92B9-D77230FEF406}"/>
    <dgm:cxn modelId="{74139DD2-E133-41AC-90D4-DDB24078D522}" type="presOf" srcId="{54EBC869-C181-404D-ADEB-FEBD804286C4}" destId="{B011858B-711B-46FE-84FE-9E0A4E79225D}" srcOrd="0" destOrd="0" presId="urn:microsoft.com/office/officeart/2008/layout/LinedList"/>
    <dgm:cxn modelId="{77F8F4DE-BAE9-4272-A6AD-A095A38E248F}" type="presOf" srcId="{52ED9212-92BC-4AAF-BD52-1F44D8A4FE33}" destId="{B025CBC2-B072-493A-9CF4-A13C4D2B5109}" srcOrd="0" destOrd="0" presId="urn:microsoft.com/office/officeart/2008/layout/LinedList"/>
    <dgm:cxn modelId="{4FE3A6E2-492B-43C7-A591-2839224D97B0}" srcId="{3ED01229-592B-4D45-9EDC-7A78D6D82C74}" destId="{5960358C-F257-4587-8887-DBAD0CC40241}" srcOrd="0" destOrd="0" parTransId="{58C0BEDF-6072-4B8A-87AC-C189A8002341}" sibTransId="{DDCDE625-CFB6-4BC4-8129-88E177C1357A}"/>
    <dgm:cxn modelId="{03DA96BA-CAC3-4CE9-83F3-790C38DC56D5}" type="presParOf" srcId="{6C620DA6-6C26-4DF9-8BAD-7A9585C85D15}" destId="{BD6D4763-C151-4095-94AA-E18858E45ED2}" srcOrd="0" destOrd="0" presId="urn:microsoft.com/office/officeart/2008/layout/LinedList"/>
    <dgm:cxn modelId="{D8F67B5B-C704-4323-8DCF-E66563DBBE43}" type="presParOf" srcId="{6C620DA6-6C26-4DF9-8BAD-7A9585C85D15}" destId="{29C64818-DC5B-4EA6-89AB-9774CBCB29E4}" srcOrd="1" destOrd="0" presId="urn:microsoft.com/office/officeart/2008/layout/LinedList"/>
    <dgm:cxn modelId="{309F6430-0BA5-4B45-A4DA-141925D5F872}" type="presParOf" srcId="{29C64818-DC5B-4EA6-89AB-9774CBCB29E4}" destId="{2A37565C-E3A5-4A7C-83A0-493EA9AF8EDC}" srcOrd="0" destOrd="0" presId="urn:microsoft.com/office/officeart/2008/layout/LinedList"/>
    <dgm:cxn modelId="{9034DCE0-512A-47A4-9F8B-1B414D8FF99B}" type="presParOf" srcId="{29C64818-DC5B-4EA6-89AB-9774CBCB29E4}" destId="{6EF0D7C5-82C9-4655-BE41-2B4C9EB04EB3}" srcOrd="1" destOrd="0" presId="urn:microsoft.com/office/officeart/2008/layout/LinedList"/>
    <dgm:cxn modelId="{00EA4602-52C0-4E69-B0E1-DCB00685F95F}" type="presParOf" srcId="{6C620DA6-6C26-4DF9-8BAD-7A9585C85D15}" destId="{82EA9C71-BF7C-43F1-8DC1-91227A5FC707}" srcOrd="2" destOrd="0" presId="urn:microsoft.com/office/officeart/2008/layout/LinedList"/>
    <dgm:cxn modelId="{E58BA45F-9CF1-444C-BE88-2C8C80AF9319}" type="presParOf" srcId="{6C620DA6-6C26-4DF9-8BAD-7A9585C85D15}" destId="{F22C38CD-E35D-4F94-99D2-34E369E3E7FF}" srcOrd="3" destOrd="0" presId="urn:microsoft.com/office/officeart/2008/layout/LinedList"/>
    <dgm:cxn modelId="{440A8252-5DBC-435F-B14B-3BCD908FEE51}" type="presParOf" srcId="{F22C38CD-E35D-4F94-99D2-34E369E3E7FF}" destId="{EBC62F1D-764B-4CE0-AAB0-176ACB663EA5}" srcOrd="0" destOrd="0" presId="urn:microsoft.com/office/officeart/2008/layout/LinedList"/>
    <dgm:cxn modelId="{4561615D-5EFD-4C18-B9AD-940D3D95F838}" type="presParOf" srcId="{F22C38CD-E35D-4F94-99D2-34E369E3E7FF}" destId="{883FB871-6099-4F5A-9E66-C08FBDBBFCF0}" srcOrd="1" destOrd="0" presId="urn:microsoft.com/office/officeart/2008/layout/LinedList"/>
    <dgm:cxn modelId="{B9994664-F1BF-41A3-9138-68CFE7F23B08}" type="presParOf" srcId="{6C620DA6-6C26-4DF9-8BAD-7A9585C85D15}" destId="{D47BA3E6-A9B5-453D-9DBF-8F8B35334D8B}" srcOrd="4" destOrd="0" presId="urn:microsoft.com/office/officeart/2008/layout/LinedList"/>
    <dgm:cxn modelId="{DCD0514A-0B60-4638-B2EA-0FC410154384}" type="presParOf" srcId="{6C620DA6-6C26-4DF9-8BAD-7A9585C85D15}" destId="{A83419C0-9E05-4FF6-9390-663B3A5A2FBE}" srcOrd="5" destOrd="0" presId="urn:microsoft.com/office/officeart/2008/layout/LinedList"/>
    <dgm:cxn modelId="{D388949D-940F-4852-9587-AD53B5B96E5D}" type="presParOf" srcId="{A83419C0-9E05-4FF6-9390-663B3A5A2FBE}" destId="{CDAEB7EE-A8A5-4DDE-B6DC-D9F3589ACCAE}" srcOrd="0" destOrd="0" presId="urn:microsoft.com/office/officeart/2008/layout/LinedList"/>
    <dgm:cxn modelId="{66FEA7B7-D391-43D3-B9B4-3AA34B779637}" type="presParOf" srcId="{A83419C0-9E05-4FF6-9390-663B3A5A2FBE}" destId="{E2096E80-5899-4564-BD5D-387571A36200}" srcOrd="1" destOrd="0" presId="urn:microsoft.com/office/officeart/2008/layout/LinedList"/>
    <dgm:cxn modelId="{A58CA59A-44F7-43EF-B2DC-871D83C65ED9}" type="presParOf" srcId="{6C620DA6-6C26-4DF9-8BAD-7A9585C85D15}" destId="{061C2454-565B-474C-860E-EAC53BC43D60}" srcOrd="6" destOrd="0" presId="urn:microsoft.com/office/officeart/2008/layout/LinedList"/>
    <dgm:cxn modelId="{9F066632-E73C-4EAB-84C0-13194433CEEC}" type="presParOf" srcId="{6C620DA6-6C26-4DF9-8BAD-7A9585C85D15}" destId="{33C5EBB7-2C93-470F-8368-177A14FEF196}" srcOrd="7" destOrd="0" presId="urn:microsoft.com/office/officeart/2008/layout/LinedList"/>
    <dgm:cxn modelId="{5ADB64D5-B10C-4207-96EE-E037A3DA1B57}" type="presParOf" srcId="{33C5EBB7-2C93-470F-8368-177A14FEF196}" destId="{B011858B-711B-46FE-84FE-9E0A4E79225D}" srcOrd="0" destOrd="0" presId="urn:microsoft.com/office/officeart/2008/layout/LinedList"/>
    <dgm:cxn modelId="{E59203F5-BF53-4C2B-BBA3-5C4552EE376F}" type="presParOf" srcId="{33C5EBB7-2C93-470F-8368-177A14FEF196}" destId="{A8C2EE46-73AC-4C08-95F5-9CE17ADE6C7E}" srcOrd="1" destOrd="0" presId="urn:microsoft.com/office/officeart/2008/layout/LinedList"/>
    <dgm:cxn modelId="{3F5795A5-0607-44EE-8247-31F6C76CF5EE}" type="presParOf" srcId="{6C620DA6-6C26-4DF9-8BAD-7A9585C85D15}" destId="{0F9E1DB8-4A51-459D-82EB-4CD788938864}" srcOrd="8" destOrd="0" presId="urn:microsoft.com/office/officeart/2008/layout/LinedList"/>
    <dgm:cxn modelId="{13902C2D-D2B5-4013-ADE0-6CABD39FC9A7}" type="presParOf" srcId="{6C620DA6-6C26-4DF9-8BAD-7A9585C85D15}" destId="{CDAFA1DD-5B5B-4D7F-B9FB-C7FD6FFB4D69}" srcOrd="9" destOrd="0" presId="urn:microsoft.com/office/officeart/2008/layout/LinedList"/>
    <dgm:cxn modelId="{16BB1075-A866-4571-AD41-02C2730D0244}" type="presParOf" srcId="{CDAFA1DD-5B5B-4D7F-B9FB-C7FD6FFB4D69}" destId="{B025CBC2-B072-493A-9CF4-A13C4D2B5109}" srcOrd="0" destOrd="0" presId="urn:microsoft.com/office/officeart/2008/layout/LinedList"/>
    <dgm:cxn modelId="{7CA7B3FD-C5DF-40F5-865B-0B8E9F831CE8}" type="presParOf" srcId="{CDAFA1DD-5B5B-4D7F-B9FB-C7FD6FFB4D69}" destId="{25A6862C-7E55-4A2B-8858-DE63DF64B63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EAD62-E200-49D5-BFFF-6AB798DE2E26}">
      <dsp:nvSpPr>
        <dsp:cNvPr id="0" name=""/>
        <dsp:cNvSpPr/>
      </dsp:nvSpPr>
      <dsp:spPr>
        <a:xfrm>
          <a:off x="0" y="476574"/>
          <a:ext cx="5962720" cy="197276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A Dictionary Attack is a kind of a brute-force assault on a cryptosystem or authentication system.</a:t>
          </a:r>
          <a:endParaRPr lang="en-US" sz="2800" kern="1200"/>
        </a:p>
      </dsp:txBody>
      <dsp:txXfrm>
        <a:off x="96302" y="572876"/>
        <a:ext cx="5770116" cy="1780162"/>
      </dsp:txXfrm>
    </dsp:sp>
    <dsp:sp modelId="{86AAB931-4059-4CDD-9E53-A40AD4FBBFAE}">
      <dsp:nvSpPr>
        <dsp:cNvPr id="0" name=""/>
        <dsp:cNvSpPr/>
      </dsp:nvSpPr>
      <dsp:spPr>
        <a:xfrm>
          <a:off x="0" y="2529981"/>
          <a:ext cx="5962720" cy="197276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In a dictionary attack, the perpetrators attempt to break the encryption or gain access by spraying a library of terms or other values.</a:t>
          </a:r>
          <a:endParaRPr lang="en-US" sz="2800" kern="1200"/>
        </a:p>
      </dsp:txBody>
      <dsp:txXfrm>
        <a:off x="96302" y="2626283"/>
        <a:ext cx="5770116" cy="1780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CB3D6-3D1C-481C-AC4D-599452EED92E}">
      <dsp:nvSpPr>
        <dsp:cNvPr id="0" name=""/>
        <dsp:cNvSpPr/>
      </dsp:nvSpPr>
      <dsp:spPr>
        <a:xfrm>
          <a:off x="2044800" y="376271"/>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877A8A-7F25-4EBB-B35A-00E8B9DB0CD2}">
      <dsp:nvSpPr>
        <dsp:cNvPr id="0" name=""/>
        <dsp:cNvSpPr/>
      </dsp:nvSpPr>
      <dsp:spPr>
        <a:xfrm>
          <a:off x="2512800" y="84427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DA2CC8-C9C5-46F2-A0A6-1A4A6061DCBC}">
      <dsp:nvSpPr>
        <dsp:cNvPr id="0" name=""/>
        <dsp:cNvSpPr/>
      </dsp:nvSpPr>
      <dsp:spPr>
        <a:xfrm>
          <a:off x="1342800" y="325627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cap="all"/>
          </a:pPr>
          <a:r>
            <a:rPr lang="en-US" sz="2900" kern="1200"/>
            <a:t>New Language</a:t>
          </a:r>
        </a:p>
      </dsp:txBody>
      <dsp:txXfrm>
        <a:off x="1342800" y="3256272"/>
        <a:ext cx="3600000" cy="720000"/>
      </dsp:txXfrm>
    </dsp:sp>
    <dsp:sp modelId="{7A91DDEB-2715-41EA-9ACC-43196D86F1DC}">
      <dsp:nvSpPr>
        <dsp:cNvPr id="0" name=""/>
        <dsp:cNvSpPr/>
      </dsp:nvSpPr>
      <dsp:spPr>
        <a:xfrm>
          <a:off x="6274800" y="376271"/>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B262D8-6FB8-4EAA-AC3A-6C9B1A833427}">
      <dsp:nvSpPr>
        <dsp:cNvPr id="0" name=""/>
        <dsp:cNvSpPr/>
      </dsp:nvSpPr>
      <dsp:spPr>
        <a:xfrm>
          <a:off x="6742800" y="84427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C6086A-C3EA-402F-8998-6CD5BB809AAA}">
      <dsp:nvSpPr>
        <dsp:cNvPr id="0" name=""/>
        <dsp:cNvSpPr/>
      </dsp:nvSpPr>
      <dsp:spPr>
        <a:xfrm>
          <a:off x="5572800" y="325627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cap="all"/>
          </a:pPr>
          <a:r>
            <a:rPr lang="en-US" sz="2900" kern="1200"/>
            <a:t>Lack of information</a:t>
          </a:r>
        </a:p>
      </dsp:txBody>
      <dsp:txXfrm>
        <a:off x="5572800" y="3256272"/>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647260-5B26-404A-A39D-89C0C5D6FFF0}">
      <dsp:nvSpPr>
        <dsp:cNvPr id="0" name=""/>
        <dsp:cNvSpPr/>
      </dsp:nvSpPr>
      <dsp:spPr>
        <a:xfrm>
          <a:off x="0" y="57929"/>
          <a:ext cx="5918184" cy="8874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Python 2.9</a:t>
          </a:r>
        </a:p>
      </dsp:txBody>
      <dsp:txXfrm>
        <a:off x="43321" y="101250"/>
        <a:ext cx="5831542" cy="800803"/>
      </dsp:txXfrm>
    </dsp:sp>
    <dsp:sp modelId="{21850281-E38A-46BF-AFD9-0AE614DE2B15}">
      <dsp:nvSpPr>
        <dsp:cNvPr id="0" name=""/>
        <dsp:cNvSpPr/>
      </dsp:nvSpPr>
      <dsp:spPr>
        <a:xfrm>
          <a:off x="0" y="1051934"/>
          <a:ext cx="5918184" cy="887445"/>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Zipfile library</a:t>
          </a:r>
        </a:p>
      </dsp:txBody>
      <dsp:txXfrm>
        <a:off x="43321" y="1095255"/>
        <a:ext cx="5831542" cy="800803"/>
      </dsp:txXfrm>
    </dsp:sp>
    <dsp:sp modelId="{6385BA63-A2B2-468E-87DA-97977A7B1947}">
      <dsp:nvSpPr>
        <dsp:cNvPr id="0" name=""/>
        <dsp:cNvSpPr/>
      </dsp:nvSpPr>
      <dsp:spPr>
        <a:xfrm>
          <a:off x="0" y="2045939"/>
          <a:ext cx="5918184" cy="88744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7zip</a:t>
          </a:r>
        </a:p>
      </dsp:txBody>
      <dsp:txXfrm>
        <a:off x="43321" y="2089260"/>
        <a:ext cx="5831542" cy="800803"/>
      </dsp:txXfrm>
    </dsp:sp>
    <dsp:sp modelId="{74DEEB4E-5446-404D-B640-D8605036EBDF}">
      <dsp:nvSpPr>
        <dsp:cNvPr id="0" name=""/>
        <dsp:cNvSpPr/>
      </dsp:nvSpPr>
      <dsp:spPr>
        <a:xfrm>
          <a:off x="0" y="3039944"/>
          <a:ext cx="5918184" cy="887445"/>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Vs code</a:t>
          </a:r>
        </a:p>
      </dsp:txBody>
      <dsp:txXfrm>
        <a:off x="43321" y="3083265"/>
        <a:ext cx="5831542" cy="800803"/>
      </dsp:txXfrm>
    </dsp:sp>
    <dsp:sp modelId="{FF77C191-0BD1-4CE6-BBE0-A3E325386654}">
      <dsp:nvSpPr>
        <dsp:cNvPr id="0" name=""/>
        <dsp:cNvSpPr/>
      </dsp:nvSpPr>
      <dsp:spPr>
        <a:xfrm>
          <a:off x="0" y="4033949"/>
          <a:ext cx="5918184" cy="88744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Command prompt</a:t>
          </a:r>
        </a:p>
      </dsp:txBody>
      <dsp:txXfrm>
        <a:off x="43321" y="4077270"/>
        <a:ext cx="5831542" cy="800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D4763-C151-4095-94AA-E18858E45ED2}">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37565C-E3A5-4A7C-83A0-493EA9AF8EDC}">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b="1" kern="1200"/>
            <a:t>Free code camp youtube – Python language</a:t>
          </a:r>
          <a:endParaRPr lang="en-US" sz="3100" kern="1200"/>
        </a:p>
      </dsp:txBody>
      <dsp:txXfrm>
        <a:off x="0" y="675"/>
        <a:ext cx="6900512" cy="1106957"/>
      </dsp:txXfrm>
    </dsp:sp>
    <dsp:sp modelId="{82EA9C71-BF7C-43F1-8DC1-91227A5FC707}">
      <dsp:nvSpPr>
        <dsp:cNvPr id="0" name=""/>
        <dsp:cNvSpPr/>
      </dsp:nvSpPr>
      <dsp:spPr>
        <a:xfrm>
          <a:off x="0" y="1107633"/>
          <a:ext cx="6900512"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C62F1D-764B-4CE0-AAB0-176ACB663EA5}">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b="1" kern="1200"/>
            <a:t>Code with harry youtube – Python language</a:t>
          </a:r>
          <a:endParaRPr lang="en-US" sz="3100" kern="1200"/>
        </a:p>
      </dsp:txBody>
      <dsp:txXfrm>
        <a:off x="0" y="1107633"/>
        <a:ext cx="6900512" cy="1106957"/>
      </dsp:txXfrm>
    </dsp:sp>
    <dsp:sp modelId="{D47BA3E6-A9B5-453D-9DBF-8F8B35334D8B}">
      <dsp:nvSpPr>
        <dsp:cNvPr id="0" name=""/>
        <dsp:cNvSpPr/>
      </dsp:nvSpPr>
      <dsp:spPr>
        <a:xfrm>
          <a:off x="0" y="2214591"/>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AEB7EE-A8A5-4DDE-B6DC-D9F3589ACCAE}">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b="1" kern="1200"/>
            <a:t>Geeks for geeks - Approaches</a:t>
          </a:r>
          <a:endParaRPr lang="en-US" sz="3100" kern="1200"/>
        </a:p>
      </dsp:txBody>
      <dsp:txXfrm>
        <a:off x="0" y="2214591"/>
        <a:ext cx="6900512" cy="1106957"/>
      </dsp:txXfrm>
    </dsp:sp>
    <dsp:sp modelId="{061C2454-565B-474C-860E-EAC53BC43D60}">
      <dsp:nvSpPr>
        <dsp:cNvPr id="0" name=""/>
        <dsp:cNvSpPr/>
      </dsp:nvSpPr>
      <dsp:spPr>
        <a:xfrm>
          <a:off x="0" y="3321549"/>
          <a:ext cx="6900512"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11858B-711B-46FE-84FE-9E0A4E79225D}">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b="1" kern="1200"/>
            <a:t>The pythoncode.com- Python libraries</a:t>
          </a:r>
          <a:endParaRPr lang="en-US" sz="3100" kern="1200"/>
        </a:p>
      </dsp:txBody>
      <dsp:txXfrm>
        <a:off x="0" y="3321549"/>
        <a:ext cx="6900512" cy="1106957"/>
      </dsp:txXfrm>
    </dsp:sp>
    <dsp:sp modelId="{0F9E1DB8-4A51-459D-82EB-4CD788938864}">
      <dsp:nvSpPr>
        <dsp:cNvPr id="0" name=""/>
        <dsp:cNvSpPr/>
      </dsp:nvSpPr>
      <dsp:spPr>
        <a:xfrm>
          <a:off x="0" y="4428507"/>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25CBC2-B072-493A-9CF4-A13C4D2B5109}">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b="1" kern="1200"/>
            <a:t>Codekaro.in – Html,css</a:t>
          </a:r>
          <a:endParaRPr lang="en-US" sz="3100" kern="1200"/>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5C7E-BF40-4BC5-B320-E1E021341C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614850-24D9-469D-8124-660AB1C1B3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E01727-A24D-491A-A1D4-2149ED16B56F}"/>
              </a:ext>
            </a:extLst>
          </p:cNvPr>
          <p:cNvSpPr>
            <a:spLocks noGrp="1"/>
          </p:cNvSpPr>
          <p:nvPr>
            <p:ph type="dt" sz="half" idx="10"/>
          </p:nvPr>
        </p:nvSpPr>
        <p:spPr/>
        <p:txBody>
          <a:bodyPr/>
          <a:lstStyle/>
          <a:p>
            <a:fld id="{337D376D-D422-4605-9845-20C133A1E4D7}" type="datetimeFigureOut">
              <a:rPr lang="en-IN" smtClean="0"/>
              <a:t>27-02-2022</a:t>
            </a:fld>
            <a:endParaRPr lang="en-IN"/>
          </a:p>
        </p:txBody>
      </p:sp>
      <p:sp>
        <p:nvSpPr>
          <p:cNvPr id="5" name="Footer Placeholder 4">
            <a:extLst>
              <a:ext uri="{FF2B5EF4-FFF2-40B4-BE49-F238E27FC236}">
                <a16:creationId xmlns:a16="http://schemas.microsoft.com/office/drawing/2014/main" id="{CE86872F-B4BA-425B-BF79-78683CAB93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74F116-FB13-476F-A90C-A86037B772A1}"/>
              </a:ext>
            </a:extLst>
          </p:cNvPr>
          <p:cNvSpPr>
            <a:spLocks noGrp="1"/>
          </p:cNvSpPr>
          <p:nvPr>
            <p:ph type="sldNum" sz="quarter" idx="12"/>
          </p:nvPr>
        </p:nvSpPr>
        <p:spPr/>
        <p:txBody>
          <a:bodyPr/>
          <a:lstStyle/>
          <a:p>
            <a:fld id="{4B61A16A-67EB-452A-A851-7ED1D8F4EE82}" type="slidenum">
              <a:rPr lang="en-IN" smtClean="0"/>
              <a:t>‹#›</a:t>
            </a:fld>
            <a:endParaRPr lang="en-IN"/>
          </a:p>
        </p:txBody>
      </p:sp>
    </p:spTree>
    <p:extLst>
      <p:ext uri="{BB962C8B-B14F-4D97-AF65-F5344CB8AC3E}">
        <p14:creationId xmlns:p14="http://schemas.microsoft.com/office/powerpoint/2010/main" val="1012913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0B7C6-273F-49E2-9CB1-E86FE9ED51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948912-B66E-47A9-B316-93355E6EBE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4E6971-FA22-42D2-85D3-8D595C4DA39F}"/>
              </a:ext>
            </a:extLst>
          </p:cNvPr>
          <p:cNvSpPr>
            <a:spLocks noGrp="1"/>
          </p:cNvSpPr>
          <p:nvPr>
            <p:ph type="dt" sz="half" idx="10"/>
          </p:nvPr>
        </p:nvSpPr>
        <p:spPr/>
        <p:txBody>
          <a:bodyPr/>
          <a:lstStyle/>
          <a:p>
            <a:fld id="{337D376D-D422-4605-9845-20C133A1E4D7}" type="datetimeFigureOut">
              <a:rPr lang="en-IN" smtClean="0"/>
              <a:t>27-02-2022</a:t>
            </a:fld>
            <a:endParaRPr lang="en-IN"/>
          </a:p>
        </p:txBody>
      </p:sp>
      <p:sp>
        <p:nvSpPr>
          <p:cNvPr id="5" name="Footer Placeholder 4">
            <a:extLst>
              <a:ext uri="{FF2B5EF4-FFF2-40B4-BE49-F238E27FC236}">
                <a16:creationId xmlns:a16="http://schemas.microsoft.com/office/drawing/2014/main" id="{67947245-300F-4486-AFD5-B3CC2D5387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F8638E-E7CB-48DA-BF7F-B1602ED1D654}"/>
              </a:ext>
            </a:extLst>
          </p:cNvPr>
          <p:cNvSpPr>
            <a:spLocks noGrp="1"/>
          </p:cNvSpPr>
          <p:nvPr>
            <p:ph type="sldNum" sz="quarter" idx="12"/>
          </p:nvPr>
        </p:nvSpPr>
        <p:spPr/>
        <p:txBody>
          <a:bodyPr/>
          <a:lstStyle/>
          <a:p>
            <a:fld id="{4B61A16A-67EB-452A-A851-7ED1D8F4EE82}" type="slidenum">
              <a:rPr lang="en-IN" smtClean="0"/>
              <a:t>‹#›</a:t>
            </a:fld>
            <a:endParaRPr lang="en-IN"/>
          </a:p>
        </p:txBody>
      </p:sp>
    </p:spTree>
    <p:extLst>
      <p:ext uri="{BB962C8B-B14F-4D97-AF65-F5344CB8AC3E}">
        <p14:creationId xmlns:p14="http://schemas.microsoft.com/office/powerpoint/2010/main" val="365554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BE138-87DF-42AA-83A7-0D2B30D3D2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D06851-B215-4F14-B7E5-27A7139E13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2A9543-7F13-4C06-8C1E-3412FA28D732}"/>
              </a:ext>
            </a:extLst>
          </p:cNvPr>
          <p:cNvSpPr>
            <a:spLocks noGrp="1"/>
          </p:cNvSpPr>
          <p:nvPr>
            <p:ph type="dt" sz="half" idx="10"/>
          </p:nvPr>
        </p:nvSpPr>
        <p:spPr/>
        <p:txBody>
          <a:bodyPr/>
          <a:lstStyle/>
          <a:p>
            <a:fld id="{337D376D-D422-4605-9845-20C133A1E4D7}" type="datetimeFigureOut">
              <a:rPr lang="en-IN" smtClean="0"/>
              <a:t>27-02-2022</a:t>
            </a:fld>
            <a:endParaRPr lang="en-IN"/>
          </a:p>
        </p:txBody>
      </p:sp>
      <p:sp>
        <p:nvSpPr>
          <p:cNvPr id="5" name="Footer Placeholder 4">
            <a:extLst>
              <a:ext uri="{FF2B5EF4-FFF2-40B4-BE49-F238E27FC236}">
                <a16:creationId xmlns:a16="http://schemas.microsoft.com/office/drawing/2014/main" id="{80798ABC-FACD-40B2-BD4C-B3BD542026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324D7F-2F30-4E22-8D68-1F6E491A2D62}"/>
              </a:ext>
            </a:extLst>
          </p:cNvPr>
          <p:cNvSpPr>
            <a:spLocks noGrp="1"/>
          </p:cNvSpPr>
          <p:nvPr>
            <p:ph type="sldNum" sz="quarter" idx="12"/>
          </p:nvPr>
        </p:nvSpPr>
        <p:spPr/>
        <p:txBody>
          <a:bodyPr/>
          <a:lstStyle/>
          <a:p>
            <a:fld id="{4B61A16A-67EB-452A-A851-7ED1D8F4EE82}" type="slidenum">
              <a:rPr lang="en-IN" smtClean="0"/>
              <a:t>‹#›</a:t>
            </a:fld>
            <a:endParaRPr lang="en-IN"/>
          </a:p>
        </p:txBody>
      </p:sp>
    </p:spTree>
    <p:extLst>
      <p:ext uri="{BB962C8B-B14F-4D97-AF65-F5344CB8AC3E}">
        <p14:creationId xmlns:p14="http://schemas.microsoft.com/office/powerpoint/2010/main" val="710518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7724-1931-419E-A6A7-DD4B2784C7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252807-80EC-4BC7-B61E-C54BBACE3E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9970DA-4D5B-478F-920E-D35206770784}"/>
              </a:ext>
            </a:extLst>
          </p:cNvPr>
          <p:cNvSpPr>
            <a:spLocks noGrp="1"/>
          </p:cNvSpPr>
          <p:nvPr>
            <p:ph type="dt" sz="half" idx="10"/>
          </p:nvPr>
        </p:nvSpPr>
        <p:spPr/>
        <p:txBody>
          <a:bodyPr/>
          <a:lstStyle/>
          <a:p>
            <a:fld id="{337D376D-D422-4605-9845-20C133A1E4D7}" type="datetimeFigureOut">
              <a:rPr lang="en-IN" smtClean="0"/>
              <a:t>27-02-2022</a:t>
            </a:fld>
            <a:endParaRPr lang="en-IN"/>
          </a:p>
        </p:txBody>
      </p:sp>
      <p:sp>
        <p:nvSpPr>
          <p:cNvPr id="5" name="Footer Placeholder 4">
            <a:extLst>
              <a:ext uri="{FF2B5EF4-FFF2-40B4-BE49-F238E27FC236}">
                <a16:creationId xmlns:a16="http://schemas.microsoft.com/office/drawing/2014/main" id="{C41279AB-5AD6-430B-A1F9-E534C40FA7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4FF4C6-1623-4E27-9149-524F05E7D8F8}"/>
              </a:ext>
            </a:extLst>
          </p:cNvPr>
          <p:cNvSpPr>
            <a:spLocks noGrp="1"/>
          </p:cNvSpPr>
          <p:nvPr>
            <p:ph type="sldNum" sz="quarter" idx="12"/>
          </p:nvPr>
        </p:nvSpPr>
        <p:spPr/>
        <p:txBody>
          <a:bodyPr/>
          <a:lstStyle/>
          <a:p>
            <a:fld id="{4B61A16A-67EB-452A-A851-7ED1D8F4EE82}" type="slidenum">
              <a:rPr lang="en-IN" smtClean="0"/>
              <a:t>‹#›</a:t>
            </a:fld>
            <a:endParaRPr lang="en-IN"/>
          </a:p>
        </p:txBody>
      </p:sp>
    </p:spTree>
    <p:extLst>
      <p:ext uri="{BB962C8B-B14F-4D97-AF65-F5344CB8AC3E}">
        <p14:creationId xmlns:p14="http://schemas.microsoft.com/office/powerpoint/2010/main" val="129820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DE0E-FA56-4835-B322-199B8AAEF9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FA48C4-1EB0-4795-B850-2AF7668AD2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068E42-CE70-46F8-87FE-1E343A14ED05}"/>
              </a:ext>
            </a:extLst>
          </p:cNvPr>
          <p:cNvSpPr>
            <a:spLocks noGrp="1"/>
          </p:cNvSpPr>
          <p:nvPr>
            <p:ph type="dt" sz="half" idx="10"/>
          </p:nvPr>
        </p:nvSpPr>
        <p:spPr/>
        <p:txBody>
          <a:bodyPr/>
          <a:lstStyle/>
          <a:p>
            <a:fld id="{337D376D-D422-4605-9845-20C133A1E4D7}" type="datetimeFigureOut">
              <a:rPr lang="en-IN" smtClean="0"/>
              <a:t>27-02-2022</a:t>
            </a:fld>
            <a:endParaRPr lang="en-IN"/>
          </a:p>
        </p:txBody>
      </p:sp>
      <p:sp>
        <p:nvSpPr>
          <p:cNvPr id="5" name="Footer Placeholder 4">
            <a:extLst>
              <a:ext uri="{FF2B5EF4-FFF2-40B4-BE49-F238E27FC236}">
                <a16:creationId xmlns:a16="http://schemas.microsoft.com/office/drawing/2014/main" id="{72C82CBD-5866-4310-8199-DDAA25A20C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1C148A-97C8-41A6-A36A-6B97C4F40D4C}"/>
              </a:ext>
            </a:extLst>
          </p:cNvPr>
          <p:cNvSpPr>
            <a:spLocks noGrp="1"/>
          </p:cNvSpPr>
          <p:nvPr>
            <p:ph type="sldNum" sz="quarter" idx="12"/>
          </p:nvPr>
        </p:nvSpPr>
        <p:spPr/>
        <p:txBody>
          <a:bodyPr/>
          <a:lstStyle/>
          <a:p>
            <a:fld id="{4B61A16A-67EB-452A-A851-7ED1D8F4EE82}" type="slidenum">
              <a:rPr lang="en-IN" smtClean="0"/>
              <a:t>‹#›</a:t>
            </a:fld>
            <a:endParaRPr lang="en-IN"/>
          </a:p>
        </p:txBody>
      </p:sp>
    </p:spTree>
    <p:extLst>
      <p:ext uri="{BB962C8B-B14F-4D97-AF65-F5344CB8AC3E}">
        <p14:creationId xmlns:p14="http://schemas.microsoft.com/office/powerpoint/2010/main" val="305711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A9F17-7E16-450E-AA05-AED2179F1F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D2291A-BB91-45DD-8BD4-F80A10C54B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65CF6C-717A-408D-9A3E-62D651DE01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A7FE3C-7081-4EAC-9B0A-A33CA66D683B}"/>
              </a:ext>
            </a:extLst>
          </p:cNvPr>
          <p:cNvSpPr>
            <a:spLocks noGrp="1"/>
          </p:cNvSpPr>
          <p:nvPr>
            <p:ph type="dt" sz="half" idx="10"/>
          </p:nvPr>
        </p:nvSpPr>
        <p:spPr/>
        <p:txBody>
          <a:bodyPr/>
          <a:lstStyle/>
          <a:p>
            <a:fld id="{337D376D-D422-4605-9845-20C133A1E4D7}" type="datetimeFigureOut">
              <a:rPr lang="en-IN" smtClean="0"/>
              <a:t>27-02-2022</a:t>
            </a:fld>
            <a:endParaRPr lang="en-IN"/>
          </a:p>
        </p:txBody>
      </p:sp>
      <p:sp>
        <p:nvSpPr>
          <p:cNvPr id="6" name="Footer Placeholder 5">
            <a:extLst>
              <a:ext uri="{FF2B5EF4-FFF2-40B4-BE49-F238E27FC236}">
                <a16:creationId xmlns:a16="http://schemas.microsoft.com/office/drawing/2014/main" id="{59E875E6-1559-4F4E-ACFA-83BC8F7D5D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139DCE-FDD7-4186-A2B6-90F554DB20E9}"/>
              </a:ext>
            </a:extLst>
          </p:cNvPr>
          <p:cNvSpPr>
            <a:spLocks noGrp="1"/>
          </p:cNvSpPr>
          <p:nvPr>
            <p:ph type="sldNum" sz="quarter" idx="12"/>
          </p:nvPr>
        </p:nvSpPr>
        <p:spPr/>
        <p:txBody>
          <a:bodyPr/>
          <a:lstStyle/>
          <a:p>
            <a:fld id="{4B61A16A-67EB-452A-A851-7ED1D8F4EE82}" type="slidenum">
              <a:rPr lang="en-IN" smtClean="0"/>
              <a:t>‹#›</a:t>
            </a:fld>
            <a:endParaRPr lang="en-IN"/>
          </a:p>
        </p:txBody>
      </p:sp>
    </p:spTree>
    <p:extLst>
      <p:ext uri="{BB962C8B-B14F-4D97-AF65-F5344CB8AC3E}">
        <p14:creationId xmlns:p14="http://schemas.microsoft.com/office/powerpoint/2010/main" val="191391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60A5-CE28-4EE3-A96A-F9E458B227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4AEDB7-A041-496F-9CFD-0F197B593D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A28D9B-FA31-488E-B17A-238D8C528F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140CC8-7F1F-4958-8385-95636D5983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C7063E-2A55-447B-96EE-54CBE54ABC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E4E2D0-5A4B-4BDD-A00C-8BF03923E63D}"/>
              </a:ext>
            </a:extLst>
          </p:cNvPr>
          <p:cNvSpPr>
            <a:spLocks noGrp="1"/>
          </p:cNvSpPr>
          <p:nvPr>
            <p:ph type="dt" sz="half" idx="10"/>
          </p:nvPr>
        </p:nvSpPr>
        <p:spPr/>
        <p:txBody>
          <a:bodyPr/>
          <a:lstStyle/>
          <a:p>
            <a:fld id="{337D376D-D422-4605-9845-20C133A1E4D7}" type="datetimeFigureOut">
              <a:rPr lang="en-IN" smtClean="0"/>
              <a:t>27-02-2022</a:t>
            </a:fld>
            <a:endParaRPr lang="en-IN"/>
          </a:p>
        </p:txBody>
      </p:sp>
      <p:sp>
        <p:nvSpPr>
          <p:cNvPr id="8" name="Footer Placeholder 7">
            <a:extLst>
              <a:ext uri="{FF2B5EF4-FFF2-40B4-BE49-F238E27FC236}">
                <a16:creationId xmlns:a16="http://schemas.microsoft.com/office/drawing/2014/main" id="{A9178E59-2FEE-43FB-BB59-CAEADCF623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900B59-053E-44AE-8D33-B5F58182D9FE}"/>
              </a:ext>
            </a:extLst>
          </p:cNvPr>
          <p:cNvSpPr>
            <a:spLocks noGrp="1"/>
          </p:cNvSpPr>
          <p:nvPr>
            <p:ph type="sldNum" sz="quarter" idx="12"/>
          </p:nvPr>
        </p:nvSpPr>
        <p:spPr/>
        <p:txBody>
          <a:bodyPr/>
          <a:lstStyle/>
          <a:p>
            <a:fld id="{4B61A16A-67EB-452A-A851-7ED1D8F4EE82}" type="slidenum">
              <a:rPr lang="en-IN" smtClean="0"/>
              <a:t>‹#›</a:t>
            </a:fld>
            <a:endParaRPr lang="en-IN"/>
          </a:p>
        </p:txBody>
      </p:sp>
    </p:spTree>
    <p:extLst>
      <p:ext uri="{BB962C8B-B14F-4D97-AF65-F5344CB8AC3E}">
        <p14:creationId xmlns:p14="http://schemas.microsoft.com/office/powerpoint/2010/main" val="1006275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196F-6550-4C65-A9F5-F4878F0950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53DCAC-CC80-40C4-9892-D23CE4CAE14F}"/>
              </a:ext>
            </a:extLst>
          </p:cNvPr>
          <p:cNvSpPr>
            <a:spLocks noGrp="1"/>
          </p:cNvSpPr>
          <p:nvPr>
            <p:ph type="dt" sz="half" idx="10"/>
          </p:nvPr>
        </p:nvSpPr>
        <p:spPr/>
        <p:txBody>
          <a:bodyPr/>
          <a:lstStyle/>
          <a:p>
            <a:fld id="{337D376D-D422-4605-9845-20C133A1E4D7}" type="datetimeFigureOut">
              <a:rPr lang="en-IN" smtClean="0"/>
              <a:t>27-02-2022</a:t>
            </a:fld>
            <a:endParaRPr lang="en-IN"/>
          </a:p>
        </p:txBody>
      </p:sp>
      <p:sp>
        <p:nvSpPr>
          <p:cNvPr id="4" name="Footer Placeholder 3">
            <a:extLst>
              <a:ext uri="{FF2B5EF4-FFF2-40B4-BE49-F238E27FC236}">
                <a16:creationId xmlns:a16="http://schemas.microsoft.com/office/drawing/2014/main" id="{FA0FBD1E-8D45-4EE6-9936-CA90D26EC5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CD605E-061E-4F12-A2F8-113375663607}"/>
              </a:ext>
            </a:extLst>
          </p:cNvPr>
          <p:cNvSpPr>
            <a:spLocks noGrp="1"/>
          </p:cNvSpPr>
          <p:nvPr>
            <p:ph type="sldNum" sz="quarter" idx="12"/>
          </p:nvPr>
        </p:nvSpPr>
        <p:spPr/>
        <p:txBody>
          <a:bodyPr/>
          <a:lstStyle/>
          <a:p>
            <a:fld id="{4B61A16A-67EB-452A-A851-7ED1D8F4EE82}" type="slidenum">
              <a:rPr lang="en-IN" smtClean="0"/>
              <a:t>‹#›</a:t>
            </a:fld>
            <a:endParaRPr lang="en-IN"/>
          </a:p>
        </p:txBody>
      </p:sp>
    </p:spTree>
    <p:extLst>
      <p:ext uri="{BB962C8B-B14F-4D97-AF65-F5344CB8AC3E}">
        <p14:creationId xmlns:p14="http://schemas.microsoft.com/office/powerpoint/2010/main" val="158987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0E8C01-6E86-4D7E-857A-479147C6CDAE}"/>
              </a:ext>
            </a:extLst>
          </p:cNvPr>
          <p:cNvSpPr>
            <a:spLocks noGrp="1"/>
          </p:cNvSpPr>
          <p:nvPr>
            <p:ph type="dt" sz="half" idx="10"/>
          </p:nvPr>
        </p:nvSpPr>
        <p:spPr/>
        <p:txBody>
          <a:bodyPr/>
          <a:lstStyle/>
          <a:p>
            <a:fld id="{337D376D-D422-4605-9845-20C133A1E4D7}" type="datetimeFigureOut">
              <a:rPr lang="en-IN" smtClean="0"/>
              <a:t>27-02-2022</a:t>
            </a:fld>
            <a:endParaRPr lang="en-IN"/>
          </a:p>
        </p:txBody>
      </p:sp>
      <p:sp>
        <p:nvSpPr>
          <p:cNvPr id="3" name="Footer Placeholder 2">
            <a:extLst>
              <a:ext uri="{FF2B5EF4-FFF2-40B4-BE49-F238E27FC236}">
                <a16:creationId xmlns:a16="http://schemas.microsoft.com/office/drawing/2014/main" id="{BC8578FA-714C-49E1-AA18-BB572B194E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EE8C39-EC2C-4F1F-AF29-583723AEA701}"/>
              </a:ext>
            </a:extLst>
          </p:cNvPr>
          <p:cNvSpPr>
            <a:spLocks noGrp="1"/>
          </p:cNvSpPr>
          <p:nvPr>
            <p:ph type="sldNum" sz="quarter" idx="12"/>
          </p:nvPr>
        </p:nvSpPr>
        <p:spPr/>
        <p:txBody>
          <a:bodyPr/>
          <a:lstStyle/>
          <a:p>
            <a:fld id="{4B61A16A-67EB-452A-A851-7ED1D8F4EE82}" type="slidenum">
              <a:rPr lang="en-IN" smtClean="0"/>
              <a:t>‹#›</a:t>
            </a:fld>
            <a:endParaRPr lang="en-IN"/>
          </a:p>
        </p:txBody>
      </p:sp>
    </p:spTree>
    <p:extLst>
      <p:ext uri="{BB962C8B-B14F-4D97-AF65-F5344CB8AC3E}">
        <p14:creationId xmlns:p14="http://schemas.microsoft.com/office/powerpoint/2010/main" val="171041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9023-9223-43D8-96C8-8FBECCCE2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CAB279-0CC7-45E7-9979-2A0D6FD5AD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435F03-A53F-49C6-BD8B-219AE7CC4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C2D750-EEAC-4E37-AAC6-C7BC95057342}"/>
              </a:ext>
            </a:extLst>
          </p:cNvPr>
          <p:cNvSpPr>
            <a:spLocks noGrp="1"/>
          </p:cNvSpPr>
          <p:nvPr>
            <p:ph type="dt" sz="half" idx="10"/>
          </p:nvPr>
        </p:nvSpPr>
        <p:spPr/>
        <p:txBody>
          <a:bodyPr/>
          <a:lstStyle/>
          <a:p>
            <a:fld id="{337D376D-D422-4605-9845-20C133A1E4D7}" type="datetimeFigureOut">
              <a:rPr lang="en-IN" smtClean="0"/>
              <a:t>27-02-2022</a:t>
            </a:fld>
            <a:endParaRPr lang="en-IN"/>
          </a:p>
        </p:txBody>
      </p:sp>
      <p:sp>
        <p:nvSpPr>
          <p:cNvPr id="6" name="Footer Placeholder 5">
            <a:extLst>
              <a:ext uri="{FF2B5EF4-FFF2-40B4-BE49-F238E27FC236}">
                <a16:creationId xmlns:a16="http://schemas.microsoft.com/office/drawing/2014/main" id="{CE9C1B13-8143-4E3E-B80C-9ADF3F1397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E60D7D-6382-4E22-91C4-ED85C5416C41}"/>
              </a:ext>
            </a:extLst>
          </p:cNvPr>
          <p:cNvSpPr>
            <a:spLocks noGrp="1"/>
          </p:cNvSpPr>
          <p:nvPr>
            <p:ph type="sldNum" sz="quarter" idx="12"/>
          </p:nvPr>
        </p:nvSpPr>
        <p:spPr/>
        <p:txBody>
          <a:bodyPr/>
          <a:lstStyle/>
          <a:p>
            <a:fld id="{4B61A16A-67EB-452A-A851-7ED1D8F4EE82}" type="slidenum">
              <a:rPr lang="en-IN" smtClean="0"/>
              <a:t>‹#›</a:t>
            </a:fld>
            <a:endParaRPr lang="en-IN"/>
          </a:p>
        </p:txBody>
      </p:sp>
    </p:spTree>
    <p:extLst>
      <p:ext uri="{BB962C8B-B14F-4D97-AF65-F5344CB8AC3E}">
        <p14:creationId xmlns:p14="http://schemas.microsoft.com/office/powerpoint/2010/main" val="200456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6932-3241-4DDE-8899-88B51D1D8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309ACF-7A58-4AF6-9A1A-FA217071D1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2467C8-B32A-49EA-833E-56BF5766D3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A6BC8-584B-4F75-AA0F-08AACA8D8A59}"/>
              </a:ext>
            </a:extLst>
          </p:cNvPr>
          <p:cNvSpPr>
            <a:spLocks noGrp="1"/>
          </p:cNvSpPr>
          <p:nvPr>
            <p:ph type="dt" sz="half" idx="10"/>
          </p:nvPr>
        </p:nvSpPr>
        <p:spPr/>
        <p:txBody>
          <a:bodyPr/>
          <a:lstStyle/>
          <a:p>
            <a:fld id="{337D376D-D422-4605-9845-20C133A1E4D7}" type="datetimeFigureOut">
              <a:rPr lang="en-IN" smtClean="0"/>
              <a:t>27-02-2022</a:t>
            </a:fld>
            <a:endParaRPr lang="en-IN"/>
          </a:p>
        </p:txBody>
      </p:sp>
      <p:sp>
        <p:nvSpPr>
          <p:cNvPr id="6" name="Footer Placeholder 5">
            <a:extLst>
              <a:ext uri="{FF2B5EF4-FFF2-40B4-BE49-F238E27FC236}">
                <a16:creationId xmlns:a16="http://schemas.microsoft.com/office/drawing/2014/main" id="{9DE4E2DB-FDF7-421D-A231-9FBADDF91A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EBD005-FC3C-41BA-AB0F-6CD10D64B96F}"/>
              </a:ext>
            </a:extLst>
          </p:cNvPr>
          <p:cNvSpPr>
            <a:spLocks noGrp="1"/>
          </p:cNvSpPr>
          <p:nvPr>
            <p:ph type="sldNum" sz="quarter" idx="12"/>
          </p:nvPr>
        </p:nvSpPr>
        <p:spPr/>
        <p:txBody>
          <a:bodyPr/>
          <a:lstStyle/>
          <a:p>
            <a:fld id="{4B61A16A-67EB-452A-A851-7ED1D8F4EE82}" type="slidenum">
              <a:rPr lang="en-IN" smtClean="0"/>
              <a:t>‹#›</a:t>
            </a:fld>
            <a:endParaRPr lang="en-IN"/>
          </a:p>
        </p:txBody>
      </p:sp>
    </p:spTree>
    <p:extLst>
      <p:ext uri="{BB962C8B-B14F-4D97-AF65-F5344CB8AC3E}">
        <p14:creationId xmlns:p14="http://schemas.microsoft.com/office/powerpoint/2010/main" val="393033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BAE56F-A61D-4327-B835-C23930119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36E065-FD45-48D9-BD91-8C6C394396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06E345-C613-41D2-9F8F-55CEBB7DDD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D376D-D422-4605-9845-20C133A1E4D7}" type="datetimeFigureOut">
              <a:rPr lang="en-IN" smtClean="0"/>
              <a:t>27-02-2022</a:t>
            </a:fld>
            <a:endParaRPr lang="en-IN"/>
          </a:p>
        </p:txBody>
      </p:sp>
      <p:sp>
        <p:nvSpPr>
          <p:cNvPr id="5" name="Footer Placeholder 4">
            <a:extLst>
              <a:ext uri="{FF2B5EF4-FFF2-40B4-BE49-F238E27FC236}">
                <a16:creationId xmlns:a16="http://schemas.microsoft.com/office/drawing/2014/main" id="{3125D5DC-E928-453C-8174-84D88539EE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420FB5-AB87-4231-A8A8-1A0EDCFAF3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1A16A-67EB-452A-A851-7ED1D8F4EE82}" type="slidenum">
              <a:rPr lang="en-IN" smtClean="0"/>
              <a:t>‹#›</a:t>
            </a:fld>
            <a:endParaRPr lang="en-IN"/>
          </a:p>
        </p:txBody>
      </p:sp>
    </p:spTree>
    <p:extLst>
      <p:ext uri="{BB962C8B-B14F-4D97-AF65-F5344CB8AC3E}">
        <p14:creationId xmlns:p14="http://schemas.microsoft.com/office/powerpoint/2010/main" val="285055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ngle-betancourt.blogspot.com/2014/10/winrar-501-crack-permanente.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5BAFC8B-189D-4DA4-954C-7AB586B0018E}"/>
              </a:ext>
            </a:extLst>
          </p:cNvPr>
          <p:cNvSpPr>
            <a:spLocks noGrp="1"/>
          </p:cNvSpPr>
          <p:nvPr>
            <p:ph type="ctrTitle"/>
          </p:nvPr>
        </p:nvSpPr>
        <p:spPr>
          <a:xfrm>
            <a:off x="8160207" y="722969"/>
            <a:ext cx="3642448" cy="2536399"/>
          </a:xfrm>
        </p:spPr>
        <p:txBody>
          <a:bodyPr vert="horz" lIns="91440" tIns="45720" rIns="91440" bIns="45720" rtlCol="0">
            <a:noAutofit/>
          </a:bodyPr>
          <a:lstStyle/>
          <a:p>
            <a:pPr algn="l"/>
            <a:r>
              <a:rPr lang="en-US" b="1" kern="1200" dirty="0">
                <a:latin typeface="+mj-lt"/>
                <a:ea typeface="+mj-ea"/>
                <a:cs typeface="+mj-cs"/>
              </a:rPr>
              <a:t>ZIP PASSWORD CRACKER</a:t>
            </a:r>
          </a:p>
        </p:txBody>
      </p:sp>
      <p:sp>
        <p:nvSpPr>
          <p:cNvPr id="3" name="Subtitle 2">
            <a:extLst>
              <a:ext uri="{FF2B5EF4-FFF2-40B4-BE49-F238E27FC236}">
                <a16:creationId xmlns:a16="http://schemas.microsoft.com/office/drawing/2014/main" id="{8E8CAA85-4850-4AC4-A0F1-2FA3685E341D}"/>
              </a:ext>
            </a:extLst>
          </p:cNvPr>
          <p:cNvSpPr>
            <a:spLocks noGrp="1"/>
          </p:cNvSpPr>
          <p:nvPr>
            <p:ph type="subTitle" idx="1"/>
          </p:nvPr>
        </p:nvSpPr>
        <p:spPr>
          <a:xfrm>
            <a:off x="8114574" y="3791446"/>
            <a:ext cx="4110228" cy="2068988"/>
          </a:xfrm>
        </p:spPr>
        <p:txBody>
          <a:bodyPr vert="horz" lIns="91440" tIns="45720" rIns="91440" bIns="45720" rtlCol="0">
            <a:normAutofit/>
          </a:bodyPr>
          <a:lstStyle/>
          <a:p>
            <a:pPr indent="-228600" algn="l">
              <a:buFont typeface="Arial" panose="020B0604020202020204" pitchFamily="34" charset="0"/>
              <a:buChar char="•"/>
            </a:pPr>
            <a:r>
              <a:rPr lang="en-US" b="1" dirty="0">
                <a:latin typeface="Amasis MT Pro Medium" panose="02040604050005020304" pitchFamily="18" charset="0"/>
              </a:rPr>
              <a:t>BY-SHALABH DEVLIYAL</a:t>
            </a:r>
          </a:p>
          <a:p>
            <a:pPr indent="-228600" algn="l">
              <a:buFont typeface="Arial" panose="020B0604020202020204" pitchFamily="34" charset="0"/>
              <a:buChar char="•"/>
            </a:pPr>
            <a:r>
              <a:rPr lang="en-US" b="1" dirty="0">
                <a:latin typeface="Amasis MT Pro Medium" panose="02040604050005020304" pitchFamily="18" charset="0"/>
              </a:rPr>
              <a:t>SECTION-E</a:t>
            </a:r>
          </a:p>
          <a:p>
            <a:pPr indent="-228600" algn="l">
              <a:buFont typeface="Arial" panose="020B0604020202020204" pitchFamily="34" charset="0"/>
              <a:buChar char="•"/>
            </a:pPr>
            <a:r>
              <a:rPr lang="en-US" b="1" dirty="0">
                <a:latin typeface="Amasis MT Pro Medium" panose="02040604050005020304" pitchFamily="18" charset="0"/>
              </a:rPr>
              <a:t>ROLL NO-58</a:t>
            </a:r>
          </a:p>
          <a:p>
            <a:pPr indent="-228600" algn="l">
              <a:buFont typeface="Arial" panose="020B0604020202020204" pitchFamily="34" charset="0"/>
              <a:buChar char="•"/>
            </a:pPr>
            <a:r>
              <a:rPr lang="en-US" b="1" dirty="0">
                <a:latin typeface="Amasis MT Pro Medium" panose="02040604050005020304" pitchFamily="18" charset="0"/>
              </a:rPr>
              <a:t>STUDENT ID-20011602</a:t>
            </a:r>
          </a:p>
          <a:p>
            <a:pPr indent="-228600" algn="l">
              <a:buFont typeface="Arial" panose="020B0604020202020204" pitchFamily="34" charset="0"/>
              <a:buChar char="•"/>
            </a:pPr>
            <a:endParaRPr lang="en-US" sz="1400" dirty="0"/>
          </a:p>
        </p:txBody>
      </p:sp>
      <p:sp>
        <p:nvSpPr>
          <p:cNvPr id="81"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Shape 84">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Picture 4" descr="A picture containing text, clipart&#10;&#10;Description automatically generated">
            <a:extLst>
              <a:ext uri="{FF2B5EF4-FFF2-40B4-BE49-F238E27FC236}">
                <a16:creationId xmlns:a16="http://schemas.microsoft.com/office/drawing/2014/main" id="{D1140E55-48D5-4E69-BC5D-226118F301D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23732" b="-1"/>
          <a:stretch/>
        </p:blipFill>
        <p:spPr>
          <a:xfrm rot="514154">
            <a:off x="1075795" y="1294097"/>
            <a:ext cx="6202790" cy="4269806"/>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6" name="TextBox 5">
            <a:extLst>
              <a:ext uri="{FF2B5EF4-FFF2-40B4-BE49-F238E27FC236}">
                <a16:creationId xmlns:a16="http://schemas.microsoft.com/office/drawing/2014/main" id="{4CBA7C07-98CE-47DE-A742-9386AF10A3FD}"/>
              </a:ext>
            </a:extLst>
          </p:cNvPr>
          <p:cNvSpPr txBox="1"/>
          <p:nvPr/>
        </p:nvSpPr>
        <p:spPr>
          <a:xfrm>
            <a:off x="9751908" y="6657945"/>
            <a:ext cx="2440092"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single-betancourt.blogspot.com/2014/10/winrar-501-crack-permanente.html">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IN" sz="700">
              <a:solidFill>
                <a:srgbClr val="FFFFFF"/>
              </a:solidFill>
            </a:endParaRPr>
          </a:p>
        </p:txBody>
      </p:sp>
    </p:spTree>
    <p:extLst>
      <p:ext uri="{BB962C8B-B14F-4D97-AF65-F5344CB8AC3E}">
        <p14:creationId xmlns:p14="http://schemas.microsoft.com/office/powerpoint/2010/main" val="2159071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D34B2-0C93-407A-AD15-5E6367DBD143}"/>
              </a:ext>
            </a:extLst>
          </p:cNvPr>
          <p:cNvSpPr>
            <a:spLocks noGrp="1"/>
          </p:cNvSpPr>
          <p:nvPr>
            <p:ph type="title"/>
          </p:nvPr>
        </p:nvSpPr>
        <p:spPr>
          <a:xfrm>
            <a:off x="635000" y="640823"/>
            <a:ext cx="3418659" cy="5583148"/>
          </a:xfrm>
        </p:spPr>
        <p:txBody>
          <a:bodyPr anchor="ctr">
            <a:normAutofit/>
          </a:bodyPr>
          <a:lstStyle/>
          <a:p>
            <a:r>
              <a:rPr lang="en-IN" sz="5400" b="1">
                <a:effectLst/>
                <a:latin typeface="Times New Roman" panose="02020603050405020304" pitchFamily="18" charset="0"/>
                <a:ea typeface="Calibri" panose="020F0502020204030204" pitchFamily="34" charset="0"/>
                <a:cs typeface="Mangal" panose="02040503050203030202" pitchFamily="18" charset="0"/>
              </a:rPr>
              <a:t>References and Resources –</a:t>
            </a:r>
            <a:br>
              <a:rPr lang="en-IN" sz="5400">
                <a:effectLst/>
                <a:latin typeface="Calibri" panose="020F0502020204030204" pitchFamily="34" charset="0"/>
                <a:ea typeface="Calibri" panose="020F0502020204030204" pitchFamily="34" charset="0"/>
                <a:cs typeface="Mangal" panose="02040503050203030202" pitchFamily="18" charset="0"/>
              </a:rPr>
            </a:br>
            <a:endParaRPr lang="en-IN"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6A5174E-C29C-4F50-B992-22DACD42A549}"/>
              </a:ext>
            </a:extLst>
          </p:cNvPr>
          <p:cNvGraphicFramePr>
            <a:graphicFrameLocks noGrp="1"/>
          </p:cNvGraphicFramePr>
          <p:nvPr>
            <p:ph idx="1"/>
            <p:extLst>
              <p:ext uri="{D42A27DB-BD31-4B8C-83A1-F6EECF244321}">
                <p14:modId xmlns:p14="http://schemas.microsoft.com/office/powerpoint/2010/main" val="289906528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6573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7">
            <a:extLst>
              <a:ext uri="{FF2B5EF4-FFF2-40B4-BE49-F238E27FC236}">
                <a16:creationId xmlns:a16="http://schemas.microsoft.com/office/drawing/2014/main" id="{0E42565C-E3CC-4EF0-8093-88FCC788A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2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8027347"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7438B7-69F3-4811-A53D-FF5FD04E91EF}"/>
              </a:ext>
            </a:extLst>
          </p:cNvPr>
          <p:cNvSpPr>
            <a:spLocks noGrp="1"/>
          </p:cNvSpPr>
          <p:nvPr>
            <p:ph type="title"/>
          </p:nvPr>
        </p:nvSpPr>
        <p:spPr>
          <a:xfrm>
            <a:off x="879620" y="1471351"/>
            <a:ext cx="7108911" cy="4016621"/>
          </a:xfrm>
        </p:spPr>
        <p:txBody>
          <a:bodyPr vert="horz" lIns="91440" tIns="45720" rIns="91440" bIns="45720" rtlCol="0" anchor="ctr">
            <a:normAutofit/>
          </a:bodyPr>
          <a:lstStyle/>
          <a:p>
            <a:r>
              <a:rPr lang="en-US" sz="6600" b="1" kern="1200">
                <a:solidFill>
                  <a:schemeClr val="tx1"/>
                </a:solidFill>
                <a:latin typeface="+mj-lt"/>
                <a:ea typeface="+mj-ea"/>
                <a:cs typeface="+mj-cs"/>
              </a:rPr>
              <a:t>THANK YOU</a:t>
            </a:r>
          </a:p>
        </p:txBody>
      </p:sp>
      <p:sp>
        <p:nvSpPr>
          <p:cNvPr id="37" name="Rectangle 2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497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A85C5-0911-4398-AE01-77C09E62DCE4}"/>
              </a:ext>
            </a:extLst>
          </p:cNvPr>
          <p:cNvSpPr>
            <a:spLocks noGrp="1"/>
          </p:cNvSpPr>
          <p:nvPr>
            <p:ph type="title"/>
          </p:nvPr>
        </p:nvSpPr>
        <p:spPr>
          <a:xfrm>
            <a:off x="645065" y="1463040"/>
            <a:ext cx="3796306" cy="2690949"/>
          </a:xfrm>
        </p:spPr>
        <p:txBody>
          <a:bodyPr anchor="t">
            <a:normAutofit/>
          </a:bodyPr>
          <a:lstStyle/>
          <a:p>
            <a:r>
              <a:rPr lang="en-IN" sz="3400" b="1">
                <a:effectLst/>
                <a:latin typeface="Times New Roman" panose="02020603050405020304" pitchFamily="18" charset="0"/>
                <a:ea typeface="Calibri" panose="020F0502020204030204" pitchFamily="34" charset="0"/>
                <a:cs typeface="Mangal" panose="02040503050203030202" pitchFamily="18" charset="0"/>
              </a:rPr>
              <a:t>INTRODUCTION TO THE PROJECT</a:t>
            </a:r>
            <a:br>
              <a:rPr lang="en-IN" sz="3400">
                <a:effectLst/>
                <a:latin typeface="Calibri" panose="020F0502020204030204" pitchFamily="34" charset="0"/>
                <a:ea typeface="Calibri" panose="020F0502020204030204" pitchFamily="34" charset="0"/>
                <a:cs typeface="Mangal" panose="02040503050203030202" pitchFamily="18" charset="0"/>
              </a:rPr>
            </a:br>
            <a:endParaRPr lang="en-IN" sz="340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FF06BA-3107-481B-B52C-5808DE90650F}"/>
              </a:ext>
            </a:extLst>
          </p:cNvPr>
          <p:cNvSpPr>
            <a:spLocks noGrp="1"/>
          </p:cNvSpPr>
          <p:nvPr>
            <p:ph idx="1"/>
          </p:nvPr>
        </p:nvSpPr>
        <p:spPr>
          <a:xfrm>
            <a:off x="5656218" y="1463039"/>
            <a:ext cx="5542387" cy="4300447"/>
          </a:xfrm>
        </p:spPr>
        <p:txBody>
          <a:bodyPr anchor="t">
            <a:normAutofit/>
          </a:bodyPr>
          <a:lstStyle/>
          <a:p>
            <a:r>
              <a:rPr lang="en-IN" sz="2200">
                <a:effectLst/>
                <a:latin typeface="Amasis MT Pro Medium" panose="02040604050005020304" pitchFamily="18" charset="0"/>
                <a:ea typeface="Calibri" panose="020F0502020204030204" pitchFamily="34" charset="0"/>
                <a:cs typeface="Mangal" panose="02040503050203030202" pitchFamily="18" charset="0"/>
              </a:rPr>
              <a:t>The Project name is </a:t>
            </a:r>
            <a:r>
              <a:rPr lang="en-IN" sz="2200" u="sng">
                <a:effectLst/>
                <a:latin typeface="Amasis MT Pro Medium" panose="02040604050005020304" pitchFamily="18" charset="0"/>
                <a:ea typeface="Calibri" panose="020F0502020204030204" pitchFamily="34" charset="0"/>
                <a:cs typeface="Mangal" panose="02040503050203030202" pitchFamily="18" charset="0"/>
              </a:rPr>
              <a:t>zip password cracker</a:t>
            </a:r>
            <a:r>
              <a:rPr lang="en-IN" sz="2200">
                <a:effectLst/>
                <a:latin typeface="Amasis MT Pro Medium" panose="02040604050005020304" pitchFamily="18" charset="0"/>
                <a:ea typeface="Calibri" panose="020F0502020204030204" pitchFamily="34" charset="0"/>
                <a:cs typeface="Mangal" panose="02040503050203030202" pitchFamily="18" charset="0"/>
              </a:rPr>
              <a:t>. This project is based on a dictionary attack and also Brute force attack concept, The code of the project is written in python language , reason being is that python holds a vast amount of different libraries in comparison to any other language and it gives a flexible amount of powers to the programmer.</a:t>
            </a:r>
          </a:p>
          <a:p>
            <a:endParaRPr lang="en-IN" sz="2200"/>
          </a:p>
        </p:txBody>
      </p:sp>
    </p:spTree>
    <p:extLst>
      <p:ext uri="{BB962C8B-B14F-4D97-AF65-F5344CB8AC3E}">
        <p14:creationId xmlns:p14="http://schemas.microsoft.com/office/powerpoint/2010/main" val="340032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98D83B-1A99-4CCF-A166-EC6CE53A920F}"/>
              </a:ext>
            </a:extLst>
          </p:cNvPr>
          <p:cNvSpPr>
            <a:spLocks noGrp="1"/>
          </p:cNvSpPr>
          <p:nvPr>
            <p:ph type="title"/>
          </p:nvPr>
        </p:nvSpPr>
        <p:spPr>
          <a:xfrm>
            <a:off x="572493" y="238539"/>
            <a:ext cx="11018520" cy="1434415"/>
          </a:xfrm>
        </p:spPr>
        <p:txBody>
          <a:bodyPr anchor="b">
            <a:normAutofit fontScale="90000"/>
          </a:bodyPr>
          <a:lstStyle/>
          <a:p>
            <a:pPr>
              <a:spcAft>
                <a:spcPts val="10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1800" dirty="0">
                <a:effectLst/>
                <a:latin typeface="Times New Roman" panose="02020603050405020304" pitchFamily="18" charset="0"/>
                <a:ea typeface="Calibri" panose="020F0502020204030204" pitchFamily="34" charset="0"/>
                <a:cs typeface="Mangal" panose="02040503050203030202" pitchFamily="18" charset="0"/>
              </a:rPr>
              <a:t> </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b="1" dirty="0">
                <a:effectLst/>
                <a:latin typeface="Times New Roman" panose="02020603050405020304" pitchFamily="18" charset="0"/>
                <a:ea typeface="Calibri" panose="020F0502020204030204" pitchFamily="34" charset="0"/>
                <a:cs typeface="Mangal" panose="02040503050203030202" pitchFamily="18" charset="0"/>
              </a:rPr>
              <a:t>What is a ZIP file?</a:t>
            </a:r>
            <a:br>
              <a:rPr lang="en-IN" sz="1800" dirty="0">
                <a:effectLst/>
                <a:latin typeface="Calibri" panose="020F0502020204030204" pitchFamily="34" charset="0"/>
                <a:ea typeface="Calibri" panose="020F0502020204030204" pitchFamily="34" charset="0"/>
                <a:cs typeface="Mangal" panose="02040503050203030202" pitchFamily="18" charset="0"/>
              </a:rPr>
            </a:b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sz="1800" dirty="0"/>
          </a:p>
        </p:txBody>
      </p:sp>
      <p:sp>
        <p:nvSpPr>
          <p:cNvPr id="5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0B68FE-36CC-4F00-9079-ED12417DDC88}"/>
              </a:ext>
            </a:extLst>
          </p:cNvPr>
          <p:cNvSpPr>
            <a:spLocks noGrp="1"/>
          </p:cNvSpPr>
          <p:nvPr>
            <p:ph idx="1"/>
          </p:nvPr>
        </p:nvSpPr>
        <p:spPr>
          <a:xfrm>
            <a:off x="572493" y="2071316"/>
            <a:ext cx="6713552" cy="4119172"/>
          </a:xfrm>
        </p:spPr>
        <p:txBody>
          <a:bodyPr anchor="t">
            <a:normAutofit/>
          </a:bodyPr>
          <a:lstStyle/>
          <a:p>
            <a:r>
              <a:rPr lang="en-IN" sz="2200">
                <a:effectLst/>
                <a:latin typeface="Amasis MT Pro Medium" panose="02040604050005020304" pitchFamily="18" charset="0"/>
                <a:ea typeface="Calibri" panose="020F0502020204030204" pitchFamily="34" charset="0"/>
                <a:cs typeface="Mangal" panose="02040503050203030202" pitchFamily="18" charset="0"/>
              </a:rPr>
              <a:t>A ZIP file, like other archive file formats, is simply a collection of one or more files and/or folders but is compressed into a single file for easy transportation and compression. Zipped (compressed) files take up less storage space and can be transferred to other computers more quickly than uncompressed files. In Windows, you work with zipped files and folders in the same way that you work with uncompressed files and folders. Combine several files into a single zipped folder to more easily share a group of files.</a:t>
            </a:r>
          </a:p>
          <a:p>
            <a:endParaRPr lang="en-IN" sz="2200"/>
          </a:p>
        </p:txBody>
      </p:sp>
      <p:pic>
        <p:nvPicPr>
          <p:cNvPr id="43" name="Picture 28" descr="Stack of files">
            <a:extLst>
              <a:ext uri="{FF2B5EF4-FFF2-40B4-BE49-F238E27FC236}">
                <a16:creationId xmlns:a16="http://schemas.microsoft.com/office/drawing/2014/main" id="{332075D9-2AD0-4F80-A43C-7D0C5CAFDD7D}"/>
              </a:ext>
            </a:extLst>
          </p:cNvPr>
          <p:cNvPicPr>
            <a:picLocks noChangeAspect="1"/>
          </p:cNvPicPr>
          <p:nvPr/>
        </p:nvPicPr>
        <p:blipFill rotWithShape="1">
          <a:blip r:embed="rId2"/>
          <a:srcRect l="19045" r="16739" b="2"/>
          <a:stretch/>
        </p:blipFill>
        <p:spPr>
          <a:xfrm>
            <a:off x="7675658" y="2093976"/>
            <a:ext cx="3941064" cy="4096512"/>
          </a:xfrm>
          <a:prstGeom prst="rect">
            <a:avLst/>
          </a:prstGeom>
        </p:spPr>
      </p:pic>
    </p:spTree>
    <p:extLst>
      <p:ext uri="{BB962C8B-B14F-4D97-AF65-F5344CB8AC3E}">
        <p14:creationId xmlns:p14="http://schemas.microsoft.com/office/powerpoint/2010/main" val="347135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D77B92-CB36-4B20-A59A-59625E0F0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5D548B-C330-4757-8A50-5FF72E7D160C}"/>
              </a:ext>
            </a:extLst>
          </p:cNvPr>
          <p:cNvSpPr>
            <a:spLocks noGrp="1"/>
          </p:cNvSpPr>
          <p:nvPr>
            <p:ph type="title"/>
          </p:nvPr>
        </p:nvSpPr>
        <p:spPr>
          <a:xfrm>
            <a:off x="645065" y="1463040"/>
            <a:ext cx="3796306" cy="2690949"/>
          </a:xfrm>
        </p:spPr>
        <p:txBody>
          <a:bodyPr anchor="t">
            <a:normAutofit/>
          </a:bodyPr>
          <a:lstStyle/>
          <a:p>
            <a:r>
              <a:rPr lang="en-IN" sz="4800" b="1">
                <a:effectLst/>
                <a:latin typeface="Times New Roman" panose="02020603050405020304" pitchFamily="18" charset="0"/>
                <a:ea typeface="Calibri" panose="020F0502020204030204" pitchFamily="34" charset="0"/>
                <a:cs typeface="Mangal" panose="02040503050203030202" pitchFamily="18" charset="0"/>
              </a:rPr>
              <a:t>Dictionary Attack-</a:t>
            </a:r>
            <a:br>
              <a:rPr lang="en-IN" sz="4800">
                <a:effectLst/>
                <a:latin typeface="Calibri" panose="020F0502020204030204" pitchFamily="34" charset="0"/>
                <a:ea typeface="Calibri" panose="020F0502020204030204" pitchFamily="34" charset="0"/>
                <a:cs typeface="Mangal" panose="02040503050203030202" pitchFamily="18" charset="0"/>
              </a:rPr>
            </a:br>
            <a:endParaRPr lang="en-IN" sz="4800"/>
          </a:p>
        </p:txBody>
      </p:sp>
      <p:grpSp>
        <p:nvGrpSpPr>
          <p:cNvPr id="16" name="Group 1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3D58ACD-C7C0-4688-8323-6D201D78AC5C}"/>
              </a:ext>
            </a:extLst>
          </p:cNvPr>
          <p:cNvGraphicFramePr>
            <a:graphicFrameLocks noGrp="1"/>
          </p:cNvGraphicFramePr>
          <p:nvPr>
            <p:ph idx="1"/>
            <p:extLst>
              <p:ext uri="{D42A27DB-BD31-4B8C-83A1-F6EECF244321}">
                <p14:modId xmlns:p14="http://schemas.microsoft.com/office/powerpoint/2010/main" val="1461674957"/>
              </p:ext>
            </p:extLst>
          </p:nvPr>
        </p:nvGraphicFramePr>
        <p:xfrm>
          <a:off x="5407705" y="1014154"/>
          <a:ext cx="5962720" cy="4979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2069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2956A3-8FAF-4467-AFB3-9AB163DBFC4B}"/>
              </a:ext>
            </a:extLst>
          </p:cNvPr>
          <p:cNvSpPr>
            <a:spLocks noGrp="1"/>
          </p:cNvSpPr>
          <p:nvPr>
            <p:ph type="title"/>
          </p:nvPr>
        </p:nvSpPr>
        <p:spPr>
          <a:xfrm>
            <a:off x="589560" y="856180"/>
            <a:ext cx="4560584" cy="1128068"/>
          </a:xfrm>
        </p:spPr>
        <p:txBody>
          <a:bodyPr anchor="ctr">
            <a:normAutofit/>
          </a:bodyPr>
          <a:lstStyle/>
          <a:p>
            <a:r>
              <a:rPr lang="en-IN" sz="3700" b="1">
                <a:effectLst/>
                <a:latin typeface="Times New Roman" panose="02020603050405020304" pitchFamily="18" charset="0"/>
                <a:ea typeface="Calibri" panose="020F0502020204030204" pitchFamily="34" charset="0"/>
                <a:cs typeface="Mangal" panose="02040503050203030202" pitchFamily="18" charset="0"/>
              </a:rPr>
              <a:t>Brute Force Attack-</a:t>
            </a:r>
            <a:br>
              <a:rPr lang="en-IN" sz="3700">
                <a:effectLst/>
                <a:latin typeface="Calibri" panose="020F0502020204030204" pitchFamily="34" charset="0"/>
                <a:ea typeface="Calibri" panose="020F0502020204030204" pitchFamily="34" charset="0"/>
                <a:cs typeface="Mangal" panose="02040503050203030202" pitchFamily="18" charset="0"/>
              </a:rPr>
            </a:br>
            <a:endParaRPr lang="en-IN" sz="3700"/>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4343CE-BAB2-4EE9-9C8C-117334799446}"/>
              </a:ext>
            </a:extLst>
          </p:cNvPr>
          <p:cNvSpPr>
            <a:spLocks noGrp="1"/>
          </p:cNvSpPr>
          <p:nvPr>
            <p:ph idx="1"/>
          </p:nvPr>
        </p:nvSpPr>
        <p:spPr>
          <a:xfrm>
            <a:off x="590719" y="2330505"/>
            <a:ext cx="4559425" cy="3979585"/>
          </a:xfrm>
        </p:spPr>
        <p:txBody>
          <a:bodyPr anchor="ctr">
            <a:normAutofit/>
          </a:bodyPr>
          <a:lstStyle/>
          <a:p>
            <a:r>
              <a:rPr lang="en-IN" sz="2000">
                <a:effectLst/>
                <a:latin typeface="Amasis MT Pro Medium" panose="02040604050005020304" pitchFamily="18" charset="0"/>
                <a:ea typeface="Calibri" panose="020F0502020204030204" pitchFamily="34" charset="0"/>
                <a:cs typeface="Mangal" panose="02040503050203030202" pitchFamily="18" charset="0"/>
              </a:rPr>
              <a:t>A brute force attack, also known as an exhaustive search, is a cryptographic hack that relies on guessing possible combinations of a targeted password until the correct password is discovered. The longer the password, the more combinations that will need to be tested. A brute force attack can be time consuming, difficult to perform if methods such as data obfuscation are used, and at times down right impossible.</a:t>
            </a:r>
          </a:p>
          <a:p>
            <a:endParaRPr lang="en-IN" sz="2000"/>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5F8C99D3-7F40-4A49-A88D-5A422D70E7B3}"/>
              </a:ext>
            </a:extLst>
          </p:cNvPr>
          <p:cNvPicPr>
            <a:picLocks noChangeAspect="1"/>
          </p:cNvPicPr>
          <p:nvPr/>
        </p:nvPicPr>
        <p:blipFill rotWithShape="1">
          <a:blip r:embed="rId2"/>
          <a:srcRect l="2096" r="29046" b="1"/>
          <a:stretch/>
        </p:blipFill>
        <p:spPr>
          <a:xfrm>
            <a:off x="5977788" y="799352"/>
            <a:ext cx="5425410" cy="5259296"/>
          </a:xfrm>
          <a:prstGeom prst="rect">
            <a:avLst/>
          </a:prstGeom>
        </p:spPr>
      </p:pic>
    </p:spTree>
    <p:extLst>
      <p:ext uri="{BB962C8B-B14F-4D97-AF65-F5344CB8AC3E}">
        <p14:creationId xmlns:p14="http://schemas.microsoft.com/office/powerpoint/2010/main" val="3266229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36FB0-A43D-4C9F-BF21-848F29A1FD7F}"/>
              </a:ext>
            </a:extLst>
          </p:cNvPr>
          <p:cNvSpPr>
            <a:spLocks noGrp="1"/>
          </p:cNvSpPr>
          <p:nvPr>
            <p:ph type="title"/>
          </p:nvPr>
        </p:nvSpPr>
        <p:spPr>
          <a:xfrm>
            <a:off x="645065" y="1463040"/>
            <a:ext cx="3796306" cy="2690949"/>
          </a:xfrm>
        </p:spPr>
        <p:txBody>
          <a:bodyPr anchor="t">
            <a:normAutofit/>
          </a:bodyPr>
          <a:lstStyle/>
          <a:p>
            <a:r>
              <a:rPr lang="en-IN" b="1">
                <a:effectLst/>
                <a:latin typeface="Times New Roman" panose="02020603050405020304" pitchFamily="18" charset="0"/>
                <a:ea typeface="Calibri" panose="020F0502020204030204" pitchFamily="34" charset="0"/>
                <a:cs typeface="Mangal" panose="02040503050203030202" pitchFamily="18" charset="0"/>
              </a:rPr>
              <a:t>Methodology-</a:t>
            </a:r>
            <a:br>
              <a:rPr lang="en-IN">
                <a:effectLst/>
                <a:latin typeface="Calibri" panose="020F0502020204030204" pitchFamily="34" charset="0"/>
                <a:ea typeface="Calibri" panose="020F0502020204030204" pitchFamily="34" charset="0"/>
                <a:cs typeface="Mangal" panose="02040503050203030202" pitchFamily="18" charset="0"/>
              </a:rPr>
            </a:br>
            <a:endParaRPr lang="en-IN"/>
          </a:p>
        </p:txBody>
      </p:sp>
      <p:grpSp>
        <p:nvGrpSpPr>
          <p:cNvPr id="26" name="Group 25">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7" name="Rectangle 2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78D0B4-80A3-4D33-9EEE-24584D33B579}"/>
              </a:ext>
            </a:extLst>
          </p:cNvPr>
          <p:cNvSpPr>
            <a:spLocks noGrp="1"/>
          </p:cNvSpPr>
          <p:nvPr>
            <p:ph idx="1"/>
          </p:nvPr>
        </p:nvSpPr>
        <p:spPr>
          <a:xfrm>
            <a:off x="5656218" y="1463039"/>
            <a:ext cx="5542387" cy="4300447"/>
          </a:xfrm>
        </p:spPr>
        <p:txBody>
          <a:bodyPr anchor="t">
            <a:normAutofit/>
          </a:bodyPr>
          <a:lstStyle/>
          <a:p>
            <a:r>
              <a:rPr lang="en-IN" sz="2200">
                <a:effectLst/>
                <a:latin typeface="Amasis MT Pro Medium" panose="02040604050005020304" pitchFamily="18" charset="0"/>
                <a:ea typeface="Calibri" panose="020F0502020204030204" pitchFamily="34" charset="0"/>
                <a:cs typeface="Mangal" panose="02040503050203030202" pitchFamily="18" charset="0"/>
              </a:rPr>
              <a:t>Un-ZIP tool is basically a program that will take a zip file as input , then the imported zip file will run through my python script in backend. The script used in backend is basically a dictionary attack script. Then there will be pass list name file which will contain different combination of numbers and alphabet. the script will hit each combination to the file until it gets correct output. Then it will extract all content of password protected zip and will show the password.</a:t>
            </a:r>
          </a:p>
          <a:p>
            <a:endParaRPr lang="en-IN" sz="2200"/>
          </a:p>
        </p:txBody>
      </p:sp>
    </p:spTree>
    <p:extLst>
      <p:ext uri="{BB962C8B-B14F-4D97-AF65-F5344CB8AC3E}">
        <p14:creationId xmlns:p14="http://schemas.microsoft.com/office/powerpoint/2010/main" val="3595076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0274EC-4F4B-40F4-93FF-F7BF165F8E15}"/>
              </a:ext>
            </a:extLst>
          </p:cNvPr>
          <p:cNvSpPr>
            <a:spLocks noGrp="1"/>
          </p:cNvSpPr>
          <p:nvPr>
            <p:ph type="title"/>
          </p:nvPr>
        </p:nvSpPr>
        <p:spPr>
          <a:xfrm>
            <a:off x="838200" y="557188"/>
            <a:ext cx="10515600" cy="1133499"/>
          </a:xfrm>
        </p:spPr>
        <p:txBody>
          <a:bodyPr>
            <a:normAutofit/>
          </a:bodyPr>
          <a:lstStyle/>
          <a:p>
            <a:pPr algn="ctr"/>
            <a:r>
              <a:rPr lang="en-US" sz="5200" b="1" dirty="0">
                <a:latin typeface="Amasis MT Pro Medium" panose="02040604050005020304" pitchFamily="18" charset="0"/>
              </a:rPr>
              <a:t>Problem encountered</a:t>
            </a:r>
            <a:endParaRPr lang="en-IN" sz="5200" b="1" dirty="0">
              <a:latin typeface="Amasis MT Pro Medium" panose="02040604050005020304" pitchFamily="18" charset="0"/>
            </a:endParaRPr>
          </a:p>
        </p:txBody>
      </p:sp>
      <p:graphicFrame>
        <p:nvGraphicFramePr>
          <p:cNvPr id="5" name="Content Placeholder 2">
            <a:extLst>
              <a:ext uri="{FF2B5EF4-FFF2-40B4-BE49-F238E27FC236}">
                <a16:creationId xmlns:a16="http://schemas.microsoft.com/office/drawing/2014/main" id="{7B3206F2-16F5-4F73-8727-B0227D5B7D8F}"/>
              </a:ext>
            </a:extLst>
          </p:cNvPr>
          <p:cNvGraphicFramePr>
            <a:graphicFrameLocks noGrp="1"/>
          </p:cNvGraphicFramePr>
          <p:nvPr>
            <p:ph idx="1"/>
            <p:extLst>
              <p:ext uri="{D42A27DB-BD31-4B8C-83A1-F6EECF244321}">
                <p14:modId xmlns:p14="http://schemas.microsoft.com/office/powerpoint/2010/main" val="397123643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506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69155E-ED74-49C2-98B0-A33BD3376F9A}"/>
              </a:ext>
            </a:extLst>
          </p:cNvPr>
          <p:cNvSpPr>
            <a:spLocks noGrp="1"/>
          </p:cNvSpPr>
          <p:nvPr>
            <p:ph type="title"/>
          </p:nvPr>
        </p:nvSpPr>
        <p:spPr>
          <a:xfrm>
            <a:off x="645065" y="1097280"/>
            <a:ext cx="3796306" cy="4666207"/>
          </a:xfrm>
        </p:spPr>
        <p:txBody>
          <a:bodyPr anchor="ctr">
            <a:normAutofit/>
          </a:bodyPr>
          <a:lstStyle/>
          <a:p>
            <a:r>
              <a:rPr lang="en-US" sz="3000" b="1"/>
              <a:t>Library/Tools/Language - used </a:t>
            </a:r>
            <a:endParaRPr lang="en-IN" sz="3000" b="1"/>
          </a:p>
        </p:txBody>
      </p:sp>
      <p:grpSp>
        <p:nvGrpSpPr>
          <p:cNvPr id="11" name="Group 10">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2" name="Rectangle 11">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5178BCC6-8C8C-4A72-8061-6FC14FE23A70}"/>
              </a:ext>
            </a:extLst>
          </p:cNvPr>
          <p:cNvGraphicFramePr>
            <a:graphicFrameLocks noGrp="1"/>
          </p:cNvGraphicFramePr>
          <p:nvPr>
            <p:ph idx="1"/>
            <p:extLst>
              <p:ext uri="{D42A27DB-BD31-4B8C-83A1-F6EECF244321}">
                <p14:modId xmlns:p14="http://schemas.microsoft.com/office/powerpoint/2010/main" val="2572834048"/>
              </p:ext>
            </p:extLst>
          </p:nvPr>
        </p:nvGraphicFramePr>
        <p:xfrm>
          <a:off x="5431536" y="1014153"/>
          <a:ext cx="5918184" cy="4979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176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635B-BF33-4B6D-8AEB-B5FF5FDC7B00}"/>
              </a:ext>
            </a:extLst>
          </p:cNvPr>
          <p:cNvSpPr>
            <a:spLocks noGrp="1"/>
          </p:cNvSpPr>
          <p:nvPr>
            <p:ph type="title"/>
          </p:nvPr>
        </p:nvSpPr>
        <p:spPr>
          <a:xfrm>
            <a:off x="1653363" y="365760"/>
            <a:ext cx="9367203" cy="1188720"/>
          </a:xfrm>
        </p:spPr>
        <p:txBody>
          <a:bodyPr>
            <a:normAutofit/>
          </a:bodyPr>
          <a:lstStyle/>
          <a:p>
            <a:r>
              <a:rPr lang="en-US" b="1"/>
              <a:t>CONCLUSION / UPCOMMING UPGRADES</a:t>
            </a:r>
            <a:endParaRPr lang="en-IN" b="1" dirty="0"/>
          </a:p>
        </p:txBody>
      </p:sp>
      <p:sp>
        <p:nvSpPr>
          <p:cNvPr id="26"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Content Placeholder 2">
            <a:extLst>
              <a:ext uri="{FF2B5EF4-FFF2-40B4-BE49-F238E27FC236}">
                <a16:creationId xmlns:a16="http://schemas.microsoft.com/office/drawing/2014/main" id="{169DC0C1-0BBB-4FD3-9246-52CDA55F4582}"/>
              </a:ext>
            </a:extLst>
          </p:cNvPr>
          <p:cNvSpPr>
            <a:spLocks noGrp="1"/>
          </p:cNvSpPr>
          <p:nvPr>
            <p:ph idx="1"/>
          </p:nvPr>
        </p:nvSpPr>
        <p:spPr>
          <a:xfrm>
            <a:off x="1653363" y="2176272"/>
            <a:ext cx="9367204" cy="4041648"/>
          </a:xfrm>
        </p:spPr>
        <p:txBody>
          <a:bodyPr anchor="t">
            <a:normAutofit/>
          </a:bodyPr>
          <a:lstStyle/>
          <a:p>
            <a:pPr>
              <a:spcAft>
                <a:spcPts val="800"/>
              </a:spcAft>
            </a:pPr>
            <a:r>
              <a:rPr lang="en-IN" sz="2400" dirty="0">
                <a:effectLst/>
                <a:latin typeface="Amasis MT Pro Medium" panose="02040604050005020304" pitchFamily="18" charset="0"/>
                <a:ea typeface="Calibri" panose="020F0502020204030204" pitchFamily="34" charset="0"/>
                <a:cs typeface="Mangal" panose="02040503050203030202" pitchFamily="18" charset="0"/>
              </a:rPr>
              <a:t>This project helped me in gaining knowledge about zip file ,various libraries and features of python language. It helped me in learning and understanding importance of password length. I got to learn from various free resources and got to know about helpful tools from various articles and blogs. </a:t>
            </a:r>
          </a:p>
          <a:p>
            <a:r>
              <a:rPr lang="en-IN" sz="2400" dirty="0">
                <a:effectLst/>
                <a:latin typeface="Amasis MT Pro Medium" panose="02040604050005020304" pitchFamily="18" charset="0"/>
                <a:ea typeface="Calibri" panose="020F0502020204030204" pitchFamily="34" charset="0"/>
              </a:rPr>
              <a:t>In future I will deploy this </a:t>
            </a:r>
            <a:r>
              <a:rPr lang="en-IN" sz="2400" dirty="0" err="1">
                <a:effectLst/>
                <a:latin typeface="Amasis MT Pro Medium" panose="02040604050005020304" pitchFamily="18" charset="0"/>
                <a:ea typeface="Calibri" panose="020F0502020204030204" pitchFamily="34" charset="0"/>
              </a:rPr>
              <a:t>programm</a:t>
            </a:r>
            <a:r>
              <a:rPr lang="en-IN" sz="2400" dirty="0">
                <a:effectLst/>
                <a:latin typeface="Amasis MT Pro Medium" panose="02040604050005020304" pitchFamily="18" charset="0"/>
                <a:ea typeface="Calibri" panose="020F0502020204030204" pitchFamily="34" charset="0"/>
              </a:rPr>
              <a:t> on web or in an application format. So it will be a ready or go to use tool , that will help others in recovering their data from such encrypted files.</a:t>
            </a:r>
            <a:endParaRPr lang="en-IN" sz="2400" dirty="0">
              <a:latin typeface="Amasis MT Pro Medium" panose="02040604050005020304" pitchFamily="18" charset="0"/>
            </a:endParaRPr>
          </a:p>
        </p:txBody>
      </p:sp>
    </p:spTree>
    <p:extLst>
      <p:ext uri="{BB962C8B-B14F-4D97-AF65-F5344CB8AC3E}">
        <p14:creationId xmlns:p14="http://schemas.microsoft.com/office/powerpoint/2010/main" val="321850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575</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Amasis MT Pro Medium</vt:lpstr>
      <vt:lpstr>Arial</vt:lpstr>
      <vt:lpstr>Calibri</vt:lpstr>
      <vt:lpstr>Calibri Light</vt:lpstr>
      <vt:lpstr>Rockwell</vt:lpstr>
      <vt:lpstr>Times New Roman</vt:lpstr>
      <vt:lpstr>Office Theme</vt:lpstr>
      <vt:lpstr>ZIP PASSWORD CRACKER</vt:lpstr>
      <vt:lpstr>INTRODUCTION TO THE PROJECT </vt:lpstr>
      <vt:lpstr>    What is a ZIP file?  </vt:lpstr>
      <vt:lpstr>Dictionary Attack- </vt:lpstr>
      <vt:lpstr>Brute Force Attack- </vt:lpstr>
      <vt:lpstr>Methodology- </vt:lpstr>
      <vt:lpstr>Problem encountered</vt:lpstr>
      <vt:lpstr>Library/Tools/Language - used </vt:lpstr>
      <vt:lpstr>CONCLUSION / UPCOMMING UPGRADES</vt:lpstr>
      <vt:lpstr>References and Resources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Shalabh Devliyal</dc:creator>
  <cp:lastModifiedBy>Shalabh Devliyal</cp:lastModifiedBy>
  <cp:revision>3</cp:revision>
  <dcterms:created xsi:type="dcterms:W3CDTF">2022-02-26T14:42:39Z</dcterms:created>
  <dcterms:modified xsi:type="dcterms:W3CDTF">2022-02-27T05:39:08Z</dcterms:modified>
</cp:coreProperties>
</file>