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adharshini/task-1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4825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PREPARED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dirty="0" smtClean="0">
                <a:latin typeface="Calibri"/>
                <a:cs typeface="Calibri"/>
              </a:rPr>
              <a:t>:-</a:t>
            </a:r>
            <a:endParaRPr lang="en-IN" sz="2800" b="1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C SRIRANJANI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S V SHALADHARSHINI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S SANGITA BLESSY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GLORIA KIREN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 smtClean="0">
                <a:latin typeface="Calibri"/>
                <a:cs typeface="Calibri"/>
              </a:rPr>
              <a:t>Introduction</a:t>
            </a:r>
            <a:endParaRPr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 smtClean="0">
                <a:latin typeface="Calibri"/>
                <a:cs typeface="Calibri"/>
              </a:rPr>
              <a:t>Grocery </a:t>
            </a:r>
            <a:r>
              <a:rPr spc="-5" dirty="0" smtClean="0">
                <a:latin typeface="Calibri"/>
                <a:cs typeface="Calibri"/>
              </a:rPr>
              <a:t>Delivery Application </a:t>
            </a:r>
            <a:r>
              <a:rPr spc="5" dirty="0" smtClean="0">
                <a:latin typeface="Calibri"/>
                <a:cs typeface="Calibri"/>
              </a:rPr>
              <a:t>is </a:t>
            </a:r>
            <a:r>
              <a:rPr spc="-5" dirty="0" smtClean="0">
                <a:latin typeface="Calibri"/>
                <a:cs typeface="Calibri"/>
              </a:rPr>
              <a:t>a web-based </a:t>
            </a:r>
            <a:r>
              <a:rPr dirty="0" smtClean="0">
                <a:latin typeface="Calibri"/>
                <a:cs typeface="Calibri"/>
              </a:rPr>
              <a:t>application that 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enables users to order groceries online and </a:t>
            </a:r>
            <a:r>
              <a:rPr dirty="0" smtClean="0">
                <a:latin typeface="Calibri"/>
                <a:cs typeface="Calibri"/>
              </a:rPr>
              <a:t>have </a:t>
            </a:r>
            <a:r>
              <a:rPr spc="-5" dirty="0" smtClean="0">
                <a:latin typeface="Calibri"/>
                <a:cs typeface="Calibri"/>
              </a:rPr>
              <a:t>them delivered 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</a:t>
            </a:r>
            <a:r>
              <a:rPr dirty="0" smtClean="0">
                <a:latin typeface="Calibri"/>
                <a:cs typeface="Calibri"/>
              </a:rPr>
              <a:t>their </a:t>
            </a:r>
            <a:r>
              <a:rPr spc="-5" dirty="0" smtClean="0">
                <a:latin typeface="Calibri"/>
                <a:cs typeface="Calibri"/>
              </a:rPr>
              <a:t>doorstep. This SRS document provides an overview of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functionality,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features,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requirements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application.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 smtClean="0">
                <a:latin typeface="Calibri"/>
                <a:cs typeface="Calibri"/>
              </a:rPr>
              <a:t>System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Grocery</a:t>
            </a:r>
            <a:r>
              <a:rPr spc="-5" dirty="0" smtClean="0">
                <a:latin typeface="Calibri"/>
                <a:cs typeface="Calibri"/>
              </a:rPr>
              <a:t> Delivery Application </a:t>
            </a:r>
            <a:r>
              <a:rPr dirty="0" smtClean="0">
                <a:latin typeface="Calibri"/>
                <a:cs typeface="Calibri"/>
              </a:rPr>
              <a:t>will</a:t>
            </a:r>
            <a:r>
              <a:rPr spc="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following </a:t>
            </a:r>
            <a:r>
              <a:rPr spc="-34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hardware</a:t>
            </a:r>
            <a:r>
              <a:rPr spc="-2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 software: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 smtClean="0">
                <a:latin typeface="Calibri"/>
                <a:cs typeface="Calibri"/>
              </a:rPr>
              <a:t>A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web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server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host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the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database management system to store user and product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information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 smtClean="0">
                <a:latin typeface="Calibri"/>
                <a:cs typeface="Calibri"/>
              </a:rPr>
              <a:t>An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internet connection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 users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access the </a:t>
            </a:r>
            <a:r>
              <a:rPr dirty="0" smtClean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computer or mobile device </a:t>
            </a:r>
            <a:r>
              <a:rPr dirty="0" smtClean="0">
                <a:latin typeface="Calibri"/>
                <a:cs typeface="Calibri"/>
              </a:rPr>
              <a:t>with </a:t>
            </a:r>
            <a:r>
              <a:rPr spc="-5" dirty="0" smtClean="0">
                <a:latin typeface="Calibri"/>
                <a:cs typeface="Calibri"/>
              </a:rPr>
              <a:t>a web </a:t>
            </a:r>
            <a:r>
              <a:rPr spc="-10" dirty="0" smtClean="0">
                <a:latin typeface="Calibri"/>
                <a:cs typeface="Calibri"/>
              </a:rPr>
              <a:t>browser </a:t>
            </a:r>
            <a:r>
              <a:rPr spc="-5" dirty="0" smtClean="0">
                <a:latin typeface="Calibri"/>
                <a:cs typeface="Calibri"/>
              </a:rPr>
              <a:t>to access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 smtClean="0">
                <a:latin typeface="Calibri"/>
                <a:cs typeface="Calibri"/>
              </a:rPr>
              <a:t>Functional</a:t>
            </a:r>
            <a:r>
              <a:rPr b="1" spc="-2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 smtClean="0">
                <a:latin typeface="Calibri"/>
                <a:cs typeface="Calibri"/>
              </a:rPr>
              <a:t>Registration</a:t>
            </a:r>
            <a:r>
              <a:rPr b="1" spc="-3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and</a:t>
            </a:r>
            <a:r>
              <a:rPr b="1" spc="-1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Login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 smtClean="0">
                <a:latin typeface="Calibri"/>
                <a:cs typeface="Calibri"/>
              </a:rPr>
              <a:t>Users </a:t>
            </a:r>
            <a:r>
              <a:rPr spc="-5" dirty="0" smtClean="0">
                <a:latin typeface="Calibri"/>
                <a:cs typeface="Calibri"/>
              </a:rPr>
              <a:t>can create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an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account </a:t>
            </a:r>
            <a:r>
              <a:rPr dirty="0" smtClean="0">
                <a:latin typeface="Calibri"/>
                <a:cs typeface="Calibri"/>
              </a:rPr>
              <a:t>with</a:t>
            </a:r>
            <a:r>
              <a:rPr spc="-5" dirty="0" smtClean="0">
                <a:latin typeface="Calibri"/>
                <a:cs typeface="Calibri"/>
              </a:rPr>
              <a:t> the </a:t>
            </a:r>
            <a:r>
              <a:rPr dirty="0" smtClean="0">
                <a:latin typeface="Calibri"/>
                <a:cs typeface="Calibri"/>
              </a:rPr>
              <a:t>application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browsers.</a:t>
            </a:r>
            <a:endParaRPr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 smtClean="0">
                <a:latin typeface="Calibri"/>
                <a:cs typeface="Calibri"/>
              </a:rPr>
              <a:t>Conclusion</a:t>
            </a:r>
            <a:endParaRPr dirty="0" smtClean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050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2"/>
              </a:rPr>
              <a:t>https://github.com/Shaladharshini/task-1.git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520</Words>
  <Application>Microsoft Office PowerPoint</Application>
  <PresentationFormat>Custom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</cp:lastModifiedBy>
  <cp:revision>3</cp:revision>
  <dcterms:created xsi:type="dcterms:W3CDTF">2023-03-25T08:35:51Z</dcterms:created>
  <dcterms:modified xsi:type="dcterms:W3CDTF">2023-03-25T09:32:43Z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