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41FB-D234-4D65-AF99-65DDE14A8B00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491C-A815-4DAE-876F-AA7991644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21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41FB-D234-4D65-AF99-65DDE14A8B00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491C-A815-4DAE-876F-AA7991644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26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41FB-D234-4D65-AF99-65DDE14A8B00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491C-A815-4DAE-876F-AA7991644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25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41FB-D234-4D65-AF99-65DDE14A8B00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491C-A815-4DAE-876F-AA7991644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7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41FB-D234-4D65-AF99-65DDE14A8B00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491C-A815-4DAE-876F-AA7991644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50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41FB-D234-4D65-AF99-65DDE14A8B00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491C-A815-4DAE-876F-AA7991644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06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41FB-D234-4D65-AF99-65DDE14A8B00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491C-A815-4DAE-876F-AA7991644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40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41FB-D234-4D65-AF99-65DDE14A8B00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491C-A815-4DAE-876F-AA7991644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11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41FB-D234-4D65-AF99-65DDE14A8B00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491C-A815-4DAE-876F-AA7991644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80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41FB-D234-4D65-AF99-65DDE14A8B00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491C-A815-4DAE-876F-AA7991644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71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41FB-D234-4D65-AF99-65DDE14A8B00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491C-A815-4DAE-876F-AA7991644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62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741FB-D234-4D65-AF99-65DDE14A8B00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9491C-A815-4DAE-876F-AA7991644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0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799434"/>
            <a:ext cx="9144000" cy="1259132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rPr>
              <a:t>Action!</a:t>
            </a:r>
            <a:endParaRPr lang="ru-RU" sz="8000" b="1" dirty="0">
              <a:latin typeface="Segoe UI Semilight" panose="020B0402040204020203" pitchFamily="34" charset="0"/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63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07874" y="420271"/>
            <a:ext cx="2902217" cy="770207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Функционал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9" y="805375"/>
            <a:ext cx="4943035" cy="4943035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0" y="1325881"/>
            <a:ext cx="5421751" cy="5370342"/>
          </a:xfrm>
        </p:spPr>
        <p:txBody>
          <a:bodyPr>
            <a:normAutofit/>
          </a:bodyPr>
          <a:lstStyle/>
          <a:p>
            <a:pPr marL="342900" indent="-342900" algn="just">
              <a:buAutoNum type="arabicPeriod"/>
            </a:pPr>
            <a:r>
              <a:rPr lang="ru-RU" sz="2800" dirty="0">
                <a:latin typeface="Segoe UI Semilight" panose="020B0402040204020203" pitchFamily="34" charset="0"/>
                <a:ea typeface="Gulim" panose="020B0600000101010101" pitchFamily="34" charset="-127"/>
                <a:cs typeface="Segoe UI Semilight" panose="020B0402040204020203" pitchFamily="34" charset="0"/>
              </a:rPr>
              <a:t>С помощью приложения «</a:t>
            </a:r>
            <a:r>
              <a:rPr lang="en-US" sz="2800" dirty="0">
                <a:latin typeface="Segoe UI Semilight" panose="020B0402040204020203" pitchFamily="34" charset="0"/>
                <a:ea typeface="Gulim" panose="020B0600000101010101" pitchFamily="34" charset="-127"/>
                <a:cs typeface="Segoe UI Semilight" panose="020B0402040204020203" pitchFamily="34" charset="0"/>
              </a:rPr>
              <a:t>Action</a:t>
            </a:r>
            <a:r>
              <a:rPr lang="ru-RU" sz="2800" dirty="0">
                <a:latin typeface="Segoe UI Semilight" panose="020B0402040204020203" pitchFamily="34" charset="0"/>
                <a:ea typeface="Gulim" panose="020B0600000101010101" pitchFamily="34" charset="-127"/>
                <a:cs typeface="Segoe UI Semilight" panose="020B0402040204020203" pitchFamily="34" charset="0"/>
              </a:rPr>
              <a:t>»</a:t>
            </a:r>
            <a:r>
              <a:rPr lang="en-US" sz="2800" dirty="0">
                <a:latin typeface="Segoe UI Semilight" panose="020B0402040204020203" pitchFamily="34" charset="0"/>
                <a:ea typeface="Gulim" panose="020B0600000101010101" pitchFamily="34" charset="-127"/>
                <a:cs typeface="Segoe UI Semilight" panose="020B0402040204020203" pitchFamily="34" charset="0"/>
              </a:rPr>
              <a:t>, </a:t>
            </a:r>
            <a:r>
              <a:rPr lang="ru-RU" sz="2800" dirty="0">
                <a:latin typeface="Segoe UI Semilight" panose="020B0402040204020203" pitchFamily="34" charset="0"/>
                <a:ea typeface="Gulim" panose="020B0600000101010101" pitchFamily="34" charset="-127"/>
                <a:cs typeface="Segoe UI Semilight" panose="020B0402040204020203" pitchFamily="34" charset="0"/>
              </a:rPr>
              <a:t>пользователь сможет просматривать списки фильмов</a:t>
            </a:r>
            <a:r>
              <a:rPr lang="en-US" sz="2800" dirty="0">
                <a:latin typeface="Segoe UI Semilight" panose="020B0402040204020203" pitchFamily="34" charset="0"/>
                <a:ea typeface="Gulim" panose="020B0600000101010101" pitchFamily="34" charset="-127"/>
                <a:cs typeface="Segoe UI Semilight" panose="020B0402040204020203" pitchFamily="34" charset="0"/>
              </a:rPr>
              <a:t>, </a:t>
            </a:r>
            <a:r>
              <a:rPr lang="ru-RU" sz="2800" dirty="0">
                <a:latin typeface="Segoe UI Semilight" panose="020B0402040204020203" pitchFamily="34" charset="0"/>
                <a:ea typeface="Gulim" panose="020B0600000101010101" pitchFamily="34" charset="-127"/>
                <a:cs typeface="Segoe UI Semilight" panose="020B0402040204020203" pitchFamily="34" charset="0"/>
              </a:rPr>
              <a:t>которые находятся в прокате в нашем регионе</a:t>
            </a:r>
            <a:r>
              <a:rPr lang="en-US" sz="2800" dirty="0">
                <a:latin typeface="Segoe UI Semilight" panose="020B0402040204020203" pitchFamily="34" charset="0"/>
                <a:ea typeface="Gulim" panose="020B0600000101010101" pitchFamily="34" charset="-127"/>
                <a:cs typeface="Segoe UI Semilight" panose="020B0402040204020203" pitchFamily="34" charset="0"/>
              </a:rPr>
              <a:t>, </a:t>
            </a:r>
            <a:r>
              <a:rPr lang="ru-RU" sz="2800" dirty="0">
                <a:latin typeface="Segoe UI Semilight" panose="020B0402040204020203" pitchFamily="34" charset="0"/>
                <a:ea typeface="Gulim" panose="020B0600000101010101" pitchFamily="34" charset="-127"/>
                <a:cs typeface="Segoe UI Semilight" panose="020B0402040204020203" pitchFamily="34" charset="0"/>
              </a:rPr>
              <a:t>а так же фильмы ресурса «</a:t>
            </a:r>
            <a:r>
              <a:rPr lang="en-US" sz="2800" dirty="0">
                <a:latin typeface="Segoe UI Semilight" panose="020B0402040204020203" pitchFamily="34" charset="0"/>
                <a:ea typeface="Gulim" panose="020B0600000101010101" pitchFamily="34" charset="-127"/>
                <a:cs typeface="Segoe UI Semilight" panose="020B0402040204020203" pitchFamily="34" charset="0"/>
              </a:rPr>
              <a:t>The Movie DB</a:t>
            </a:r>
            <a:r>
              <a:rPr lang="ru-RU" sz="2800" dirty="0">
                <a:latin typeface="Segoe UI Semilight" panose="020B0402040204020203" pitchFamily="34" charset="0"/>
                <a:ea typeface="Gulim" panose="020B0600000101010101" pitchFamily="34" charset="-127"/>
                <a:cs typeface="Segoe UI Semilight" panose="020B0402040204020203" pitchFamily="34" charset="0"/>
              </a:rPr>
              <a:t>»</a:t>
            </a:r>
            <a:r>
              <a:rPr lang="en-US" sz="2800" dirty="0">
                <a:latin typeface="Segoe UI Semilight" panose="020B0402040204020203" pitchFamily="34" charset="0"/>
                <a:ea typeface="Gulim" panose="020B0600000101010101" pitchFamily="34" charset="-127"/>
                <a:cs typeface="Segoe UI Semilight" panose="020B0402040204020203" pitchFamily="34" charset="0"/>
              </a:rPr>
              <a:t>,</a:t>
            </a:r>
            <a:r>
              <a:rPr lang="ru-RU" sz="2800" dirty="0">
                <a:latin typeface="Segoe UI Semilight" panose="020B0402040204020203" pitchFamily="34" charset="0"/>
                <a:ea typeface="Gulim" panose="020B0600000101010101" pitchFamily="34" charset="-127"/>
                <a:cs typeface="Segoe UI Semilight" panose="020B0402040204020203" pitchFamily="34" charset="0"/>
              </a:rPr>
              <a:t> отсортированные по популярности среди пользователей</a:t>
            </a:r>
            <a:r>
              <a:rPr lang="en-US" sz="2800" dirty="0">
                <a:latin typeface="Segoe UI Semilight" panose="020B0402040204020203" pitchFamily="34" charset="0"/>
                <a:ea typeface="Gulim" panose="020B0600000101010101" pitchFamily="34" charset="-127"/>
                <a:cs typeface="Segoe UI Semilight" panose="020B0402040204020203" pitchFamily="34" charset="0"/>
              </a:rPr>
              <a:t>.</a:t>
            </a:r>
            <a:endParaRPr lang="ru-RU" sz="2800" dirty="0">
              <a:latin typeface="Segoe UI Semilight" panose="020B0402040204020203" pitchFamily="34" charset="0"/>
              <a:ea typeface="Gulim" panose="020B0600000101010101" pitchFamily="34" charset="-127"/>
              <a:cs typeface="Segoe UI Semilight" panose="020B0402040204020203" pitchFamily="34" charset="0"/>
            </a:endParaRPr>
          </a:p>
          <a:p>
            <a:pPr marL="342900" indent="-342900" algn="just">
              <a:buAutoNum type="arabicPeriod"/>
            </a:pPr>
            <a:r>
              <a:rPr lang="ru-RU" sz="2800" dirty="0">
                <a:latin typeface="Segoe UI Semilight" panose="020B0402040204020203" pitchFamily="34" charset="0"/>
                <a:ea typeface="Gulim" panose="020B0600000101010101" pitchFamily="34" charset="-127"/>
                <a:cs typeface="Segoe UI Semilight" panose="020B0402040204020203" pitchFamily="34" charset="0"/>
              </a:rPr>
              <a:t>В приложении пользователь может составлять свой список фильмов</a:t>
            </a:r>
            <a:r>
              <a:rPr lang="en-US" sz="2800" dirty="0">
                <a:latin typeface="Segoe UI Semilight" panose="020B0402040204020203" pitchFamily="34" charset="0"/>
                <a:ea typeface="Gulim" panose="020B0600000101010101" pitchFamily="34" charset="-127"/>
                <a:cs typeface="Segoe UI Semilight" panose="020B0402040204020203" pitchFamily="34" charset="0"/>
              </a:rPr>
              <a:t>, </a:t>
            </a:r>
            <a:r>
              <a:rPr lang="ru-RU" sz="2800" dirty="0">
                <a:latin typeface="Segoe UI Semilight" panose="020B0402040204020203" pitchFamily="34" charset="0"/>
                <a:ea typeface="Gulim" panose="020B0600000101010101" pitchFamily="34" charset="-127"/>
                <a:cs typeface="Segoe UI Semilight" panose="020B0402040204020203" pitchFamily="34" charset="0"/>
              </a:rPr>
              <a:t>которые он желает посмотреть в будущем</a:t>
            </a:r>
            <a:r>
              <a:rPr lang="en-US" sz="2800" dirty="0">
                <a:latin typeface="Segoe UI Semilight" panose="020B0402040204020203" pitchFamily="34" charset="0"/>
                <a:ea typeface="Gulim" panose="020B0600000101010101" pitchFamily="34" charset="-127"/>
                <a:cs typeface="Segoe UI Semilight" panose="020B0402040204020203" pitchFamily="34" charset="0"/>
              </a:rPr>
              <a:t>.</a:t>
            </a:r>
            <a:endParaRPr lang="ru-RU" sz="2800" dirty="0">
              <a:latin typeface="Segoe UI Semilight" panose="020B0402040204020203" pitchFamily="34" charset="0"/>
              <a:ea typeface="Gulim" panose="020B0600000101010101" pitchFamily="34" charset="-127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21743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8099" y="3428999"/>
            <a:ext cx="6611815" cy="1308491"/>
          </a:xfrm>
        </p:spPr>
        <p:txBody>
          <a:bodyPr>
            <a:normAutofit/>
          </a:bodyPr>
          <a:lstStyle/>
          <a:p>
            <a:pPr algn="just"/>
            <a:r>
              <a:rPr lang="ru-RU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Главный экран содержит список популярных фильмов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9" y="-1"/>
            <a:ext cx="4044461" cy="6858001"/>
          </a:xfrm>
        </p:spPr>
      </p:pic>
    </p:spTree>
    <p:extLst>
      <p:ext uri="{BB962C8B-B14F-4D97-AF65-F5344CB8AC3E}">
        <p14:creationId xmlns:p14="http://schemas.microsoft.com/office/powerpoint/2010/main" val="37907864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3695" y="3429000"/>
            <a:ext cx="6786220" cy="2123465"/>
          </a:xfrm>
        </p:spPr>
        <p:txBody>
          <a:bodyPr>
            <a:normAutofit/>
          </a:bodyPr>
          <a:lstStyle/>
          <a:p>
            <a:pPr algn="just"/>
            <a:r>
              <a:rPr lang="ru-RU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Второй экран содержит список фильмов находящихся в прокате в нашем регионе и краткое описание</a:t>
            </a:r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lang="ru-RU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89" y="0"/>
            <a:ext cx="4023300" cy="6858000"/>
          </a:xfrm>
        </p:spPr>
      </p:pic>
    </p:spTree>
    <p:extLst>
      <p:ext uri="{BB962C8B-B14F-4D97-AF65-F5344CB8AC3E}">
        <p14:creationId xmlns:p14="http://schemas.microsoft.com/office/powerpoint/2010/main" val="323314388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81488" y="3429000"/>
            <a:ext cx="6639952" cy="2101544"/>
          </a:xfrm>
        </p:spPr>
        <p:txBody>
          <a:bodyPr>
            <a:normAutofit/>
          </a:bodyPr>
          <a:lstStyle/>
          <a:p>
            <a:pPr algn="just"/>
            <a:r>
              <a:rPr lang="ru-RU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Последний экран содержит пользовательский список фильмов</a:t>
            </a:r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</a:t>
            </a:r>
            <a:r>
              <a:rPr lang="ru-RU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которые пользователь хочет посмотреть</a:t>
            </a:r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lang="ru-RU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95" y="0"/>
            <a:ext cx="4037551" cy="6858000"/>
          </a:xfrm>
        </p:spPr>
      </p:pic>
    </p:spTree>
    <p:extLst>
      <p:ext uri="{BB962C8B-B14F-4D97-AF65-F5344CB8AC3E}">
        <p14:creationId xmlns:p14="http://schemas.microsoft.com/office/powerpoint/2010/main" val="206117882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90</Words>
  <Application>Microsoft Office PowerPoint</Application>
  <PresentationFormat>Широкоэкранный</PresentationFormat>
  <Paragraphs>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Dotum</vt:lpstr>
      <vt:lpstr>Gulim</vt:lpstr>
      <vt:lpstr>Segoe UI Semilight</vt:lpstr>
      <vt:lpstr>Office Theme</vt:lpstr>
      <vt:lpstr>Action!</vt:lpstr>
      <vt:lpstr>Функционал</vt:lpstr>
      <vt:lpstr>Главный экран содержит список популярных фильмов</vt:lpstr>
      <vt:lpstr>Второй экран содержит список фильмов находящихся в прокате в нашем регионе и краткое описание.</vt:lpstr>
      <vt:lpstr>Последний экран содержит пользовательский список фильмов, которые пользователь хочет посмотреть.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</dc:title>
  <dc:creator>Пользователь Windows</dc:creator>
  <cp:lastModifiedBy>Пользователь Windows</cp:lastModifiedBy>
  <cp:revision>11</cp:revision>
  <dcterms:created xsi:type="dcterms:W3CDTF">2019-05-21T15:50:56Z</dcterms:created>
  <dcterms:modified xsi:type="dcterms:W3CDTF">2019-05-21T19:24:30Z</dcterms:modified>
</cp:coreProperties>
</file>