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8288000" cy="10287000"/>
  <p:notesSz cx="6858000" cy="9144000"/>
  <p:embeddedFontLst>
    <p:embeddedFont>
      <p:font typeface="Poppins" panose="00000500000000000000" pitchFamily="2" charset="0"/>
      <p:regular r:id="rId7"/>
    </p:embeddedFont>
    <p:embeddedFont>
      <p:font typeface="Poppins Bold" panose="00000800000000000000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ackfest.dev/regi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7998" cy="10287000"/>
          </a:xfrm>
          <a:custGeom>
            <a:avLst/>
            <a:gdLst/>
            <a:ahLst/>
            <a:cxnLst/>
            <a:rect l="l" t="t" r="r" b="b"/>
            <a:pathLst>
              <a:path w="18287998" h="10287000">
                <a:moveTo>
                  <a:pt x="0" y="0"/>
                </a:moveTo>
                <a:lnTo>
                  <a:pt x="18287998" y="0"/>
                </a:lnTo>
                <a:lnTo>
                  <a:pt x="1828799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5000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 l="-1954" r="-195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75366" y="511050"/>
            <a:ext cx="17117411" cy="9264852"/>
            <a:chOff x="0" y="0"/>
            <a:chExt cx="22823215" cy="123531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823297" cy="12353163"/>
            </a:xfrm>
            <a:custGeom>
              <a:avLst/>
              <a:gdLst/>
              <a:ahLst/>
              <a:cxnLst/>
              <a:rect l="l" t="t" r="r" b="b"/>
              <a:pathLst>
                <a:path w="22823297" h="12353163">
                  <a:moveTo>
                    <a:pt x="0" y="2058924"/>
                  </a:moveTo>
                  <a:cubicBezTo>
                    <a:pt x="0" y="921766"/>
                    <a:pt x="921766" y="0"/>
                    <a:pt x="2058924" y="0"/>
                  </a:cubicBezTo>
                  <a:lnTo>
                    <a:pt x="20764373" y="0"/>
                  </a:lnTo>
                  <a:cubicBezTo>
                    <a:pt x="21901531" y="0"/>
                    <a:pt x="22823297" y="921766"/>
                    <a:pt x="22823297" y="2058924"/>
                  </a:cubicBezTo>
                  <a:lnTo>
                    <a:pt x="22823297" y="10294239"/>
                  </a:lnTo>
                  <a:cubicBezTo>
                    <a:pt x="22823297" y="11431397"/>
                    <a:pt x="21901531" y="12353163"/>
                    <a:pt x="20764373" y="12353163"/>
                  </a:cubicBezTo>
                  <a:lnTo>
                    <a:pt x="2058924" y="12353163"/>
                  </a:lnTo>
                  <a:cubicBezTo>
                    <a:pt x="921766" y="12353163"/>
                    <a:pt x="0" y="11431397"/>
                    <a:pt x="0" y="102942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3475858" y="1139836"/>
            <a:ext cx="3406480" cy="1261190"/>
          </a:xfrm>
          <a:custGeom>
            <a:avLst/>
            <a:gdLst/>
            <a:ahLst/>
            <a:cxnLst/>
            <a:rect l="l" t="t" r="r" b="b"/>
            <a:pathLst>
              <a:path w="3406480" h="1261190">
                <a:moveTo>
                  <a:pt x="0" y="0"/>
                </a:moveTo>
                <a:lnTo>
                  <a:pt x="3406480" y="0"/>
                </a:lnTo>
                <a:lnTo>
                  <a:pt x="3406480" y="1261190"/>
                </a:lnTo>
                <a:lnTo>
                  <a:pt x="0" y="12611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45938" y="1312909"/>
            <a:ext cx="5541499" cy="768129"/>
          </a:xfrm>
          <a:custGeom>
            <a:avLst/>
            <a:gdLst/>
            <a:ahLst/>
            <a:cxnLst/>
            <a:rect l="l" t="t" r="r" b="b"/>
            <a:pathLst>
              <a:path w="5541499" h="768129">
                <a:moveTo>
                  <a:pt x="0" y="0"/>
                </a:moveTo>
                <a:lnTo>
                  <a:pt x="5541499" y="0"/>
                </a:lnTo>
                <a:lnTo>
                  <a:pt x="5541499" y="768129"/>
                </a:lnTo>
                <a:lnTo>
                  <a:pt x="0" y="7681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421520" y="4574012"/>
            <a:ext cx="13444961" cy="3771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16">
                <a:solidFill>
                  <a:srgbClr val="000000"/>
                </a:solidFill>
                <a:latin typeface="Poppins Bold"/>
              </a:rPr>
              <a:t>Team Name:                   </a:t>
            </a:r>
            <a:r>
              <a:rPr lang="en-US" sz="3500" spc="16">
                <a:solidFill>
                  <a:srgbClr val="000000"/>
                </a:solidFill>
                <a:latin typeface="Poppins"/>
              </a:rPr>
              <a:t>[Your Team Name]</a:t>
            </a:r>
          </a:p>
          <a:p>
            <a:pPr algn="l">
              <a:lnSpc>
                <a:spcPts val="4200"/>
              </a:lnSpc>
            </a:pPr>
            <a:endParaRPr lang="en-US" sz="3500" spc="16">
              <a:solidFill>
                <a:srgbClr val="000000"/>
              </a:solidFill>
              <a:latin typeface="Poppins"/>
            </a:endParaRPr>
          </a:p>
          <a:p>
            <a:pPr algn="l">
              <a:lnSpc>
                <a:spcPts val="4200"/>
              </a:lnSpc>
            </a:pPr>
            <a:r>
              <a:rPr lang="en-US" sz="3500" spc="16">
                <a:solidFill>
                  <a:srgbClr val="000000"/>
                </a:solidFill>
                <a:latin typeface="Poppins Bold"/>
              </a:rPr>
              <a:t>College Name:               </a:t>
            </a:r>
            <a:r>
              <a:rPr lang="en-US" sz="3500" spc="16">
                <a:solidFill>
                  <a:srgbClr val="000000"/>
                </a:solidFill>
                <a:latin typeface="Poppins"/>
              </a:rPr>
              <a:t>[ You College Name], [State]</a:t>
            </a:r>
          </a:p>
          <a:p>
            <a:pPr algn="l">
              <a:lnSpc>
                <a:spcPts val="4200"/>
              </a:lnSpc>
            </a:pPr>
            <a:endParaRPr lang="en-US" sz="3500" spc="16">
              <a:solidFill>
                <a:srgbClr val="000000"/>
              </a:solidFill>
              <a:latin typeface="Poppins"/>
            </a:endParaRPr>
          </a:p>
          <a:p>
            <a:pPr algn="l">
              <a:lnSpc>
                <a:spcPts val="4200"/>
              </a:lnSpc>
            </a:pPr>
            <a:r>
              <a:rPr lang="en-US" sz="3500" spc="16">
                <a:solidFill>
                  <a:srgbClr val="000000"/>
                </a:solidFill>
                <a:latin typeface="Poppins Bold"/>
              </a:rPr>
              <a:t>Track:                                   </a:t>
            </a:r>
            <a:r>
              <a:rPr lang="en-US" sz="3500" spc="16">
                <a:solidFill>
                  <a:srgbClr val="000000"/>
                </a:solidFill>
                <a:latin typeface="Poppins"/>
              </a:rPr>
              <a:t>[Your Hackathon Track]</a:t>
            </a:r>
          </a:p>
          <a:p>
            <a:pPr algn="l">
              <a:lnSpc>
                <a:spcPts val="4200"/>
              </a:lnSpc>
            </a:pPr>
            <a:endParaRPr lang="en-US" sz="3500" spc="16">
              <a:solidFill>
                <a:srgbClr val="000000"/>
              </a:solidFill>
              <a:latin typeface="Poppins"/>
            </a:endParaRPr>
          </a:p>
          <a:p>
            <a:pPr algn="l">
              <a:lnSpc>
                <a:spcPts val="4200"/>
              </a:lnSpc>
            </a:pPr>
            <a:r>
              <a:rPr lang="en-US" sz="3500" spc="16">
                <a:solidFill>
                  <a:srgbClr val="000000"/>
                </a:solidFill>
                <a:latin typeface="Poppins Bold"/>
              </a:rPr>
              <a:t>Problem Statement:  </a:t>
            </a:r>
            <a:r>
              <a:rPr lang="en-US" sz="3500" spc="16">
                <a:solidFill>
                  <a:srgbClr val="000000"/>
                </a:solidFill>
                <a:latin typeface="Poppins"/>
              </a:rPr>
              <a:t>[ Brief Description]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16688" y="2572877"/>
            <a:ext cx="10654623" cy="1384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6"/>
              </a:lnSpc>
            </a:pPr>
            <a:r>
              <a:rPr lang="en-US" sz="9005" spc="43" dirty="0">
                <a:solidFill>
                  <a:srgbClr val="000000"/>
                </a:solidFill>
                <a:latin typeface="Poppins Bold"/>
              </a:rPr>
              <a:t>HACKFEST - 2025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7998" cy="10287000"/>
          </a:xfrm>
          <a:custGeom>
            <a:avLst/>
            <a:gdLst/>
            <a:ahLst/>
            <a:cxnLst/>
            <a:rect l="l" t="t" r="r" b="b"/>
            <a:pathLst>
              <a:path w="18287998" h="10287000">
                <a:moveTo>
                  <a:pt x="0" y="0"/>
                </a:moveTo>
                <a:lnTo>
                  <a:pt x="18287998" y="0"/>
                </a:lnTo>
                <a:lnTo>
                  <a:pt x="1828799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rgbClr val="4F81BD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20000"/>
                      </a14:imgEffect>
                    </a14:imgLayer>
                  </a14:imgProps>
                </a:ext>
              </a:extLst>
            </a:blip>
            <a:stretch>
              <a:fillRect l="-1954" r="-195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75366" y="511050"/>
            <a:ext cx="17117411" cy="9264852"/>
            <a:chOff x="0" y="0"/>
            <a:chExt cx="22823215" cy="123531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823297" cy="12353163"/>
            </a:xfrm>
            <a:custGeom>
              <a:avLst/>
              <a:gdLst/>
              <a:ahLst/>
              <a:cxnLst/>
              <a:rect l="l" t="t" r="r" b="b"/>
              <a:pathLst>
                <a:path w="22823297" h="12353163">
                  <a:moveTo>
                    <a:pt x="0" y="2058924"/>
                  </a:moveTo>
                  <a:cubicBezTo>
                    <a:pt x="0" y="921766"/>
                    <a:pt x="921766" y="0"/>
                    <a:pt x="2058924" y="0"/>
                  </a:cubicBezTo>
                  <a:lnTo>
                    <a:pt x="20764373" y="0"/>
                  </a:lnTo>
                  <a:cubicBezTo>
                    <a:pt x="21901531" y="0"/>
                    <a:pt x="22823297" y="921766"/>
                    <a:pt x="22823297" y="2058924"/>
                  </a:cubicBezTo>
                  <a:lnTo>
                    <a:pt x="22823297" y="10294239"/>
                  </a:lnTo>
                  <a:cubicBezTo>
                    <a:pt x="22823297" y="11431397"/>
                    <a:pt x="21901531" y="12353163"/>
                    <a:pt x="20764373" y="12353163"/>
                  </a:cubicBezTo>
                  <a:lnTo>
                    <a:pt x="2058924" y="12353163"/>
                  </a:lnTo>
                  <a:cubicBezTo>
                    <a:pt x="921766" y="12353163"/>
                    <a:pt x="0" y="11431397"/>
                    <a:pt x="0" y="102942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1221310"/>
            <a:ext cx="7777500" cy="5891626"/>
            <a:chOff x="0" y="0"/>
            <a:chExt cx="2048395" cy="155170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48395" cy="1551704"/>
            </a:xfrm>
            <a:custGeom>
              <a:avLst/>
              <a:gdLst/>
              <a:ahLst/>
              <a:cxnLst/>
              <a:rect l="l" t="t" r="r" b="b"/>
              <a:pathLst>
                <a:path w="2048395" h="1551704">
                  <a:moveTo>
                    <a:pt x="19909" y="0"/>
                  </a:moveTo>
                  <a:lnTo>
                    <a:pt x="2028486" y="0"/>
                  </a:lnTo>
                  <a:cubicBezTo>
                    <a:pt x="2033767" y="0"/>
                    <a:pt x="2038830" y="2097"/>
                    <a:pt x="2042564" y="5831"/>
                  </a:cubicBezTo>
                  <a:cubicBezTo>
                    <a:pt x="2046297" y="9565"/>
                    <a:pt x="2048395" y="14628"/>
                    <a:pt x="2048395" y="19909"/>
                  </a:cubicBezTo>
                  <a:lnTo>
                    <a:pt x="2048395" y="1531796"/>
                  </a:lnTo>
                  <a:cubicBezTo>
                    <a:pt x="2048395" y="1537076"/>
                    <a:pt x="2046297" y="1542139"/>
                    <a:pt x="2042564" y="1545873"/>
                  </a:cubicBezTo>
                  <a:cubicBezTo>
                    <a:pt x="2038830" y="1549607"/>
                    <a:pt x="2033767" y="1551704"/>
                    <a:pt x="2028486" y="1551704"/>
                  </a:cubicBezTo>
                  <a:lnTo>
                    <a:pt x="19909" y="1551704"/>
                  </a:lnTo>
                  <a:cubicBezTo>
                    <a:pt x="14628" y="1551704"/>
                    <a:pt x="9565" y="1549607"/>
                    <a:pt x="5831" y="1545873"/>
                  </a:cubicBezTo>
                  <a:cubicBezTo>
                    <a:pt x="2097" y="1542139"/>
                    <a:pt x="0" y="1537076"/>
                    <a:pt x="0" y="1531796"/>
                  </a:cubicBezTo>
                  <a:lnTo>
                    <a:pt x="0" y="19909"/>
                  </a:lnTo>
                  <a:cubicBezTo>
                    <a:pt x="0" y="14628"/>
                    <a:pt x="2097" y="9565"/>
                    <a:pt x="5831" y="5831"/>
                  </a:cubicBezTo>
                  <a:cubicBezTo>
                    <a:pt x="9565" y="2097"/>
                    <a:pt x="14628" y="0"/>
                    <a:pt x="1990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2048395" cy="15707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379252" y="1401097"/>
            <a:ext cx="7257695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250" u="sng" spc="25">
                <a:solidFill>
                  <a:srgbClr val="000000"/>
                </a:solidFill>
                <a:latin typeface="Poppins Bold"/>
              </a:rPr>
              <a:t>Approach:</a:t>
            </a:r>
            <a:r>
              <a:rPr lang="en-US" sz="5250" spc="25">
                <a:solidFill>
                  <a:srgbClr val="000000"/>
                </a:solidFill>
                <a:latin typeface="Poppins Bold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79252" y="2559129"/>
            <a:ext cx="7257695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spc="23">
                <a:solidFill>
                  <a:srgbClr val="000000"/>
                </a:solidFill>
                <a:latin typeface="Poppins"/>
              </a:rPr>
              <a:t>Briefly</a:t>
            </a:r>
            <a:r>
              <a:rPr lang="en-US" sz="2499" spc="23">
                <a:solidFill>
                  <a:srgbClr val="000000"/>
                </a:solidFill>
                <a:latin typeface="Poppins Bold"/>
              </a:rPr>
              <a:t> </a:t>
            </a:r>
            <a:r>
              <a:rPr lang="en-US" sz="2499" spc="23">
                <a:solidFill>
                  <a:srgbClr val="000000"/>
                </a:solidFill>
                <a:latin typeface="Poppins"/>
              </a:rPr>
              <a:t>Describe your solution approach here 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143999" y="1221310"/>
            <a:ext cx="7777500" cy="5891626"/>
            <a:chOff x="0" y="0"/>
            <a:chExt cx="2048395" cy="155170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48395" cy="1551704"/>
            </a:xfrm>
            <a:custGeom>
              <a:avLst/>
              <a:gdLst/>
              <a:ahLst/>
              <a:cxnLst/>
              <a:rect l="l" t="t" r="r" b="b"/>
              <a:pathLst>
                <a:path w="2048395" h="1551704">
                  <a:moveTo>
                    <a:pt x="19909" y="0"/>
                  </a:moveTo>
                  <a:lnTo>
                    <a:pt x="2028486" y="0"/>
                  </a:lnTo>
                  <a:cubicBezTo>
                    <a:pt x="2033767" y="0"/>
                    <a:pt x="2038830" y="2097"/>
                    <a:pt x="2042564" y="5831"/>
                  </a:cubicBezTo>
                  <a:cubicBezTo>
                    <a:pt x="2046297" y="9565"/>
                    <a:pt x="2048395" y="14628"/>
                    <a:pt x="2048395" y="19909"/>
                  </a:cubicBezTo>
                  <a:lnTo>
                    <a:pt x="2048395" y="1531796"/>
                  </a:lnTo>
                  <a:cubicBezTo>
                    <a:pt x="2048395" y="1537076"/>
                    <a:pt x="2046297" y="1542139"/>
                    <a:pt x="2042564" y="1545873"/>
                  </a:cubicBezTo>
                  <a:cubicBezTo>
                    <a:pt x="2038830" y="1549607"/>
                    <a:pt x="2033767" y="1551704"/>
                    <a:pt x="2028486" y="1551704"/>
                  </a:cubicBezTo>
                  <a:lnTo>
                    <a:pt x="19909" y="1551704"/>
                  </a:lnTo>
                  <a:cubicBezTo>
                    <a:pt x="14628" y="1551704"/>
                    <a:pt x="9565" y="1549607"/>
                    <a:pt x="5831" y="1545873"/>
                  </a:cubicBezTo>
                  <a:cubicBezTo>
                    <a:pt x="2097" y="1542139"/>
                    <a:pt x="0" y="1537076"/>
                    <a:pt x="0" y="1531796"/>
                  </a:cubicBezTo>
                  <a:lnTo>
                    <a:pt x="0" y="19909"/>
                  </a:lnTo>
                  <a:cubicBezTo>
                    <a:pt x="0" y="14628"/>
                    <a:pt x="2097" y="9565"/>
                    <a:pt x="5831" y="5831"/>
                  </a:cubicBezTo>
                  <a:cubicBezTo>
                    <a:pt x="9565" y="2097"/>
                    <a:pt x="14628" y="0"/>
                    <a:pt x="1990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000000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2048395" cy="15707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586907" y="1401097"/>
            <a:ext cx="6923185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250" u="sng" spc="25">
                <a:solidFill>
                  <a:srgbClr val="000000"/>
                </a:solidFill>
                <a:latin typeface="Poppins Bold"/>
              </a:rPr>
              <a:t>Technology Stack: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586907" y="2559129"/>
            <a:ext cx="6697131" cy="39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 spc="23">
                <a:solidFill>
                  <a:srgbClr val="000000"/>
                </a:solidFill>
                <a:latin typeface="Poppins"/>
              </a:rPr>
              <a:t>List the technology stack you’ll be using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716377" y="7707673"/>
            <a:ext cx="883539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5250" u="sng" spc="25">
                <a:solidFill>
                  <a:srgbClr val="000000"/>
                </a:solidFill>
                <a:latin typeface="Poppins Bold"/>
              </a:rPr>
              <a:t>Use Cases: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790547" y="8772525"/>
            <a:ext cx="10687050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spc="28">
                <a:solidFill>
                  <a:srgbClr val="000000"/>
                </a:solidFill>
                <a:latin typeface="Poppins"/>
              </a:rPr>
              <a:t> List and briefly explain the use cases here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7998" cy="10287000"/>
          </a:xfrm>
          <a:custGeom>
            <a:avLst/>
            <a:gdLst/>
            <a:ahLst/>
            <a:cxnLst/>
            <a:rect l="l" t="t" r="r" b="b"/>
            <a:pathLst>
              <a:path w="18287998" h="10287000">
                <a:moveTo>
                  <a:pt x="0" y="0"/>
                </a:moveTo>
                <a:lnTo>
                  <a:pt x="18287998" y="0"/>
                </a:lnTo>
                <a:lnTo>
                  <a:pt x="1828799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 l="-1954" r="-195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75366" y="511050"/>
            <a:ext cx="17117411" cy="9264852"/>
            <a:chOff x="0" y="0"/>
            <a:chExt cx="22823215" cy="123531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823297" cy="12353163"/>
            </a:xfrm>
            <a:custGeom>
              <a:avLst/>
              <a:gdLst/>
              <a:ahLst/>
              <a:cxnLst/>
              <a:rect l="l" t="t" r="r" b="b"/>
              <a:pathLst>
                <a:path w="22823297" h="12353163">
                  <a:moveTo>
                    <a:pt x="0" y="2058924"/>
                  </a:moveTo>
                  <a:cubicBezTo>
                    <a:pt x="0" y="921766"/>
                    <a:pt x="921766" y="0"/>
                    <a:pt x="2058924" y="0"/>
                  </a:cubicBezTo>
                  <a:lnTo>
                    <a:pt x="20764373" y="0"/>
                  </a:lnTo>
                  <a:cubicBezTo>
                    <a:pt x="21901531" y="0"/>
                    <a:pt x="22823297" y="921766"/>
                    <a:pt x="22823297" y="2058924"/>
                  </a:cubicBezTo>
                  <a:lnTo>
                    <a:pt x="22823297" y="10294239"/>
                  </a:lnTo>
                  <a:cubicBezTo>
                    <a:pt x="22823297" y="11431397"/>
                    <a:pt x="21901531" y="12353163"/>
                    <a:pt x="20764373" y="12353163"/>
                  </a:cubicBezTo>
                  <a:lnTo>
                    <a:pt x="2058924" y="12353163"/>
                  </a:lnTo>
                  <a:cubicBezTo>
                    <a:pt x="921766" y="12353163"/>
                    <a:pt x="0" y="11431397"/>
                    <a:pt x="0" y="102942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080260" y="1223516"/>
            <a:ext cx="694944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5250" u="sng" spc="25">
                <a:solidFill>
                  <a:srgbClr val="000000"/>
                </a:solidFill>
                <a:latin typeface="Poppins Bold"/>
              </a:rPr>
              <a:t>Architecture: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80260" y="2461615"/>
            <a:ext cx="13727430" cy="438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Poppins"/>
              </a:rPr>
              <a:t>Describe the Architecture with different components of the proposed solution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3B451-9036-F981-A07E-D16E1BC59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6086BFB-06B1-7DA9-68B3-BD4271B2C032}"/>
              </a:ext>
            </a:extLst>
          </p:cNvPr>
          <p:cNvSpPr/>
          <p:nvPr/>
        </p:nvSpPr>
        <p:spPr>
          <a:xfrm>
            <a:off x="0" y="0"/>
            <a:ext cx="18287998" cy="10287000"/>
          </a:xfrm>
          <a:custGeom>
            <a:avLst/>
            <a:gdLst/>
            <a:ahLst/>
            <a:cxnLst/>
            <a:rect l="l" t="t" r="r" b="b"/>
            <a:pathLst>
              <a:path w="18287998" h="10287000">
                <a:moveTo>
                  <a:pt x="0" y="0"/>
                </a:moveTo>
                <a:lnTo>
                  <a:pt x="18287998" y="0"/>
                </a:lnTo>
                <a:lnTo>
                  <a:pt x="1828799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4700"/>
                      </a14:imgEffect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 l="-1954" r="-1954"/>
            </a:stretch>
          </a:blipFill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54F0DAA8-CA4B-CE93-C3F9-B46425D00892}"/>
              </a:ext>
            </a:extLst>
          </p:cNvPr>
          <p:cNvGrpSpPr/>
          <p:nvPr/>
        </p:nvGrpSpPr>
        <p:grpSpPr>
          <a:xfrm>
            <a:off x="575366" y="511050"/>
            <a:ext cx="17117411" cy="9264852"/>
            <a:chOff x="0" y="0"/>
            <a:chExt cx="22823215" cy="12353136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043C7B91-F2BA-AD67-BC78-A6CF84C7A00C}"/>
                </a:ext>
              </a:extLst>
            </p:cNvPr>
            <p:cNvSpPr/>
            <p:nvPr/>
          </p:nvSpPr>
          <p:spPr>
            <a:xfrm>
              <a:off x="0" y="0"/>
              <a:ext cx="22823297" cy="12353163"/>
            </a:xfrm>
            <a:custGeom>
              <a:avLst/>
              <a:gdLst/>
              <a:ahLst/>
              <a:cxnLst/>
              <a:rect l="l" t="t" r="r" b="b"/>
              <a:pathLst>
                <a:path w="22823297" h="12353163">
                  <a:moveTo>
                    <a:pt x="0" y="2058924"/>
                  </a:moveTo>
                  <a:cubicBezTo>
                    <a:pt x="0" y="921766"/>
                    <a:pt x="921766" y="0"/>
                    <a:pt x="2058924" y="0"/>
                  </a:cubicBezTo>
                  <a:lnTo>
                    <a:pt x="20764373" y="0"/>
                  </a:lnTo>
                  <a:cubicBezTo>
                    <a:pt x="21901531" y="0"/>
                    <a:pt x="22823297" y="921766"/>
                    <a:pt x="22823297" y="2058924"/>
                  </a:cubicBezTo>
                  <a:lnTo>
                    <a:pt x="22823297" y="10294239"/>
                  </a:lnTo>
                  <a:cubicBezTo>
                    <a:pt x="22823297" y="11431397"/>
                    <a:pt x="21901531" y="12353163"/>
                    <a:pt x="20764373" y="12353163"/>
                  </a:cubicBezTo>
                  <a:lnTo>
                    <a:pt x="2058924" y="12353163"/>
                  </a:lnTo>
                  <a:cubicBezTo>
                    <a:pt x="921766" y="12353163"/>
                    <a:pt x="0" y="11431397"/>
                    <a:pt x="0" y="102942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0438F4E2-04A9-544A-AE2D-CE23C17A5EF0}"/>
              </a:ext>
            </a:extLst>
          </p:cNvPr>
          <p:cNvSpPr txBox="1"/>
          <p:nvPr/>
        </p:nvSpPr>
        <p:spPr>
          <a:xfrm>
            <a:off x="2080260" y="1223516"/>
            <a:ext cx="9197340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5250" u="sng" spc="25" dirty="0">
                <a:solidFill>
                  <a:srgbClr val="000000"/>
                </a:solidFill>
                <a:latin typeface="Poppins Bold"/>
              </a:rPr>
              <a:t>Additional Information:</a:t>
            </a:r>
          </a:p>
        </p:txBody>
      </p:sp>
    </p:spTree>
    <p:extLst>
      <p:ext uri="{BB962C8B-B14F-4D97-AF65-F5344CB8AC3E}">
        <p14:creationId xmlns:p14="http://schemas.microsoft.com/office/powerpoint/2010/main" val="1174064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7998" cy="10287000"/>
          </a:xfrm>
          <a:custGeom>
            <a:avLst/>
            <a:gdLst/>
            <a:ahLst/>
            <a:cxnLst/>
            <a:rect l="l" t="t" r="r" b="b"/>
            <a:pathLst>
              <a:path w="18287998" h="10287000">
                <a:moveTo>
                  <a:pt x="0" y="0"/>
                </a:moveTo>
                <a:lnTo>
                  <a:pt x="18287998" y="0"/>
                </a:lnTo>
                <a:lnTo>
                  <a:pt x="1828799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 l="-1954" r="-195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75366" y="511050"/>
            <a:ext cx="17117411" cy="9264852"/>
            <a:chOff x="0" y="0"/>
            <a:chExt cx="22823215" cy="123531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823297" cy="12353163"/>
            </a:xfrm>
            <a:custGeom>
              <a:avLst/>
              <a:gdLst/>
              <a:ahLst/>
              <a:cxnLst/>
              <a:rect l="l" t="t" r="r" b="b"/>
              <a:pathLst>
                <a:path w="22823297" h="12353163">
                  <a:moveTo>
                    <a:pt x="0" y="2058924"/>
                  </a:moveTo>
                  <a:cubicBezTo>
                    <a:pt x="0" y="921766"/>
                    <a:pt x="921766" y="0"/>
                    <a:pt x="2058924" y="0"/>
                  </a:cubicBezTo>
                  <a:lnTo>
                    <a:pt x="20764373" y="0"/>
                  </a:lnTo>
                  <a:cubicBezTo>
                    <a:pt x="21901531" y="0"/>
                    <a:pt x="22823297" y="921766"/>
                    <a:pt x="22823297" y="2058924"/>
                  </a:cubicBezTo>
                  <a:lnTo>
                    <a:pt x="22823297" y="10294239"/>
                  </a:lnTo>
                  <a:cubicBezTo>
                    <a:pt x="22823297" y="11431397"/>
                    <a:pt x="21901531" y="12353163"/>
                    <a:pt x="20764373" y="12353163"/>
                  </a:cubicBezTo>
                  <a:lnTo>
                    <a:pt x="2058924" y="12353163"/>
                  </a:lnTo>
                  <a:cubicBezTo>
                    <a:pt x="921766" y="12353163"/>
                    <a:pt x="0" y="11431397"/>
                    <a:pt x="0" y="10294239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669231" y="1551106"/>
            <a:ext cx="10378440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5250" u="sng" spc="25">
                <a:solidFill>
                  <a:srgbClr val="000000"/>
                </a:solidFill>
                <a:latin typeface="Poppins Bold"/>
              </a:rPr>
              <a:t>General Instructions: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69231" y="2550994"/>
            <a:ext cx="14929681" cy="6261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2437" lvl="1" indent="-226219" algn="just">
              <a:lnSpc>
                <a:spcPts val="3499"/>
              </a:lnSpc>
              <a:buFont typeface="Arial"/>
              <a:buChar char="•"/>
            </a:pPr>
            <a:r>
              <a:rPr lang="en-US" sz="2499" spc="23" dirty="0">
                <a:solidFill>
                  <a:srgbClr val="000000"/>
                </a:solidFill>
                <a:latin typeface="Poppins"/>
              </a:rPr>
              <a:t>Limit the number of slides to 3 (excluding Team information page)</a:t>
            </a:r>
          </a:p>
          <a:p>
            <a:pPr marL="452437" lvl="1" indent="-226219" algn="just">
              <a:lnSpc>
                <a:spcPts val="3499"/>
              </a:lnSpc>
              <a:buFont typeface="Arial"/>
              <a:buChar char="•"/>
            </a:pPr>
            <a:r>
              <a:rPr lang="en-US" sz="2499" spc="23" dirty="0">
                <a:solidFill>
                  <a:srgbClr val="000000"/>
                </a:solidFill>
                <a:latin typeface="Poppins"/>
              </a:rPr>
              <a:t>All the 4 compulsory sections need to be utilized and included. </a:t>
            </a:r>
          </a:p>
          <a:p>
            <a:pPr marL="452437" lvl="1" indent="-226219" algn="just">
              <a:lnSpc>
                <a:spcPts val="3499"/>
              </a:lnSpc>
              <a:buFont typeface="Arial"/>
              <a:buChar char="•"/>
            </a:pPr>
            <a:r>
              <a:rPr lang="en-US" sz="2499" spc="23" dirty="0">
                <a:solidFill>
                  <a:srgbClr val="000000"/>
                </a:solidFill>
                <a:latin typeface="Poppins"/>
              </a:rPr>
              <a:t>No limit on the length of each section; it can span less or more than one page, but overall the ppt must be 4 pages long </a:t>
            </a:r>
          </a:p>
          <a:p>
            <a:pPr marL="452437" lvl="1" indent="-226219" algn="just">
              <a:lnSpc>
                <a:spcPts val="3499"/>
              </a:lnSpc>
              <a:buFont typeface="Arial"/>
              <a:buChar char="•"/>
            </a:pPr>
            <a:r>
              <a:rPr lang="en-US" sz="2499" spc="23" dirty="0">
                <a:solidFill>
                  <a:srgbClr val="000000"/>
                </a:solidFill>
                <a:latin typeface="Poppins"/>
              </a:rPr>
              <a:t>Maintain the same order of the sections.</a:t>
            </a:r>
          </a:p>
          <a:p>
            <a:pPr marL="452437" lvl="1" indent="-226219" algn="just">
              <a:lnSpc>
                <a:spcPts val="3499"/>
              </a:lnSpc>
              <a:buFont typeface="Arial"/>
              <a:buChar char="•"/>
            </a:pPr>
            <a:r>
              <a:rPr lang="en-US" sz="2499" spc="23" dirty="0">
                <a:solidFill>
                  <a:srgbClr val="000000"/>
                </a:solidFill>
                <a:latin typeface="Poppins"/>
              </a:rPr>
              <a:t>Images can be included if necessary for better understanding but not mandatory. </a:t>
            </a:r>
          </a:p>
          <a:p>
            <a:pPr marL="452437" lvl="1" indent="-226219" algn="just">
              <a:lnSpc>
                <a:spcPts val="3499"/>
              </a:lnSpc>
              <a:buFont typeface="Arial"/>
              <a:buChar char="•"/>
            </a:pPr>
            <a:r>
              <a:rPr lang="en-US" sz="2499" spc="23" dirty="0">
                <a:solidFill>
                  <a:srgbClr val="000000"/>
                </a:solidFill>
                <a:latin typeface="Poppins"/>
              </a:rPr>
              <a:t>Avoid paragraphs; Keep the pointers precise. </a:t>
            </a:r>
          </a:p>
          <a:p>
            <a:pPr marL="452437" lvl="1" indent="-226219" algn="just">
              <a:lnSpc>
                <a:spcPts val="3499"/>
              </a:lnSpc>
              <a:buFont typeface="Arial"/>
              <a:buChar char="•"/>
            </a:pPr>
            <a:r>
              <a:rPr lang="en-US" sz="2499" spc="23" dirty="0">
                <a:solidFill>
                  <a:srgbClr val="000000"/>
                </a:solidFill>
                <a:latin typeface="Poppins"/>
              </a:rPr>
              <a:t>Use the same font style(Poppins) and size for the placeholders in the PPT template. </a:t>
            </a:r>
          </a:p>
          <a:p>
            <a:pPr marL="452437" lvl="1" indent="-226219" algn="just">
              <a:lnSpc>
                <a:spcPts val="3499"/>
              </a:lnSpc>
              <a:buFont typeface="Arial"/>
              <a:buChar char="•"/>
            </a:pPr>
            <a:r>
              <a:rPr lang="en-US" sz="2499" spc="23" dirty="0">
                <a:solidFill>
                  <a:srgbClr val="000000"/>
                </a:solidFill>
                <a:latin typeface="Poppins"/>
              </a:rPr>
              <a:t>Do not forget to fill in your details on First page. </a:t>
            </a:r>
          </a:p>
          <a:p>
            <a:pPr marL="452437" lvl="1" indent="-226219" algn="just">
              <a:lnSpc>
                <a:spcPts val="3499"/>
              </a:lnSpc>
              <a:buFont typeface="Arial"/>
              <a:buChar char="•"/>
            </a:pPr>
            <a:r>
              <a:rPr lang="en-US" sz="2499" spc="23" dirty="0">
                <a:solidFill>
                  <a:srgbClr val="000000"/>
                </a:solidFill>
                <a:latin typeface="Poppins"/>
              </a:rPr>
              <a:t>Include the state along with your college name. </a:t>
            </a:r>
          </a:p>
          <a:p>
            <a:pPr marL="452437" lvl="1" indent="-226219" algn="just">
              <a:lnSpc>
                <a:spcPts val="3499"/>
              </a:lnSpc>
              <a:buFont typeface="Arial"/>
              <a:buChar char="•"/>
            </a:pPr>
            <a:r>
              <a:rPr lang="en-US" sz="2499" spc="23" dirty="0">
                <a:solidFill>
                  <a:srgbClr val="000000"/>
                </a:solidFill>
                <a:latin typeface="Poppins"/>
              </a:rPr>
              <a:t>Delete this slide once the final PPT is ready which abides by these instructions. </a:t>
            </a:r>
          </a:p>
          <a:p>
            <a:pPr marL="452437" lvl="1" indent="-226219" algn="just">
              <a:lnSpc>
                <a:spcPts val="3499"/>
              </a:lnSpc>
              <a:buFont typeface="Arial"/>
              <a:buChar char="•"/>
            </a:pPr>
            <a:r>
              <a:rPr lang="en-US" sz="2499" spc="22" dirty="0">
                <a:solidFill>
                  <a:srgbClr val="000000"/>
                </a:solidFill>
                <a:latin typeface="Poppins"/>
              </a:rPr>
              <a:t>The final PPT must be submitted on our website </a:t>
            </a:r>
            <a:r>
              <a:rPr lang="en-US" sz="2499" u="sng" spc="22" dirty="0">
                <a:solidFill>
                  <a:srgbClr val="000000"/>
                </a:solidFill>
                <a:latin typeface="Poppins"/>
                <a:hlinkClick r:id="rId4" tooltip="https://hackfest.dev/register"/>
              </a:rPr>
              <a:t>https://hackfest.dev/register </a:t>
            </a:r>
          </a:p>
          <a:p>
            <a:pPr marL="452437" lvl="1" indent="-226219" algn="just">
              <a:lnSpc>
                <a:spcPts val="3499"/>
              </a:lnSpc>
              <a:buFont typeface="Arial"/>
              <a:buChar char="•"/>
            </a:pPr>
            <a:r>
              <a:rPr lang="en-US" sz="2499" spc="23" dirty="0">
                <a:solidFill>
                  <a:srgbClr val="000000"/>
                </a:solidFill>
                <a:latin typeface="Poppins"/>
              </a:rPr>
              <a:t>Confirm the file size does not exceed 5MB.</a:t>
            </a:r>
          </a:p>
          <a:p>
            <a:pPr marL="452437" lvl="1" indent="-226219" algn="just">
              <a:lnSpc>
                <a:spcPts val="3499"/>
              </a:lnSpc>
              <a:buFont typeface="Arial"/>
              <a:buChar char="•"/>
            </a:pPr>
            <a:r>
              <a:rPr lang="en-US" sz="2499" spc="23" dirty="0">
                <a:solidFill>
                  <a:srgbClr val="000000"/>
                </a:solidFill>
                <a:latin typeface="Poppins"/>
              </a:rPr>
              <a:t>Before submitting, rename the file Team_Name.pdf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256</Words>
  <Application>Microsoft Office PowerPoint</Application>
  <PresentationFormat>Custom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Poppins</vt:lpstr>
      <vt:lpstr>Poppins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Hackfest 2024 - Idea Submission Template</dc:title>
  <dc:creator>Sannidhi Shetty</dc:creator>
  <cp:lastModifiedBy>sannidhishetty2003@gmail.com</cp:lastModifiedBy>
  <cp:revision>2</cp:revision>
  <dcterms:created xsi:type="dcterms:W3CDTF">2006-08-16T00:00:00Z</dcterms:created>
  <dcterms:modified xsi:type="dcterms:W3CDTF">2025-03-07T09:50:51Z</dcterms:modified>
  <dc:identifier>DAF8NBp6R1s</dc:identifier>
</cp:coreProperties>
</file>