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>
      <p:cViewPr varScale="1">
        <p:scale>
          <a:sx n="61" d="100"/>
          <a:sy n="61" d="100"/>
        </p:scale>
        <p:origin x="108" y="32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2/20/2020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2/20/2020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white">
          <a:xfrm>
            <a:off x="1141413" y="1600200"/>
            <a:ext cx="990295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 descr="Top border design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 descr="Bottom border design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2/20/2020</a:t>
            </a:fld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 descr="Border design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 descr="Border design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 descr="Bottom border design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 descr="Top border design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4212" y="5181600"/>
            <a:ext cx="25146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The Moon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CAFA5C-FECF-4969-B479-4B5640C91F17}"/>
              </a:ext>
            </a:extLst>
          </p:cNvPr>
          <p:cNvSpPr/>
          <p:nvPr/>
        </p:nvSpPr>
        <p:spPr>
          <a:xfrm>
            <a:off x="989012" y="1524000"/>
            <a:ext cx="10287000" cy="350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pic>
        <p:nvPicPr>
          <p:cNvPr id="4" name="Picture 2" descr="Image result for moon">
            <a:extLst>
              <a:ext uri="{FF2B5EF4-FFF2-40B4-BE49-F238E27FC236}">
                <a16:creationId xmlns:a16="http://schemas.microsoft.com/office/drawing/2014/main" id="{D7A83A45-AF73-48DB-80FC-8EA98B238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34"/>
          <a:stretch/>
        </p:blipFill>
        <p:spPr bwMode="auto">
          <a:xfrm>
            <a:off x="3579812" y="838200"/>
            <a:ext cx="47244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D7C4B8B-6982-4870-A377-717C3D795B8B}"/>
              </a:ext>
            </a:extLst>
          </p:cNvPr>
          <p:cNvSpPr txBox="1">
            <a:spLocks/>
          </p:cNvSpPr>
          <p:nvPr/>
        </p:nvSpPr>
        <p:spPr>
          <a:xfrm>
            <a:off x="9509727" y="5709745"/>
            <a:ext cx="2667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By: Shaleel Abhishek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F9F8C0-91DD-49FC-888C-424F153BB2F5}"/>
              </a:ext>
            </a:extLst>
          </p:cNvPr>
          <p:cNvSpPr txBox="1">
            <a:spLocks/>
          </p:cNvSpPr>
          <p:nvPr/>
        </p:nvSpPr>
        <p:spPr>
          <a:xfrm>
            <a:off x="4418012" y="2743200"/>
            <a:ext cx="2971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5932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7768-04EC-4A4A-A193-A5FA083B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33400"/>
            <a:ext cx="9143538" cy="609600"/>
          </a:xfrm>
          <a:ln>
            <a:noFill/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Size of the Moon</a:t>
            </a:r>
          </a:p>
        </p:txBody>
      </p:sp>
      <p:pic>
        <p:nvPicPr>
          <p:cNvPr id="1028" name="Picture 4" descr="Image result for size of moon compared to earth">
            <a:extLst>
              <a:ext uri="{FF2B5EF4-FFF2-40B4-BE49-F238E27FC236}">
                <a16:creationId xmlns:a16="http://schemas.microsoft.com/office/drawing/2014/main" id="{F8DA6755-15A0-4B0A-950D-A86A9460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1524000"/>
            <a:ext cx="60102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5884BA-7247-40D0-926D-F45EFA33E923}"/>
              </a:ext>
            </a:extLst>
          </p:cNvPr>
          <p:cNvSpPr txBox="1"/>
          <p:nvPr/>
        </p:nvSpPr>
        <p:spPr>
          <a:xfrm>
            <a:off x="8380412" y="1905000"/>
            <a:ext cx="31242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Diameter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	 3,476 km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D27A1-0E15-4A19-995A-51E7337362B3}"/>
              </a:ext>
            </a:extLst>
          </p:cNvPr>
          <p:cNvSpPr txBox="1"/>
          <p:nvPr/>
        </p:nvSpPr>
        <p:spPr>
          <a:xfrm>
            <a:off x="8370941" y="3045565"/>
            <a:ext cx="3352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Distance from Earth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	~380,000 km</a:t>
            </a:r>
          </a:p>
        </p:txBody>
      </p:sp>
    </p:spTree>
    <p:extLst>
      <p:ext uri="{BB962C8B-B14F-4D97-AF65-F5344CB8AC3E}">
        <p14:creationId xmlns:p14="http://schemas.microsoft.com/office/powerpoint/2010/main" val="233388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FFA3CF-2332-4AE9-9463-B012EDB7EC70}"/>
              </a:ext>
            </a:extLst>
          </p:cNvPr>
          <p:cNvSpPr txBox="1">
            <a:spLocks/>
          </p:cNvSpPr>
          <p:nvPr/>
        </p:nvSpPr>
        <p:spPr>
          <a:xfrm>
            <a:off x="1141412" y="533400"/>
            <a:ext cx="9143538" cy="609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How big it is..?</a:t>
            </a:r>
          </a:p>
        </p:txBody>
      </p:sp>
      <p:pic>
        <p:nvPicPr>
          <p:cNvPr id="3074" name="Picture 2" descr="Image result for moon in horizon">
            <a:extLst>
              <a:ext uri="{FF2B5EF4-FFF2-40B4-BE49-F238E27FC236}">
                <a16:creationId xmlns:a16="http://schemas.microsoft.com/office/drawing/2014/main" id="{A4907B30-55C3-41A7-AA20-ADBF4FA8E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1638300"/>
            <a:ext cx="5391996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e result for moon on zenith">
            <a:extLst>
              <a:ext uri="{FF2B5EF4-FFF2-40B4-BE49-F238E27FC236}">
                <a16:creationId xmlns:a16="http://schemas.microsoft.com/office/drawing/2014/main" id="{6BC24FAB-1685-4334-9A1B-C36FB6D2C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2" t="19261" r="22024" b="21282"/>
          <a:stretch/>
        </p:blipFill>
        <p:spPr bwMode="auto">
          <a:xfrm>
            <a:off x="5847608" y="1638300"/>
            <a:ext cx="595218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7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moon on zenith">
            <a:extLst>
              <a:ext uri="{FF2B5EF4-FFF2-40B4-BE49-F238E27FC236}">
                <a16:creationId xmlns:a16="http://schemas.microsoft.com/office/drawing/2014/main" id="{449A8714-89FA-4499-A012-9B48050BC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1" y="1447802"/>
            <a:ext cx="5714998" cy="32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A7C14F-B285-4848-9CBA-5737E4BCE6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7" t="18889" r="9167" b="17778"/>
          <a:stretch/>
        </p:blipFill>
        <p:spPr>
          <a:xfrm>
            <a:off x="6323012" y="1447801"/>
            <a:ext cx="5502442" cy="32004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5E6BF8B-D397-4439-8762-BD034E406C8F}"/>
              </a:ext>
            </a:extLst>
          </p:cNvPr>
          <p:cNvSpPr txBox="1">
            <a:spLocks/>
          </p:cNvSpPr>
          <p:nvPr/>
        </p:nvSpPr>
        <p:spPr>
          <a:xfrm>
            <a:off x="1141412" y="533400"/>
            <a:ext cx="9143538" cy="609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How big it is..?</a:t>
            </a:r>
          </a:p>
        </p:txBody>
      </p:sp>
    </p:spTree>
    <p:extLst>
      <p:ext uri="{BB962C8B-B14F-4D97-AF65-F5344CB8AC3E}">
        <p14:creationId xmlns:p14="http://schemas.microsoft.com/office/powerpoint/2010/main" val="92903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internal structure of moon">
            <a:extLst>
              <a:ext uri="{FF2B5EF4-FFF2-40B4-BE49-F238E27FC236}">
                <a16:creationId xmlns:a16="http://schemas.microsoft.com/office/drawing/2014/main" id="{DF0F1757-7DEC-4E63-A3AB-677940E2A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1447800"/>
            <a:ext cx="4419599" cy="440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16E14C1-766D-48BC-912F-FBB8BD1D3D17}"/>
              </a:ext>
            </a:extLst>
          </p:cNvPr>
          <p:cNvSpPr txBox="1">
            <a:spLocks/>
          </p:cNvSpPr>
          <p:nvPr/>
        </p:nvSpPr>
        <p:spPr>
          <a:xfrm>
            <a:off x="1141412" y="533400"/>
            <a:ext cx="9143538" cy="609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Internal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B4BE7-CC7F-4D75-810E-A494C27C9786}"/>
              </a:ext>
            </a:extLst>
          </p:cNvPr>
          <p:cNvSpPr txBox="1"/>
          <p:nvPr/>
        </p:nvSpPr>
        <p:spPr>
          <a:xfrm>
            <a:off x="7161212" y="1905000"/>
            <a:ext cx="4191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Solid iron inner 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43672-708F-4E90-948D-AC04466CD468}"/>
              </a:ext>
            </a:extLst>
          </p:cNvPr>
          <p:cNvSpPr txBox="1"/>
          <p:nvPr/>
        </p:nvSpPr>
        <p:spPr>
          <a:xfrm>
            <a:off x="7193783" y="2667000"/>
            <a:ext cx="4191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Liquid iron outer 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47B43-E8EC-4F44-A7D4-CAD13858FB82}"/>
              </a:ext>
            </a:extLst>
          </p:cNvPr>
          <p:cNvSpPr txBox="1"/>
          <p:nvPr/>
        </p:nvSpPr>
        <p:spPr>
          <a:xfrm>
            <a:off x="7193783" y="3429000"/>
            <a:ext cx="4191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Thick Mantle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0E6B4-54B3-4E5C-A7F0-B7E994D90FD6}"/>
              </a:ext>
            </a:extLst>
          </p:cNvPr>
          <p:cNvSpPr txBox="1"/>
          <p:nvPr/>
        </p:nvSpPr>
        <p:spPr>
          <a:xfrm>
            <a:off x="7193783" y="4191000"/>
            <a:ext cx="4191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Crust of lighter </a:t>
            </a:r>
            <a:r>
              <a:rPr lang="en-US" sz="2400" dirty="0" err="1"/>
              <a:t>meterials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877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B2AAB82-7650-44C6-BD36-E311F48F1D56}"/>
              </a:ext>
            </a:extLst>
          </p:cNvPr>
          <p:cNvSpPr txBox="1">
            <a:spLocks/>
          </p:cNvSpPr>
          <p:nvPr/>
        </p:nvSpPr>
        <p:spPr>
          <a:xfrm>
            <a:off x="1141412" y="533400"/>
            <a:ext cx="9143538" cy="609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Surface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4863C8-AE4D-4228-89A5-EA55648EE61E}"/>
              </a:ext>
            </a:extLst>
          </p:cNvPr>
          <p:cNvSpPr txBox="1">
            <a:spLocks/>
          </p:cNvSpPr>
          <p:nvPr/>
        </p:nvSpPr>
        <p:spPr>
          <a:xfrm>
            <a:off x="2055812" y="1371600"/>
            <a:ext cx="9143538" cy="609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Near Side</a:t>
            </a:r>
          </a:p>
        </p:txBody>
      </p:sp>
      <p:pic>
        <p:nvPicPr>
          <p:cNvPr id="6146" name="Picture 2" descr="Image result for moon surface maria and highlands">
            <a:extLst>
              <a:ext uri="{FF2B5EF4-FFF2-40B4-BE49-F238E27FC236}">
                <a16:creationId xmlns:a16="http://schemas.microsoft.com/office/drawing/2014/main" id="{E9BE4C5F-42BC-4B88-BA50-43CFD84366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/>
          <a:stretch/>
        </p:blipFill>
        <p:spPr bwMode="auto">
          <a:xfrm>
            <a:off x="760412" y="2209800"/>
            <a:ext cx="6553201" cy="393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97229-2BD9-426A-9DAD-E40B7F662723}"/>
              </a:ext>
            </a:extLst>
          </p:cNvPr>
          <p:cNvSpPr txBox="1"/>
          <p:nvPr/>
        </p:nvSpPr>
        <p:spPr>
          <a:xfrm>
            <a:off x="7542212" y="2590800"/>
            <a:ext cx="4191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Maria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7098B-49EE-40DE-BD3F-EBB13836FDDA}"/>
              </a:ext>
            </a:extLst>
          </p:cNvPr>
          <p:cNvSpPr txBox="1"/>
          <p:nvPr/>
        </p:nvSpPr>
        <p:spPr>
          <a:xfrm>
            <a:off x="7545879" y="3396716"/>
            <a:ext cx="4191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Highlands</a:t>
            </a:r>
          </a:p>
        </p:txBody>
      </p:sp>
    </p:spTree>
    <p:extLst>
      <p:ext uri="{BB962C8B-B14F-4D97-AF65-F5344CB8AC3E}">
        <p14:creationId xmlns:p14="http://schemas.microsoft.com/office/powerpoint/2010/main" val="75385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54914B-73DA-49B6-BCC5-C8C946ACC260}"/>
              </a:ext>
            </a:extLst>
          </p:cNvPr>
          <p:cNvSpPr txBox="1">
            <a:spLocks/>
          </p:cNvSpPr>
          <p:nvPr/>
        </p:nvSpPr>
        <p:spPr>
          <a:xfrm>
            <a:off x="1141412" y="533400"/>
            <a:ext cx="9143538" cy="609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Surface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78BF3A-62C6-4076-99C3-4B21DA451C4D}"/>
              </a:ext>
            </a:extLst>
          </p:cNvPr>
          <p:cNvSpPr txBox="1">
            <a:spLocks/>
          </p:cNvSpPr>
          <p:nvPr/>
        </p:nvSpPr>
        <p:spPr>
          <a:xfrm>
            <a:off x="2055812" y="1371600"/>
            <a:ext cx="9143538" cy="609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Far Side</a:t>
            </a:r>
          </a:p>
        </p:txBody>
      </p:sp>
      <p:pic>
        <p:nvPicPr>
          <p:cNvPr id="7170" name="Picture 2" descr="Image result for moon far side">
            <a:extLst>
              <a:ext uri="{FF2B5EF4-FFF2-40B4-BE49-F238E27FC236}">
                <a16:creationId xmlns:a16="http://schemas.microsoft.com/office/drawing/2014/main" id="{16B8BA55-ECB5-4C6A-8D65-25A41E5B1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2" y="1828800"/>
            <a:ext cx="4372207" cy="437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0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545176-F2BD-44A7-B423-854ED77C1F20}"/>
              </a:ext>
            </a:extLst>
          </p:cNvPr>
          <p:cNvSpPr txBox="1">
            <a:spLocks/>
          </p:cNvSpPr>
          <p:nvPr/>
        </p:nvSpPr>
        <p:spPr>
          <a:xfrm>
            <a:off x="1141412" y="533400"/>
            <a:ext cx="9143538" cy="609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4.53 billion years ago..</a:t>
            </a:r>
          </a:p>
        </p:txBody>
      </p:sp>
      <p:pic>
        <p:nvPicPr>
          <p:cNvPr id="9220" name="Picture 4" descr="Image result for moon birth">
            <a:extLst>
              <a:ext uri="{FF2B5EF4-FFF2-40B4-BE49-F238E27FC236}">
                <a16:creationId xmlns:a16="http://schemas.microsoft.com/office/drawing/2014/main" id="{7B4A4F76-5650-4128-8F85-954D5AD2A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54"/>
          <a:stretch/>
        </p:blipFill>
        <p:spPr bwMode="auto">
          <a:xfrm>
            <a:off x="6627812" y="1579179"/>
            <a:ext cx="5067982" cy="39834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mage result for moon birth">
            <a:extLst>
              <a:ext uri="{FF2B5EF4-FFF2-40B4-BE49-F238E27FC236}">
                <a16:creationId xmlns:a16="http://schemas.microsoft.com/office/drawing/2014/main" id="{1F2388C6-FA39-4F8F-BA2A-41B0D1718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53333"/>
          <a:stretch/>
        </p:blipFill>
        <p:spPr bwMode="auto">
          <a:xfrm>
            <a:off x="531812" y="2133600"/>
            <a:ext cx="5562600" cy="29717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20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F5BD00-CBA5-4881-895B-B8A886D289CA}"/>
              </a:ext>
            </a:extLst>
          </p:cNvPr>
          <p:cNvSpPr txBox="1">
            <a:spLocks/>
          </p:cNvSpPr>
          <p:nvPr/>
        </p:nvSpPr>
        <p:spPr>
          <a:xfrm>
            <a:off x="1141412" y="533400"/>
            <a:ext cx="9143538" cy="609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Why we only see one phase of moon</a:t>
            </a:r>
          </a:p>
        </p:txBody>
      </p:sp>
      <p:pic>
        <p:nvPicPr>
          <p:cNvPr id="8194" name="Picture 2" descr="Image result for tidal lock">
            <a:extLst>
              <a:ext uri="{FF2B5EF4-FFF2-40B4-BE49-F238E27FC236}">
                <a16:creationId xmlns:a16="http://schemas.microsoft.com/office/drawing/2014/main" id="{51B86CC3-C6D4-43EF-9E66-141B120612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5" y="1643380"/>
            <a:ext cx="7190416" cy="357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9D1B8D-2E8D-4834-BEAA-3BB69E44EFE4}"/>
              </a:ext>
            </a:extLst>
          </p:cNvPr>
          <p:cNvSpPr txBox="1"/>
          <p:nvPr/>
        </p:nvSpPr>
        <p:spPr>
          <a:xfrm>
            <a:off x="8304212" y="2438400"/>
            <a:ext cx="3276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Tidal locking</a:t>
            </a:r>
          </a:p>
        </p:txBody>
      </p:sp>
    </p:spTree>
    <p:extLst>
      <p:ext uri="{BB962C8B-B14F-4D97-AF65-F5344CB8AC3E}">
        <p14:creationId xmlns:p14="http://schemas.microsoft.com/office/powerpoint/2010/main" val="282526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riped black border presentation (widescreen).potx" id="{96522838-024F-4A04-A543-9EF396F770C0}" vid="{BD969DAD-256A-4182-ABA2-1577ED7D3144}"/>
    </a:ext>
  </a:extLst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99</TotalTime>
  <Words>74</Words>
  <Application>Microsoft Office PowerPoint</Application>
  <PresentationFormat>Custom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Euphemia</vt:lpstr>
      <vt:lpstr>Wingdings</vt:lpstr>
      <vt:lpstr>Striped Border 16x9</vt:lpstr>
      <vt:lpstr>PowerPoint Presentation</vt:lpstr>
      <vt:lpstr>Size of the Moon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Shaleel Abhishek</dc:creator>
  <cp:lastModifiedBy>Shaleel Abhishek</cp:lastModifiedBy>
  <cp:revision>20</cp:revision>
  <dcterms:created xsi:type="dcterms:W3CDTF">2020-02-19T20:22:25Z</dcterms:created>
  <dcterms:modified xsi:type="dcterms:W3CDTF">2020-02-19T22:02:16Z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