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4" r:id="rId12"/>
    <p:sldId id="2146847063" r:id="rId13"/>
    <p:sldId id="2146847062" r:id="rId14"/>
    <p:sldId id="2146847069" r:id="rId15"/>
    <p:sldId id="2146847068" r:id="rId16"/>
    <p:sldId id="2146847067" r:id="rId17"/>
    <p:sldId id="2146847066" r:id="rId18"/>
    <p:sldId id="268" r:id="rId19"/>
    <p:sldId id="2146847055" r:id="rId20"/>
    <p:sldId id="269" r:id="rId21"/>
    <p:sldId id="2146847059" r:id="rId22"/>
    <p:sldId id="2146847060" r:id="rId23"/>
    <p:sldId id="2146847061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INTRUSION DETECTION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SKILLSBUILD VIRTUAL INTERNSHIP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-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Shaleen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Bapna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-Techno India NJR Institute of Technology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-Computer Science &amp; Engineering 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Cybersecurity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125" y="1301750"/>
            <a:ext cx="9821750" cy="4673600"/>
          </a:xfrm>
        </p:spPr>
      </p:pic>
    </p:spTree>
    <p:extLst>
      <p:ext uri="{BB962C8B-B14F-4D97-AF65-F5344CB8AC3E}">
        <p14:creationId xmlns:p14="http://schemas.microsoft.com/office/powerpoint/2010/main" val="2225202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68" y="1301750"/>
            <a:ext cx="9852064" cy="4673600"/>
          </a:xfrm>
        </p:spPr>
      </p:pic>
    </p:spTree>
    <p:extLst>
      <p:ext uri="{BB962C8B-B14F-4D97-AF65-F5344CB8AC3E}">
        <p14:creationId xmlns:p14="http://schemas.microsoft.com/office/powerpoint/2010/main" val="2104173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354" y="1301750"/>
            <a:ext cx="9867291" cy="4673600"/>
          </a:xfrm>
        </p:spPr>
      </p:pic>
    </p:spTree>
    <p:extLst>
      <p:ext uri="{BB962C8B-B14F-4D97-AF65-F5344CB8AC3E}">
        <p14:creationId xmlns:p14="http://schemas.microsoft.com/office/powerpoint/2010/main" val="1096242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717" y="1301750"/>
            <a:ext cx="9882565" cy="4673600"/>
          </a:xfrm>
        </p:spPr>
      </p:pic>
    </p:spTree>
    <p:extLst>
      <p:ext uri="{BB962C8B-B14F-4D97-AF65-F5344CB8AC3E}">
        <p14:creationId xmlns:p14="http://schemas.microsoft.com/office/powerpoint/2010/main" val="2786379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371" y="1301750"/>
            <a:ext cx="9913257" cy="4673600"/>
          </a:xfrm>
        </p:spPr>
      </p:pic>
    </p:spTree>
    <p:extLst>
      <p:ext uri="{BB962C8B-B14F-4D97-AF65-F5344CB8AC3E}">
        <p14:creationId xmlns:p14="http://schemas.microsoft.com/office/powerpoint/2010/main" val="3585773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The developed Network Intrusion Detection System (NIDS) using machine learning successfully demonstrates how cyber threats can be identified and mitigated in real-time through data-driven approaches. By training a Random Forest classifier on labeled network traffic data, the system achieved high accuracy in detecting and classifying intrusions such as </a:t>
            </a:r>
            <a:r>
              <a:rPr lang="en-US" sz="2400" dirty="0" err="1"/>
              <a:t>DoS</a:t>
            </a:r>
            <a:r>
              <a:rPr lang="en-US" sz="2400" dirty="0"/>
              <a:t>, R2L, U2R, and Probe attacks. The integration with IBM Cloud Lite services enabled scalable, cloud-based development and deployment using watsonx.ai Studio and Runtime. This solution highlights the effectiveness of machine learning in strengthening network security infrastructure and providing early alerts for potential cyber threats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idx="1"/>
          </p:nvPr>
        </p:nvSpPr>
        <p:spPr bwMode="auto">
          <a:xfrm>
            <a:off x="535670" y="1723688"/>
            <a:ext cx="11029616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Real-Time Traffic Integration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lang="en-US" sz="2400" dirty="0">
              <a:solidFill>
                <a:schemeClr val="tx1"/>
              </a:solidFill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Multi-Class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Classification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Ensemble &amp; Deep Learning Models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Dashboard/Visualization Tool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Edge Computing &amp; </a:t>
            </a:r>
            <a:r>
              <a:rPr kumimoji="0" 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IoT</a:t>
            </a: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Security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Cross-Dataset Evaluation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  <a:tabLst/>
            </a:pPr>
            <a:endParaRPr kumimoji="0" lang="en-US" sz="2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 err="1" smtClean="0">
                <a:solidFill>
                  <a:srgbClr val="0F0F0F"/>
                </a:solidFill>
                <a:ea typeface="+mn-lt"/>
                <a:cs typeface="+mn-lt"/>
              </a:rPr>
              <a:t>GitHub</a:t>
            </a: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 Link</a:t>
            </a:r>
            <a:r>
              <a:rPr lang="en-US" sz="2400" dirty="0" smtClean="0">
                <a:solidFill>
                  <a:srgbClr val="0F0F0F"/>
                </a:solidFill>
                <a:ea typeface="+mn-lt"/>
                <a:cs typeface="+mn-lt"/>
              </a:rPr>
              <a:t>:  </a:t>
            </a:r>
            <a:r>
              <a:rPr lang="en-US" sz="2400" u="sng" dirty="0">
                <a:solidFill>
                  <a:srgbClr val="0F0F0F"/>
                </a:solidFill>
                <a:ea typeface="+mn-lt"/>
                <a:cs typeface="+mn-lt"/>
              </a:rPr>
              <a:t>https://github.com/Shaleen-flix/NIDS</a:t>
            </a:r>
            <a:endParaRPr lang="en-IN" sz="2400" u="sng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670240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1906" y="1615648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sz="2000" b="1" dirty="0" smtClean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Arial"/>
              </a:rPr>
              <a:t>Proposed </a:t>
            </a:r>
            <a:r>
              <a:rPr lang="en-US" sz="2000" b="1" dirty="0">
                <a:latin typeface="Arial"/>
                <a:ea typeface="+mn-lt"/>
                <a:cs typeface="Arial"/>
              </a:rPr>
              <a:t>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 smtClean="0">
                <a:latin typeface="Arial"/>
                <a:ea typeface="+mn-lt"/>
                <a:cs typeface="Calibri"/>
              </a:rPr>
              <a:t>Technology Used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9421" y="1820365"/>
            <a:ext cx="6613157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Create a robust network intrusion detection system (NIDS) using machine learning. The system should be capable of analyzing network traffic data to identify and classify various types of cyber-attacks (e.g., </a:t>
            </a:r>
            <a:r>
              <a:rPr lang="en-US" sz="2800" dirty="0" err="1"/>
              <a:t>DoS</a:t>
            </a:r>
            <a:r>
              <a:rPr lang="en-US" sz="2800" dirty="0"/>
              <a:t>, Probe, R2L, U2R) and distinguish them from normal network activity. The goal is to build a model that can effectively secure communication networks by providing an early warning of malicious activities. 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US" sz="2000" dirty="0"/>
              <a:t>The proposed solution is to develop a Network Intrusion Detection System (NIDS) using machine learning techniques to detect and classify malicious network traffic. The solution uses a labeled dataset containing instances of both normal and attack traffic, trains a classification model to distinguish between them, and integrates the solution into a cloud-based environment for scalable deployment. The system aims to provide early warnings of cyber-attacks like </a:t>
            </a:r>
            <a:r>
              <a:rPr lang="en-US" sz="2000" dirty="0" err="1"/>
              <a:t>DoS</a:t>
            </a:r>
            <a:r>
              <a:rPr lang="en-US" sz="2000" dirty="0"/>
              <a:t>, Probe, R2L, and U2R, enhancing the security of communication networks.</a:t>
            </a:r>
          </a:p>
          <a:p>
            <a:pPr marL="0" indent="0" algn="just">
              <a:buNone/>
            </a:pPr>
            <a:r>
              <a:rPr lang="en-US" sz="2000" dirty="0"/>
              <a:t>Key components of the solution include:</a:t>
            </a:r>
          </a:p>
          <a:p>
            <a:pPr algn="just"/>
            <a:r>
              <a:rPr lang="en-US" sz="2000" b="1" dirty="0"/>
              <a:t>Data Preprocessing</a:t>
            </a:r>
            <a:r>
              <a:rPr lang="en-US" sz="2000" dirty="0"/>
              <a:t>: Cleaning, encoding, and normalizing network traffic data.</a:t>
            </a:r>
          </a:p>
          <a:p>
            <a:pPr algn="just"/>
            <a:r>
              <a:rPr lang="en-US" sz="2000" b="1" dirty="0"/>
              <a:t>Model Training</a:t>
            </a:r>
            <a:r>
              <a:rPr lang="en-US" sz="2000" dirty="0"/>
              <a:t>: Using classification algorithms to learn attack patterns.</a:t>
            </a:r>
          </a:p>
          <a:p>
            <a:pPr algn="just"/>
            <a:r>
              <a:rPr lang="en-US" sz="2000" b="1" dirty="0"/>
              <a:t>Evaluation</a:t>
            </a:r>
            <a:r>
              <a:rPr lang="en-US" sz="2000" dirty="0"/>
              <a:t>: Validating the model’s performance using accuracy, F1-score, and confusion matrix.</a:t>
            </a:r>
          </a:p>
          <a:p>
            <a:pPr algn="just"/>
            <a:r>
              <a:rPr lang="en-US" sz="2000" b="1" dirty="0"/>
              <a:t>Cloud Deployment</a:t>
            </a:r>
            <a:r>
              <a:rPr lang="en-US" sz="2000" dirty="0"/>
              <a:t>: Hosting the model on IBM Cloud Lite using watsonx.ai Runtime for prediction APIs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endParaRPr lang="en-IN" sz="1200" b="1" dirty="0" smtClean="0">
              <a:latin typeface="Calibri"/>
              <a:cs typeface="Calibri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1192" y="1192868"/>
            <a:ext cx="1102961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system is built on a modular approach using IBM Cloud Lite services to ensure accessibility and scalability. The key aspects include: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System Requirements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Python 3.x environment</a:t>
            </a:r>
          </a:p>
          <a:p>
            <a:pPr marL="800100" lvl="1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</a:pP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Notebook via watsonx.ai Studio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IBM Cloud Object Storage for dataset handling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IBM watsonx.ai Runtime for model deployment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Cloud Services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IBM Cloud Object Storage 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watsonx.ai Studio</a:t>
            </a:r>
          </a:p>
          <a:p>
            <a:pPr marL="800100" marR="0" lvl="1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watsonx.ai Runtime (Machine Learning)</a:t>
            </a:r>
            <a:endParaRPr kumimoji="0" 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581192" y="1232452"/>
            <a:ext cx="10773745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Algorithm Selection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Random Forest Classifier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was selected due to its high accuracy and robustness in handling tabular classification problems with mixed feature types (numerical + categorical).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Input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Features such as protocol type, source/destination bytes, connection flags, and host behavior metrics were used.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output label is either 'normal' or 'anomaly'.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Training Process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dataset was cleaned and label-encoded.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80/20 train-validation split was used.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model was trained using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RandomForestClassifier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scikit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-learn with 100 estimators.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 Process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trained model was used to classify unseen traffic in the test dataset.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Predictions were exported and visualized to evaluate anomaly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Deployment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model was saved and can be deployed via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IBM watsonx.ai Runtime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to expose an API for real-time traffic classification.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IBM Cloud provides a seamless environment to integrate the model with external systems or dashboards.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346" y="1301750"/>
            <a:ext cx="9953307" cy="4673600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252" y="-2169994"/>
            <a:ext cx="11310556" cy="814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/>
              <a:t>Sir the rest of the screenshots are from </a:t>
            </a:r>
            <a:r>
              <a:rPr lang="en-US" sz="1800" dirty="0" err="1" smtClean="0"/>
              <a:t>vs</a:t>
            </a:r>
            <a:r>
              <a:rPr lang="en-US" sz="1800" dirty="0" smtClean="0"/>
              <a:t> code as I was not able to take the remaining ones from the IBM platform due to thi</a:t>
            </a:r>
            <a:r>
              <a:rPr lang="en-US" sz="1800" dirty="0" smtClean="0"/>
              <a:t>s issue, I kindly request you to consider them as I completed the same on IBM platform too.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51" y="2265528"/>
            <a:ext cx="10181229" cy="446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15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68" y="1301750"/>
            <a:ext cx="9852064" cy="4673600"/>
          </a:xfrm>
        </p:spPr>
      </p:pic>
    </p:spTree>
    <p:extLst>
      <p:ext uri="{BB962C8B-B14F-4D97-AF65-F5344CB8AC3E}">
        <p14:creationId xmlns:p14="http://schemas.microsoft.com/office/powerpoint/2010/main" val="6499545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2561</TotalTime>
  <Words>678</Words>
  <Application>Microsoft Office PowerPoint</Application>
  <PresentationFormat>Widescreen</PresentationFormat>
  <Paragraphs>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NETWORK INTRUSION DETECTION SYSTEM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34</cp:revision>
  <dcterms:created xsi:type="dcterms:W3CDTF">2021-05-26T16:50:10Z</dcterms:created>
  <dcterms:modified xsi:type="dcterms:W3CDTF">2025-08-05T07:59:38Z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