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61" r:id="rId3"/>
    <p:sldId id="264" r:id="rId4"/>
    <p:sldId id="266" r:id="rId5"/>
    <p:sldId id="262" r:id="rId6"/>
    <p:sldId id="265" r:id="rId7"/>
    <p:sldId id="269" r:id="rId8"/>
    <p:sldId id="267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624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6436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396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09798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459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87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4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9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8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0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1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2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2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7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8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4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484489"/>
          </a:xfrm>
        </p:spPr>
        <p:txBody>
          <a:bodyPr>
            <a:normAutofit/>
          </a:bodyPr>
          <a:lstStyle/>
          <a:p>
            <a:r>
              <a:rPr lang="en-US" sz="5400" dirty="0"/>
              <a:t>Intelligent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8777" y="4787039"/>
            <a:ext cx="3744294" cy="11038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cap="none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CS-410 project by Team RS4</a:t>
            </a:r>
            <a:r>
              <a:rPr lang="en-US" sz="800" cap="none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cap="none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Rudranil Deb Roy – </a:t>
            </a:r>
            <a:r>
              <a:rPr lang="en-US" sz="1100" cap="none" dirty="0">
                <a:solidFill>
                  <a:srgbClr val="92D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Rdebroy2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cap="none" dirty="0" err="1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Shaleen</a:t>
            </a:r>
            <a:r>
              <a:rPr lang="en-US" sz="1100" cap="none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Mehrotra – </a:t>
            </a:r>
            <a:r>
              <a:rPr lang="en-US" sz="1100" cap="none" dirty="0">
                <a:solidFill>
                  <a:srgbClr val="92D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Shaleen3 (Captain)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cap="none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Shruti Kalia – </a:t>
            </a:r>
            <a:r>
              <a:rPr lang="en-US" sz="1100" cap="none" dirty="0">
                <a:solidFill>
                  <a:srgbClr val="92D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Skalia2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cap="none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Sujan Das – </a:t>
            </a:r>
            <a:r>
              <a:rPr lang="en-US" sz="1100" cap="none" dirty="0">
                <a:solidFill>
                  <a:srgbClr val="92D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Sujan2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cap="none" dirty="0" err="1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Sreyashi</a:t>
            </a:r>
            <a:r>
              <a:rPr lang="en-US" sz="1100" cap="none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Das – </a:t>
            </a:r>
            <a:r>
              <a:rPr lang="en-US" sz="1100" cap="none" dirty="0">
                <a:solidFill>
                  <a:srgbClr val="92D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Das25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A19-0660-4930-B99C-494B95CB5F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00462" y="2610580"/>
            <a:ext cx="4791075" cy="1450975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884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A19-0660-4930-B99C-494B95CB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9951"/>
          </a:xfrm>
        </p:spPr>
        <p:txBody>
          <a:bodyPr>
            <a:normAutofit/>
          </a:bodyPr>
          <a:lstStyle/>
          <a:p>
            <a:r>
              <a:rPr lang="en-US" sz="4400" dirty="0"/>
              <a:t>Description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378CE-7A34-48F4-B9DC-A64AD498E4DA}"/>
              </a:ext>
            </a:extLst>
          </p:cNvPr>
          <p:cNvSpPr txBox="1"/>
          <p:nvPr/>
        </p:nvSpPr>
        <p:spPr>
          <a:xfrm flipH="1">
            <a:off x="1160585" y="1810140"/>
            <a:ext cx="10058400" cy="406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IntelliReco (An intelligent recommendation system)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main functionality of the application is to provide the user with recommendations of products from the Amazon marketplace based on user’s keyword input criteria.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application provides an User Interface to interact with the system and get recommendations by choosing a category and supplying a few product-related keywords.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User Interface also provides a dashboard for an easy graphical overview of the products in the system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962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A19-0660-4930-B99C-494B95CB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Software/Tools</a:t>
            </a:r>
            <a:r>
              <a:rPr lang="en-US" dirty="0"/>
              <a:t>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E2679-1553-4B74-B2AF-F3BC9B20C70E}"/>
              </a:ext>
            </a:extLst>
          </p:cNvPr>
          <p:cNvSpPr txBox="1"/>
          <p:nvPr/>
        </p:nvSpPr>
        <p:spPr>
          <a:xfrm>
            <a:off x="1353297" y="1930400"/>
            <a:ext cx="8798409" cy="371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0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Backend:</a:t>
            </a:r>
          </a:p>
          <a:p>
            <a:pPr algn="just"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3 (3.7.x), Flask Server</a:t>
            </a:r>
          </a:p>
          <a:p>
            <a:pPr algn="just">
              <a:lnSpc>
                <a:spcPct val="107000"/>
              </a:lnSpc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 end:</a:t>
            </a:r>
          </a:p>
          <a:p>
            <a:pPr algn="just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(NodeJS), JavaScript, React-Google-Charts, Material UI </a:t>
            </a:r>
          </a:p>
          <a:p>
            <a:pPr algn="just">
              <a:lnSpc>
                <a:spcPct val="107000"/>
              </a:lnSpc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Tools:</a:t>
            </a:r>
          </a:p>
          <a:p>
            <a:pPr algn="just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NLTK, Sciki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Learn, Numpy, beautifulsoup4, urllib3, requests, selectorlib</a:t>
            </a:r>
          </a:p>
          <a:p>
            <a:pPr algn="just">
              <a:lnSpc>
                <a:spcPct val="107000"/>
              </a:lnSpc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Database: </a:t>
            </a:r>
          </a:p>
          <a:p>
            <a:pPr algn="just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423261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A19-0660-4930-B99C-494B95CB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>
            <a:normAutofit/>
          </a:bodyPr>
          <a:lstStyle/>
          <a:p>
            <a:r>
              <a:rPr lang="en-US" sz="4400" dirty="0"/>
              <a:t>How To Install and Run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E2679-1553-4B74-B2AF-F3BC9B20C70E}"/>
              </a:ext>
            </a:extLst>
          </p:cNvPr>
          <p:cNvSpPr txBox="1"/>
          <p:nvPr/>
        </p:nvSpPr>
        <p:spPr>
          <a:xfrm>
            <a:off x="998734" y="1645597"/>
            <a:ext cx="9942342" cy="4834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Clone the git repository and navigate to </a:t>
            </a:r>
            <a:r>
              <a:rPr lang="en-US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&lt;root-project-folder&gt;\flask-server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command </a:t>
            </a:r>
            <a:r>
              <a:rPr lang="en-US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 install -r requirements.txt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(In case of error, libraries can be installed one by one using </a:t>
            </a:r>
            <a:r>
              <a:rPr lang="en-US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&lt;root-project-folder&gt;\flask-server/</a:t>
            </a:r>
            <a:r>
              <a:rPr lang="en-US" i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dataload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command </a:t>
            </a:r>
            <a:r>
              <a:rPr lang="en-US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server.py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start the backend web server on port </a:t>
            </a:r>
            <a:r>
              <a:rPr lang="en-US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5000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i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running the UI project, 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should be already installed.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&lt;root-project-folder&gt;\intel-</a:t>
            </a:r>
            <a:r>
              <a:rPr lang="en-US" i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i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older.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</a:t>
            </a:r>
            <a:r>
              <a:rPr lang="en-US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install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install the required libraries needed by the project.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</a:t>
            </a:r>
            <a:r>
              <a:rPr lang="en-US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start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start the UI on port </a:t>
            </a:r>
            <a:r>
              <a:rPr lang="en-US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3000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(best browser to use : Google Chrome)</a:t>
            </a:r>
          </a:p>
        </p:txBody>
      </p:sp>
    </p:spTree>
    <p:extLst>
      <p:ext uri="{BB962C8B-B14F-4D97-AF65-F5344CB8AC3E}">
        <p14:creationId xmlns:p14="http://schemas.microsoft.com/office/powerpoint/2010/main" val="72917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A19-0660-4930-B99C-494B95CB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6294"/>
            <a:ext cx="8596668" cy="845976"/>
          </a:xfrm>
        </p:spPr>
        <p:txBody>
          <a:bodyPr>
            <a:normAutofit/>
          </a:bodyPr>
          <a:lstStyle/>
          <a:p>
            <a:r>
              <a:rPr lang="en-US" sz="4400" dirty="0"/>
              <a:t>How To Use The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E2679-1553-4B74-B2AF-F3BC9B20C70E}"/>
              </a:ext>
            </a:extLst>
          </p:cNvPr>
          <p:cNvSpPr txBox="1"/>
          <p:nvPr/>
        </p:nvSpPr>
        <p:spPr>
          <a:xfrm>
            <a:off x="1651518" y="1455576"/>
            <a:ext cx="9750490" cy="513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application is started, below steps can be followed: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</a:t>
            </a:r>
            <a:r>
              <a:rPr lang="en-US" sz="1800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localhost:3000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(Preferred Browser: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Chrome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Screen appears but uses default user details populated. Click on </a:t>
            </a:r>
            <a:r>
              <a:rPr lang="en-US" sz="1800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 on the left page navigation. Provides graphical overview of products.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the 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</a:t>
            </a: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left page navigation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</a:t>
            </a:r>
            <a:r>
              <a:rPr lang="en-US" sz="1800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product and enter few </a:t>
            </a:r>
            <a:r>
              <a:rPr lang="en-US" sz="1800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(e.g. </a:t>
            </a:r>
            <a:r>
              <a:rPr lang="en-US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hoodies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Nike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</a:t>
            </a:r>
            <a:r>
              <a:rPr lang="en-US" sz="1800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</a:t>
            </a: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 to view the results below on the same page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open_link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open the product page on the marketplace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 Steps above to search for more results.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9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A19-0660-4930-B99C-494B95CB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385147" cy="132080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IntelliReco: Dashboard page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8" y="1760370"/>
            <a:ext cx="9498564" cy="445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9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A19-0660-4930-B99C-494B95CB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385147" cy="1320800"/>
          </a:xfrm>
        </p:spPr>
        <p:txBody>
          <a:bodyPr>
            <a:noAutofit/>
          </a:bodyPr>
          <a:lstStyle/>
          <a:p>
            <a:r>
              <a:rPr lang="en-US" sz="4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Use </a:t>
            </a:r>
            <a:r>
              <a:rPr lang="en-US" sz="4400" dirty="0">
                <a:solidFill>
                  <a:schemeClr val="tx1"/>
                </a:solidFill>
                <a:latin typeface="Source Sans Pro" panose="020B0503030403020204" pitchFamily="34" charset="0"/>
              </a:rPr>
              <a:t>C</a:t>
            </a:r>
            <a:r>
              <a:rPr lang="en-US" sz="4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ase 1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as “hoodies” and Keyword as “Nike”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0A0E0-D340-493C-9F44-8F4EC2568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8" y="2027829"/>
            <a:ext cx="9872003" cy="380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6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A19-0660-4930-B99C-494B95CB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575899" cy="1320800"/>
          </a:xfrm>
        </p:spPr>
        <p:txBody>
          <a:bodyPr>
            <a:noAutofit/>
          </a:bodyPr>
          <a:lstStyle/>
          <a:p>
            <a:r>
              <a:rPr lang="en-US" sz="4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Use </a:t>
            </a:r>
            <a:r>
              <a:rPr lang="en-US" sz="4400" dirty="0">
                <a:solidFill>
                  <a:schemeClr val="tx1"/>
                </a:solidFill>
                <a:latin typeface="Source Sans Pro" panose="020B0503030403020204" pitchFamily="34" charset="0"/>
              </a:rPr>
              <a:t>C</a:t>
            </a:r>
            <a:r>
              <a:rPr lang="en-US" sz="4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ase 2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as “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ipad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and Keyword as “64GB”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038EB-64F8-4949-9166-61CFAD7C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33" y="1994869"/>
            <a:ext cx="10058400" cy="38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4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A19-0660-4930-B99C-494B95CB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572191" cy="1320800"/>
          </a:xfrm>
        </p:spPr>
        <p:txBody>
          <a:bodyPr>
            <a:noAutofit/>
          </a:bodyPr>
          <a:lstStyle/>
          <a:p>
            <a:r>
              <a:rPr lang="en-US" sz="4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Use </a:t>
            </a:r>
            <a:r>
              <a:rPr lang="en-US" sz="4400" dirty="0">
                <a:solidFill>
                  <a:schemeClr val="tx1"/>
                </a:solidFill>
                <a:latin typeface="Source Sans Pro" panose="020B0503030403020204" pitchFamily="34" charset="0"/>
              </a:rPr>
              <a:t>C</a:t>
            </a:r>
            <a:r>
              <a:rPr lang="en-US" sz="4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ase 3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as “television” and keyword as “SAMSUNG”</a:t>
            </a: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B4C3A-5349-4F1D-828D-64B8658E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25" y="2022267"/>
            <a:ext cx="10058400" cy="41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758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452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Calibri</vt:lpstr>
      <vt:lpstr>Source Sans Pro</vt:lpstr>
      <vt:lpstr>Trebuchet MS</vt:lpstr>
      <vt:lpstr>Wingdings 3</vt:lpstr>
      <vt:lpstr>Facet</vt:lpstr>
      <vt:lpstr>Intelligent Recommendation</vt:lpstr>
      <vt:lpstr>Description Of The Project</vt:lpstr>
      <vt:lpstr>Software/Tools Used</vt:lpstr>
      <vt:lpstr>How To Install and Run</vt:lpstr>
      <vt:lpstr>How To Use The Application</vt:lpstr>
      <vt:lpstr>IntelliReco: Dashboard page</vt:lpstr>
      <vt:lpstr>Use Case 1 Category as “hoodies” and Keyword as “Nike”</vt:lpstr>
      <vt:lpstr>Use Case 2 Category as “ipad” and Keyword as “64GB”</vt:lpstr>
      <vt:lpstr>Use Case 3 Category as “television” and keyword as “SAMSUNG”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Recommendation</dc:title>
  <dc:creator>Anokh</dc:creator>
  <cp:lastModifiedBy>Mehrotra, Shaleen</cp:lastModifiedBy>
  <cp:revision>94</cp:revision>
  <dcterms:created xsi:type="dcterms:W3CDTF">2021-12-07T19:19:52Z</dcterms:created>
  <dcterms:modified xsi:type="dcterms:W3CDTF">2021-12-09T21:04:44Z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759c52-a6db-4813-b00f-5ea20e29646d_Enabled">
    <vt:lpwstr>true</vt:lpwstr>
  </property>
  <property fmtid="{D5CDD505-2E9C-101B-9397-08002B2CF9AE}" pid="3" name="MSIP_Label_34759c52-a6db-4813-b00f-5ea20e29646d_SetDate">
    <vt:lpwstr>2021-12-09T21:04:40Z</vt:lpwstr>
  </property>
  <property fmtid="{D5CDD505-2E9C-101B-9397-08002B2CF9AE}" pid="4" name="MSIP_Label_34759c52-a6db-4813-b00f-5ea20e29646d_Method">
    <vt:lpwstr>Privileged</vt:lpwstr>
  </property>
  <property fmtid="{D5CDD505-2E9C-101B-9397-08002B2CF9AE}" pid="5" name="MSIP_Label_34759c52-a6db-4813-b00f-5ea20e29646d_Name">
    <vt:lpwstr>Public</vt:lpwstr>
  </property>
  <property fmtid="{D5CDD505-2E9C-101B-9397-08002B2CF9AE}" pid="6" name="MSIP_Label_34759c52-a6db-4813-b00f-5ea20e29646d_SiteId">
    <vt:lpwstr>945c199a-83a2-4e80-9f8c-5a91be5752dd</vt:lpwstr>
  </property>
  <property fmtid="{D5CDD505-2E9C-101B-9397-08002B2CF9AE}" pid="7" name="MSIP_Label_34759c52-a6db-4813-b00f-5ea20e29646d_ActionId">
    <vt:lpwstr>47e04ae7-dfec-4f75-ae08-64f5f7875454</vt:lpwstr>
  </property>
  <property fmtid="{D5CDD505-2E9C-101B-9397-08002B2CF9AE}" pid="8" name="MSIP_Label_34759c52-a6db-4813-b00f-5ea20e29646d_ContentBits">
    <vt:lpwstr>0</vt:lpwstr>
  </property>
</Properties>
</file>