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9" r:id="rId4"/>
    <p:sldId id="259" r:id="rId5"/>
    <p:sldId id="260" r:id="rId6"/>
    <p:sldId id="261" r:id="rId7"/>
    <p:sldId id="262" r:id="rId8"/>
    <p:sldId id="263" r:id="rId9"/>
    <p:sldId id="264" r:id="rId10"/>
    <p:sldId id="265" r:id="rId11"/>
    <p:sldId id="266" r:id="rId12"/>
    <p:sldId id="267" r:id="rId13"/>
    <p:sldId id="268"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6" d="100"/>
          <a:sy n="56" d="100"/>
        </p:scale>
        <p:origin x="730"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A4A15-743A-35A4-DDB3-615BB73A96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637B1DD-9988-C0FD-D518-7AB6A04339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B572A9D-1188-96E5-3C7C-568EB592C41E}"/>
              </a:ext>
            </a:extLst>
          </p:cNvPr>
          <p:cNvSpPr>
            <a:spLocks noGrp="1"/>
          </p:cNvSpPr>
          <p:nvPr>
            <p:ph type="dt" sz="half" idx="10"/>
          </p:nvPr>
        </p:nvSpPr>
        <p:spPr/>
        <p:txBody>
          <a:bodyPr/>
          <a:lstStyle/>
          <a:p>
            <a:fld id="{24304F0D-9EF6-463D-92A0-C6A90335A5BE}" type="datetimeFigureOut">
              <a:rPr lang="en-IN" smtClean="0"/>
              <a:t>19-07-2024</a:t>
            </a:fld>
            <a:endParaRPr lang="en-IN"/>
          </a:p>
        </p:txBody>
      </p:sp>
      <p:sp>
        <p:nvSpPr>
          <p:cNvPr id="5" name="Footer Placeholder 4">
            <a:extLst>
              <a:ext uri="{FF2B5EF4-FFF2-40B4-BE49-F238E27FC236}">
                <a16:creationId xmlns:a16="http://schemas.microsoft.com/office/drawing/2014/main" id="{CABF8D3B-86FB-D685-3877-714EC0E9F6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63D76A-3C17-22C4-A25F-0A16D925FD7E}"/>
              </a:ext>
            </a:extLst>
          </p:cNvPr>
          <p:cNvSpPr>
            <a:spLocks noGrp="1"/>
          </p:cNvSpPr>
          <p:nvPr>
            <p:ph type="sldNum" sz="quarter" idx="12"/>
          </p:nvPr>
        </p:nvSpPr>
        <p:spPr/>
        <p:txBody>
          <a:bodyPr/>
          <a:lstStyle/>
          <a:p>
            <a:fld id="{DA0E7720-339B-4505-8B73-FF319F28184C}" type="slidenum">
              <a:rPr lang="en-IN" smtClean="0"/>
              <a:t>‹#›</a:t>
            </a:fld>
            <a:endParaRPr lang="en-IN"/>
          </a:p>
        </p:txBody>
      </p:sp>
    </p:spTree>
    <p:extLst>
      <p:ext uri="{BB962C8B-B14F-4D97-AF65-F5344CB8AC3E}">
        <p14:creationId xmlns:p14="http://schemas.microsoft.com/office/powerpoint/2010/main" val="2578815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56233-E853-9B3F-FE6A-4A03981D964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9B979D-AD44-E45C-BDB6-C1B1091DC3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DE32D4-401F-DBDA-1363-DD9B08482558}"/>
              </a:ext>
            </a:extLst>
          </p:cNvPr>
          <p:cNvSpPr>
            <a:spLocks noGrp="1"/>
          </p:cNvSpPr>
          <p:nvPr>
            <p:ph type="dt" sz="half" idx="10"/>
          </p:nvPr>
        </p:nvSpPr>
        <p:spPr/>
        <p:txBody>
          <a:bodyPr/>
          <a:lstStyle/>
          <a:p>
            <a:fld id="{24304F0D-9EF6-463D-92A0-C6A90335A5BE}" type="datetimeFigureOut">
              <a:rPr lang="en-IN" smtClean="0"/>
              <a:t>19-07-2024</a:t>
            </a:fld>
            <a:endParaRPr lang="en-IN"/>
          </a:p>
        </p:txBody>
      </p:sp>
      <p:sp>
        <p:nvSpPr>
          <p:cNvPr id="5" name="Footer Placeholder 4">
            <a:extLst>
              <a:ext uri="{FF2B5EF4-FFF2-40B4-BE49-F238E27FC236}">
                <a16:creationId xmlns:a16="http://schemas.microsoft.com/office/drawing/2014/main" id="{D302BA3A-7C07-C677-32ED-C7E83DA61F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B46D47-F24A-64DB-C19D-1670051B6D9F}"/>
              </a:ext>
            </a:extLst>
          </p:cNvPr>
          <p:cNvSpPr>
            <a:spLocks noGrp="1"/>
          </p:cNvSpPr>
          <p:nvPr>
            <p:ph type="sldNum" sz="quarter" idx="12"/>
          </p:nvPr>
        </p:nvSpPr>
        <p:spPr/>
        <p:txBody>
          <a:bodyPr/>
          <a:lstStyle/>
          <a:p>
            <a:fld id="{DA0E7720-339B-4505-8B73-FF319F28184C}" type="slidenum">
              <a:rPr lang="en-IN" smtClean="0"/>
              <a:t>‹#›</a:t>
            </a:fld>
            <a:endParaRPr lang="en-IN"/>
          </a:p>
        </p:txBody>
      </p:sp>
    </p:spTree>
    <p:extLst>
      <p:ext uri="{BB962C8B-B14F-4D97-AF65-F5344CB8AC3E}">
        <p14:creationId xmlns:p14="http://schemas.microsoft.com/office/powerpoint/2010/main" val="1095437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DDC6F0-2E60-BE7C-BB42-28C3E1A6A39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D7C656-BAFD-5AF8-5D9E-9B27C047CA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923A9D-24F1-48EE-0375-0DBA75867A0F}"/>
              </a:ext>
            </a:extLst>
          </p:cNvPr>
          <p:cNvSpPr>
            <a:spLocks noGrp="1"/>
          </p:cNvSpPr>
          <p:nvPr>
            <p:ph type="dt" sz="half" idx="10"/>
          </p:nvPr>
        </p:nvSpPr>
        <p:spPr/>
        <p:txBody>
          <a:bodyPr/>
          <a:lstStyle/>
          <a:p>
            <a:fld id="{24304F0D-9EF6-463D-92A0-C6A90335A5BE}" type="datetimeFigureOut">
              <a:rPr lang="en-IN" smtClean="0"/>
              <a:t>19-07-2024</a:t>
            </a:fld>
            <a:endParaRPr lang="en-IN"/>
          </a:p>
        </p:txBody>
      </p:sp>
      <p:sp>
        <p:nvSpPr>
          <p:cNvPr id="5" name="Footer Placeholder 4">
            <a:extLst>
              <a:ext uri="{FF2B5EF4-FFF2-40B4-BE49-F238E27FC236}">
                <a16:creationId xmlns:a16="http://schemas.microsoft.com/office/drawing/2014/main" id="{5E3602CA-C867-E9BD-E044-142A4A637F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1B802A-CA3F-3609-6864-9FEB62953B75}"/>
              </a:ext>
            </a:extLst>
          </p:cNvPr>
          <p:cNvSpPr>
            <a:spLocks noGrp="1"/>
          </p:cNvSpPr>
          <p:nvPr>
            <p:ph type="sldNum" sz="quarter" idx="12"/>
          </p:nvPr>
        </p:nvSpPr>
        <p:spPr/>
        <p:txBody>
          <a:bodyPr/>
          <a:lstStyle/>
          <a:p>
            <a:fld id="{DA0E7720-339B-4505-8B73-FF319F28184C}" type="slidenum">
              <a:rPr lang="en-IN" smtClean="0"/>
              <a:t>‹#›</a:t>
            </a:fld>
            <a:endParaRPr lang="en-IN"/>
          </a:p>
        </p:txBody>
      </p:sp>
    </p:spTree>
    <p:extLst>
      <p:ext uri="{BB962C8B-B14F-4D97-AF65-F5344CB8AC3E}">
        <p14:creationId xmlns:p14="http://schemas.microsoft.com/office/powerpoint/2010/main" val="1539902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141F5-9B4E-63CF-C6E4-666307FED91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E752043-E16F-72FB-0323-02DF620095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560769-014A-12C3-E7FC-E23848FE3F0C}"/>
              </a:ext>
            </a:extLst>
          </p:cNvPr>
          <p:cNvSpPr>
            <a:spLocks noGrp="1"/>
          </p:cNvSpPr>
          <p:nvPr>
            <p:ph type="dt" sz="half" idx="10"/>
          </p:nvPr>
        </p:nvSpPr>
        <p:spPr/>
        <p:txBody>
          <a:bodyPr/>
          <a:lstStyle/>
          <a:p>
            <a:fld id="{24304F0D-9EF6-463D-92A0-C6A90335A5BE}" type="datetimeFigureOut">
              <a:rPr lang="en-IN" smtClean="0"/>
              <a:t>19-07-2024</a:t>
            </a:fld>
            <a:endParaRPr lang="en-IN"/>
          </a:p>
        </p:txBody>
      </p:sp>
      <p:sp>
        <p:nvSpPr>
          <p:cNvPr id="5" name="Footer Placeholder 4">
            <a:extLst>
              <a:ext uri="{FF2B5EF4-FFF2-40B4-BE49-F238E27FC236}">
                <a16:creationId xmlns:a16="http://schemas.microsoft.com/office/drawing/2014/main" id="{48F455CD-7A65-1C29-08E9-30A20E4507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16139F-9B5F-F2A7-6660-CF09542E4572}"/>
              </a:ext>
            </a:extLst>
          </p:cNvPr>
          <p:cNvSpPr>
            <a:spLocks noGrp="1"/>
          </p:cNvSpPr>
          <p:nvPr>
            <p:ph type="sldNum" sz="quarter" idx="12"/>
          </p:nvPr>
        </p:nvSpPr>
        <p:spPr/>
        <p:txBody>
          <a:bodyPr/>
          <a:lstStyle/>
          <a:p>
            <a:fld id="{DA0E7720-339B-4505-8B73-FF319F28184C}" type="slidenum">
              <a:rPr lang="en-IN" smtClean="0"/>
              <a:t>‹#›</a:t>
            </a:fld>
            <a:endParaRPr lang="en-IN"/>
          </a:p>
        </p:txBody>
      </p:sp>
    </p:spTree>
    <p:extLst>
      <p:ext uri="{BB962C8B-B14F-4D97-AF65-F5344CB8AC3E}">
        <p14:creationId xmlns:p14="http://schemas.microsoft.com/office/powerpoint/2010/main" val="3511576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FC8D4-9B97-3505-96CF-D85273F019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7A490FD-EFA7-6BF5-EA78-B3C9561856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49922D-E794-9890-AD45-B8416F76C779}"/>
              </a:ext>
            </a:extLst>
          </p:cNvPr>
          <p:cNvSpPr>
            <a:spLocks noGrp="1"/>
          </p:cNvSpPr>
          <p:nvPr>
            <p:ph type="dt" sz="half" idx="10"/>
          </p:nvPr>
        </p:nvSpPr>
        <p:spPr/>
        <p:txBody>
          <a:bodyPr/>
          <a:lstStyle/>
          <a:p>
            <a:fld id="{24304F0D-9EF6-463D-92A0-C6A90335A5BE}" type="datetimeFigureOut">
              <a:rPr lang="en-IN" smtClean="0"/>
              <a:t>19-07-2024</a:t>
            </a:fld>
            <a:endParaRPr lang="en-IN"/>
          </a:p>
        </p:txBody>
      </p:sp>
      <p:sp>
        <p:nvSpPr>
          <p:cNvPr id="5" name="Footer Placeholder 4">
            <a:extLst>
              <a:ext uri="{FF2B5EF4-FFF2-40B4-BE49-F238E27FC236}">
                <a16:creationId xmlns:a16="http://schemas.microsoft.com/office/drawing/2014/main" id="{86D3DD1A-377A-9CFD-D20B-221E90632B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1AE31C-29FE-AAFA-DB3A-7EBE507BBFA4}"/>
              </a:ext>
            </a:extLst>
          </p:cNvPr>
          <p:cNvSpPr>
            <a:spLocks noGrp="1"/>
          </p:cNvSpPr>
          <p:nvPr>
            <p:ph type="sldNum" sz="quarter" idx="12"/>
          </p:nvPr>
        </p:nvSpPr>
        <p:spPr/>
        <p:txBody>
          <a:bodyPr/>
          <a:lstStyle/>
          <a:p>
            <a:fld id="{DA0E7720-339B-4505-8B73-FF319F28184C}" type="slidenum">
              <a:rPr lang="en-IN" smtClean="0"/>
              <a:t>‹#›</a:t>
            </a:fld>
            <a:endParaRPr lang="en-IN"/>
          </a:p>
        </p:txBody>
      </p:sp>
    </p:spTree>
    <p:extLst>
      <p:ext uri="{BB962C8B-B14F-4D97-AF65-F5344CB8AC3E}">
        <p14:creationId xmlns:p14="http://schemas.microsoft.com/office/powerpoint/2010/main" val="4034917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B6324-E2C1-B8C1-8618-A496B7588FB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D9C406F-4FFB-6D38-AE99-FFA5CCD40C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19F5F99-52CE-62BF-07D4-11A796CE76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572E4CF-518C-4673-2152-705744A3327B}"/>
              </a:ext>
            </a:extLst>
          </p:cNvPr>
          <p:cNvSpPr>
            <a:spLocks noGrp="1"/>
          </p:cNvSpPr>
          <p:nvPr>
            <p:ph type="dt" sz="half" idx="10"/>
          </p:nvPr>
        </p:nvSpPr>
        <p:spPr/>
        <p:txBody>
          <a:bodyPr/>
          <a:lstStyle/>
          <a:p>
            <a:fld id="{24304F0D-9EF6-463D-92A0-C6A90335A5BE}" type="datetimeFigureOut">
              <a:rPr lang="en-IN" smtClean="0"/>
              <a:t>19-07-2024</a:t>
            </a:fld>
            <a:endParaRPr lang="en-IN"/>
          </a:p>
        </p:txBody>
      </p:sp>
      <p:sp>
        <p:nvSpPr>
          <p:cNvPr id="6" name="Footer Placeholder 5">
            <a:extLst>
              <a:ext uri="{FF2B5EF4-FFF2-40B4-BE49-F238E27FC236}">
                <a16:creationId xmlns:a16="http://schemas.microsoft.com/office/drawing/2014/main" id="{0FFD196F-EEAE-414B-5D82-97FD5F29A3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DB6668-EE82-3968-01A6-326FBD71AF69}"/>
              </a:ext>
            </a:extLst>
          </p:cNvPr>
          <p:cNvSpPr>
            <a:spLocks noGrp="1"/>
          </p:cNvSpPr>
          <p:nvPr>
            <p:ph type="sldNum" sz="quarter" idx="12"/>
          </p:nvPr>
        </p:nvSpPr>
        <p:spPr/>
        <p:txBody>
          <a:bodyPr/>
          <a:lstStyle/>
          <a:p>
            <a:fld id="{DA0E7720-339B-4505-8B73-FF319F28184C}" type="slidenum">
              <a:rPr lang="en-IN" smtClean="0"/>
              <a:t>‹#›</a:t>
            </a:fld>
            <a:endParaRPr lang="en-IN"/>
          </a:p>
        </p:txBody>
      </p:sp>
    </p:spTree>
    <p:extLst>
      <p:ext uri="{BB962C8B-B14F-4D97-AF65-F5344CB8AC3E}">
        <p14:creationId xmlns:p14="http://schemas.microsoft.com/office/powerpoint/2010/main" val="700056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5AFC9-B175-09A3-D382-71980EBB4F5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71D2ECA-C304-CCD3-C4F3-7648B1B721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B9F103-EBB5-B041-9D5C-49E50E1754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E45A5F5-3D5F-F4DD-16FB-3AA4EB9680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8BDF57-42A5-5845-B4A9-A563F5776F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376E358-73E6-4E05-5DFF-287DAF90F057}"/>
              </a:ext>
            </a:extLst>
          </p:cNvPr>
          <p:cNvSpPr>
            <a:spLocks noGrp="1"/>
          </p:cNvSpPr>
          <p:nvPr>
            <p:ph type="dt" sz="half" idx="10"/>
          </p:nvPr>
        </p:nvSpPr>
        <p:spPr/>
        <p:txBody>
          <a:bodyPr/>
          <a:lstStyle/>
          <a:p>
            <a:fld id="{24304F0D-9EF6-463D-92A0-C6A90335A5BE}" type="datetimeFigureOut">
              <a:rPr lang="en-IN" smtClean="0"/>
              <a:t>19-07-2024</a:t>
            </a:fld>
            <a:endParaRPr lang="en-IN"/>
          </a:p>
        </p:txBody>
      </p:sp>
      <p:sp>
        <p:nvSpPr>
          <p:cNvPr id="8" name="Footer Placeholder 7">
            <a:extLst>
              <a:ext uri="{FF2B5EF4-FFF2-40B4-BE49-F238E27FC236}">
                <a16:creationId xmlns:a16="http://schemas.microsoft.com/office/drawing/2014/main" id="{A04F25FC-8DCB-1AD6-B0BB-650BEA6B9F3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830AB63-015A-BA93-6487-143904934375}"/>
              </a:ext>
            </a:extLst>
          </p:cNvPr>
          <p:cNvSpPr>
            <a:spLocks noGrp="1"/>
          </p:cNvSpPr>
          <p:nvPr>
            <p:ph type="sldNum" sz="quarter" idx="12"/>
          </p:nvPr>
        </p:nvSpPr>
        <p:spPr/>
        <p:txBody>
          <a:bodyPr/>
          <a:lstStyle/>
          <a:p>
            <a:fld id="{DA0E7720-339B-4505-8B73-FF319F28184C}" type="slidenum">
              <a:rPr lang="en-IN" smtClean="0"/>
              <a:t>‹#›</a:t>
            </a:fld>
            <a:endParaRPr lang="en-IN"/>
          </a:p>
        </p:txBody>
      </p:sp>
    </p:spTree>
    <p:extLst>
      <p:ext uri="{BB962C8B-B14F-4D97-AF65-F5344CB8AC3E}">
        <p14:creationId xmlns:p14="http://schemas.microsoft.com/office/powerpoint/2010/main" val="1217563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260EB-39E0-12CF-7FDC-5EC04A8EDBE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AE83FB4-1C02-7AA9-1B61-48E91E87AECD}"/>
              </a:ext>
            </a:extLst>
          </p:cNvPr>
          <p:cNvSpPr>
            <a:spLocks noGrp="1"/>
          </p:cNvSpPr>
          <p:nvPr>
            <p:ph type="dt" sz="half" idx="10"/>
          </p:nvPr>
        </p:nvSpPr>
        <p:spPr/>
        <p:txBody>
          <a:bodyPr/>
          <a:lstStyle/>
          <a:p>
            <a:fld id="{24304F0D-9EF6-463D-92A0-C6A90335A5BE}" type="datetimeFigureOut">
              <a:rPr lang="en-IN" smtClean="0"/>
              <a:t>19-07-2024</a:t>
            </a:fld>
            <a:endParaRPr lang="en-IN"/>
          </a:p>
        </p:txBody>
      </p:sp>
      <p:sp>
        <p:nvSpPr>
          <p:cNvPr id="4" name="Footer Placeholder 3">
            <a:extLst>
              <a:ext uri="{FF2B5EF4-FFF2-40B4-BE49-F238E27FC236}">
                <a16:creationId xmlns:a16="http://schemas.microsoft.com/office/drawing/2014/main" id="{87F8A433-4097-EBE5-ADA2-9ED2810A8A5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4F1F350-D12E-8435-AD89-6475DCBCD178}"/>
              </a:ext>
            </a:extLst>
          </p:cNvPr>
          <p:cNvSpPr>
            <a:spLocks noGrp="1"/>
          </p:cNvSpPr>
          <p:nvPr>
            <p:ph type="sldNum" sz="quarter" idx="12"/>
          </p:nvPr>
        </p:nvSpPr>
        <p:spPr/>
        <p:txBody>
          <a:bodyPr/>
          <a:lstStyle/>
          <a:p>
            <a:fld id="{DA0E7720-339B-4505-8B73-FF319F28184C}" type="slidenum">
              <a:rPr lang="en-IN" smtClean="0"/>
              <a:t>‹#›</a:t>
            </a:fld>
            <a:endParaRPr lang="en-IN"/>
          </a:p>
        </p:txBody>
      </p:sp>
    </p:spTree>
    <p:extLst>
      <p:ext uri="{BB962C8B-B14F-4D97-AF65-F5344CB8AC3E}">
        <p14:creationId xmlns:p14="http://schemas.microsoft.com/office/powerpoint/2010/main" val="2082079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3FC9E4-42AD-8E95-88B0-ADECE1760F51}"/>
              </a:ext>
            </a:extLst>
          </p:cNvPr>
          <p:cNvSpPr>
            <a:spLocks noGrp="1"/>
          </p:cNvSpPr>
          <p:nvPr>
            <p:ph type="dt" sz="half" idx="10"/>
          </p:nvPr>
        </p:nvSpPr>
        <p:spPr/>
        <p:txBody>
          <a:bodyPr/>
          <a:lstStyle/>
          <a:p>
            <a:fld id="{24304F0D-9EF6-463D-92A0-C6A90335A5BE}" type="datetimeFigureOut">
              <a:rPr lang="en-IN" smtClean="0"/>
              <a:t>19-07-2024</a:t>
            </a:fld>
            <a:endParaRPr lang="en-IN"/>
          </a:p>
        </p:txBody>
      </p:sp>
      <p:sp>
        <p:nvSpPr>
          <p:cNvPr id="3" name="Footer Placeholder 2">
            <a:extLst>
              <a:ext uri="{FF2B5EF4-FFF2-40B4-BE49-F238E27FC236}">
                <a16:creationId xmlns:a16="http://schemas.microsoft.com/office/drawing/2014/main" id="{CCDA10D8-60F7-ED74-55F0-DEC87299BF3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B98D6F4-7E19-056E-068E-BD511FD5E880}"/>
              </a:ext>
            </a:extLst>
          </p:cNvPr>
          <p:cNvSpPr>
            <a:spLocks noGrp="1"/>
          </p:cNvSpPr>
          <p:nvPr>
            <p:ph type="sldNum" sz="quarter" idx="12"/>
          </p:nvPr>
        </p:nvSpPr>
        <p:spPr/>
        <p:txBody>
          <a:bodyPr/>
          <a:lstStyle/>
          <a:p>
            <a:fld id="{DA0E7720-339B-4505-8B73-FF319F28184C}" type="slidenum">
              <a:rPr lang="en-IN" smtClean="0"/>
              <a:t>‹#›</a:t>
            </a:fld>
            <a:endParaRPr lang="en-IN"/>
          </a:p>
        </p:txBody>
      </p:sp>
    </p:spTree>
    <p:extLst>
      <p:ext uri="{BB962C8B-B14F-4D97-AF65-F5344CB8AC3E}">
        <p14:creationId xmlns:p14="http://schemas.microsoft.com/office/powerpoint/2010/main" val="1023847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0642F-CBBB-EF69-5B82-A0A781C773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456E670-C002-D631-A715-C1A009A0DD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FA2A913-F9D5-0229-57C5-209ECF226A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50F955-3683-78CE-E190-0E9AADD22E66}"/>
              </a:ext>
            </a:extLst>
          </p:cNvPr>
          <p:cNvSpPr>
            <a:spLocks noGrp="1"/>
          </p:cNvSpPr>
          <p:nvPr>
            <p:ph type="dt" sz="half" idx="10"/>
          </p:nvPr>
        </p:nvSpPr>
        <p:spPr/>
        <p:txBody>
          <a:bodyPr/>
          <a:lstStyle/>
          <a:p>
            <a:fld id="{24304F0D-9EF6-463D-92A0-C6A90335A5BE}" type="datetimeFigureOut">
              <a:rPr lang="en-IN" smtClean="0"/>
              <a:t>19-07-2024</a:t>
            </a:fld>
            <a:endParaRPr lang="en-IN"/>
          </a:p>
        </p:txBody>
      </p:sp>
      <p:sp>
        <p:nvSpPr>
          <p:cNvPr id="6" name="Footer Placeholder 5">
            <a:extLst>
              <a:ext uri="{FF2B5EF4-FFF2-40B4-BE49-F238E27FC236}">
                <a16:creationId xmlns:a16="http://schemas.microsoft.com/office/drawing/2014/main" id="{A20FAAED-00D5-7A44-E72A-6EC650B547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FA8ACB-3E5C-7F14-B8BE-1FF32B6530A0}"/>
              </a:ext>
            </a:extLst>
          </p:cNvPr>
          <p:cNvSpPr>
            <a:spLocks noGrp="1"/>
          </p:cNvSpPr>
          <p:nvPr>
            <p:ph type="sldNum" sz="quarter" idx="12"/>
          </p:nvPr>
        </p:nvSpPr>
        <p:spPr/>
        <p:txBody>
          <a:bodyPr/>
          <a:lstStyle/>
          <a:p>
            <a:fld id="{DA0E7720-339B-4505-8B73-FF319F28184C}" type="slidenum">
              <a:rPr lang="en-IN" smtClean="0"/>
              <a:t>‹#›</a:t>
            </a:fld>
            <a:endParaRPr lang="en-IN"/>
          </a:p>
        </p:txBody>
      </p:sp>
    </p:spTree>
    <p:extLst>
      <p:ext uri="{BB962C8B-B14F-4D97-AF65-F5344CB8AC3E}">
        <p14:creationId xmlns:p14="http://schemas.microsoft.com/office/powerpoint/2010/main" val="4177168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D5282-DE92-6892-6587-EF15855579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8A82069-E230-8395-72D5-0CC6D2149A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EBE62A9-68C4-E71D-D426-2B05A6B7C5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33D2EB-BAF8-909A-458F-95078FB2CBD5}"/>
              </a:ext>
            </a:extLst>
          </p:cNvPr>
          <p:cNvSpPr>
            <a:spLocks noGrp="1"/>
          </p:cNvSpPr>
          <p:nvPr>
            <p:ph type="dt" sz="half" idx="10"/>
          </p:nvPr>
        </p:nvSpPr>
        <p:spPr/>
        <p:txBody>
          <a:bodyPr/>
          <a:lstStyle/>
          <a:p>
            <a:fld id="{24304F0D-9EF6-463D-92A0-C6A90335A5BE}" type="datetimeFigureOut">
              <a:rPr lang="en-IN" smtClean="0"/>
              <a:t>19-07-2024</a:t>
            </a:fld>
            <a:endParaRPr lang="en-IN"/>
          </a:p>
        </p:txBody>
      </p:sp>
      <p:sp>
        <p:nvSpPr>
          <p:cNvPr id="6" name="Footer Placeholder 5">
            <a:extLst>
              <a:ext uri="{FF2B5EF4-FFF2-40B4-BE49-F238E27FC236}">
                <a16:creationId xmlns:a16="http://schemas.microsoft.com/office/drawing/2014/main" id="{2AE05306-2829-04B4-5925-5BBAF27855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680D699-03F7-9FF6-DFAC-C7EE47F60156}"/>
              </a:ext>
            </a:extLst>
          </p:cNvPr>
          <p:cNvSpPr>
            <a:spLocks noGrp="1"/>
          </p:cNvSpPr>
          <p:nvPr>
            <p:ph type="sldNum" sz="quarter" idx="12"/>
          </p:nvPr>
        </p:nvSpPr>
        <p:spPr/>
        <p:txBody>
          <a:bodyPr/>
          <a:lstStyle/>
          <a:p>
            <a:fld id="{DA0E7720-339B-4505-8B73-FF319F28184C}" type="slidenum">
              <a:rPr lang="en-IN" smtClean="0"/>
              <a:t>‹#›</a:t>
            </a:fld>
            <a:endParaRPr lang="en-IN"/>
          </a:p>
        </p:txBody>
      </p:sp>
    </p:spTree>
    <p:extLst>
      <p:ext uri="{BB962C8B-B14F-4D97-AF65-F5344CB8AC3E}">
        <p14:creationId xmlns:p14="http://schemas.microsoft.com/office/powerpoint/2010/main" val="1979733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E74BD0-A603-1034-5360-B92CF1902A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46AA592-6508-BBDC-59A9-808925BD05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B424C7-0FB4-129B-8EE4-4511ABB2B0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304F0D-9EF6-463D-92A0-C6A90335A5BE}" type="datetimeFigureOut">
              <a:rPr lang="en-IN" smtClean="0"/>
              <a:t>19-07-2024</a:t>
            </a:fld>
            <a:endParaRPr lang="en-IN"/>
          </a:p>
        </p:txBody>
      </p:sp>
      <p:sp>
        <p:nvSpPr>
          <p:cNvPr id="5" name="Footer Placeholder 4">
            <a:extLst>
              <a:ext uri="{FF2B5EF4-FFF2-40B4-BE49-F238E27FC236}">
                <a16:creationId xmlns:a16="http://schemas.microsoft.com/office/drawing/2014/main" id="{F80C8B7F-E83B-913D-9188-779C8C728E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480BF63-C38C-CEEF-5887-1B315FE713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0E7720-339B-4505-8B73-FF319F28184C}" type="slidenum">
              <a:rPr lang="en-IN" smtClean="0"/>
              <a:t>‹#›</a:t>
            </a:fld>
            <a:endParaRPr lang="en-IN"/>
          </a:p>
        </p:txBody>
      </p:sp>
    </p:spTree>
    <p:extLst>
      <p:ext uri="{BB962C8B-B14F-4D97-AF65-F5344CB8AC3E}">
        <p14:creationId xmlns:p14="http://schemas.microsoft.com/office/powerpoint/2010/main" val="14136365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ve-karikaturen.ch/downloads/virus-corona-globus-global-comicfigur-farbe/" TargetMode="External"/><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14CC27-FC20-8FFC-CFEF-22AA05218F33}"/>
              </a:ext>
            </a:extLst>
          </p:cNvPr>
          <p:cNvSpPr txBox="1"/>
          <p:nvPr/>
        </p:nvSpPr>
        <p:spPr>
          <a:xfrm>
            <a:off x="1479176" y="1362634"/>
            <a:ext cx="4204447" cy="2215991"/>
          </a:xfrm>
          <a:prstGeom prst="rect">
            <a:avLst/>
          </a:prstGeom>
          <a:noFill/>
        </p:spPr>
        <p:txBody>
          <a:bodyPr wrap="square" rtlCol="0">
            <a:spAutoFit/>
          </a:bodyPr>
          <a:lstStyle/>
          <a:p>
            <a:r>
              <a:rPr lang="en-US" sz="13800" b="1" dirty="0">
                <a:solidFill>
                  <a:schemeClr val="accent5">
                    <a:lumMod val="75000"/>
                  </a:schemeClr>
                </a:solidFill>
                <a:latin typeface="Sylfaen" panose="010A0502050306030303" pitchFamily="18" charset="0"/>
              </a:rPr>
              <a:t>SQL</a:t>
            </a:r>
            <a:endParaRPr lang="en-IN" sz="16600" b="1" dirty="0">
              <a:solidFill>
                <a:schemeClr val="accent5">
                  <a:lumMod val="75000"/>
                </a:schemeClr>
              </a:solidFill>
              <a:latin typeface="Sylfaen" panose="010A0502050306030303" pitchFamily="18" charset="0"/>
            </a:endParaRPr>
          </a:p>
        </p:txBody>
      </p:sp>
      <p:sp>
        <p:nvSpPr>
          <p:cNvPr id="4" name="TextBox 3">
            <a:extLst>
              <a:ext uri="{FF2B5EF4-FFF2-40B4-BE49-F238E27FC236}">
                <a16:creationId xmlns:a16="http://schemas.microsoft.com/office/drawing/2014/main" id="{7284D3D2-9183-E429-D396-0D374CF2B8AA}"/>
              </a:ext>
            </a:extLst>
          </p:cNvPr>
          <p:cNvSpPr txBox="1"/>
          <p:nvPr/>
        </p:nvSpPr>
        <p:spPr>
          <a:xfrm>
            <a:off x="1479176" y="3429000"/>
            <a:ext cx="4096871" cy="1323439"/>
          </a:xfrm>
          <a:prstGeom prst="rect">
            <a:avLst/>
          </a:prstGeom>
          <a:noFill/>
        </p:spPr>
        <p:txBody>
          <a:bodyPr wrap="square" rtlCol="0">
            <a:spAutoFit/>
          </a:bodyPr>
          <a:lstStyle/>
          <a:p>
            <a:r>
              <a:rPr lang="en-US" sz="4000" dirty="0">
                <a:latin typeface="Palatino Linotype" panose="02040502050505030304" pitchFamily="18" charset="0"/>
              </a:rPr>
              <a:t>Data Exploration Project</a:t>
            </a:r>
            <a:endParaRPr lang="en-IN" sz="4000" dirty="0">
              <a:latin typeface="Palatino Linotype" panose="02040502050505030304" pitchFamily="18" charset="0"/>
            </a:endParaRPr>
          </a:p>
        </p:txBody>
      </p:sp>
      <p:sp>
        <p:nvSpPr>
          <p:cNvPr id="6" name="TextBox 5">
            <a:extLst>
              <a:ext uri="{FF2B5EF4-FFF2-40B4-BE49-F238E27FC236}">
                <a16:creationId xmlns:a16="http://schemas.microsoft.com/office/drawing/2014/main" id="{E4280EA0-A04E-3B6A-4627-84E632AB1DB4}"/>
              </a:ext>
            </a:extLst>
          </p:cNvPr>
          <p:cNvSpPr txBox="1"/>
          <p:nvPr/>
        </p:nvSpPr>
        <p:spPr>
          <a:xfrm>
            <a:off x="6203576" y="0"/>
            <a:ext cx="5988424" cy="6863417"/>
          </a:xfrm>
          <a:prstGeom prst="rect">
            <a:avLst/>
          </a:prstGeom>
          <a:solidFill>
            <a:schemeClr val="accent5">
              <a:lumMod val="60000"/>
              <a:lumOff val="40000"/>
            </a:schemeClr>
          </a:solidFill>
        </p:spPr>
        <p:txBody>
          <a:bodyPr wrap="square" rtlCol="0">
            <a:spAutoFit/>
          </a:bodyPr>
          <a:lstStyle/>
          <a:p>
            <a:pPr algn="ctr"/>
            <a:endParaRPr lang="en-US" b="1" dirty="0">
              <a:solidFill>
                <a:schemeClr val="bg1"/>
              </a:solidFill>
              <a:latin typeface="Bahnschrift SemiBold" panose="020B0502040204020203" pitchFamily="34" charset="0"/>
            </a:endParaRPr>
          </a:p>
          <a:p>
            <a:pPr algn="ctr"/>
            <a:r>
              <a:rPr lang="en-US" sz="3200" b="1" i="1" dirty="0">
                <a:solidFill>
                  <a:schemeClr val="bg1"/>
                </a:solidFill>
                <a:effectLst>
                  <a:outerShdw blurRad="38100" dist="38100" dir="2700000" algn="tl">
                    <a:srgbClr val="000000">
                      <a:alpha val="43137"/>
                    </a:srgbClr>
                  </a:outerShdw>
                </a:effectLst>
                <a:latin typeface="Bahnschrift SemiBold" panose="020B0502040204020203" pitchFamily="34" charset="0"/>
              </a:rPr>
              <a:t>Case Study</a:t>
            </a:r>
          </a:p>
          <a:p>
            <a:pPr algn="ctr"/>
            <a:endParaRPr lang="en-US" b="1" dirty="0">
              <a:solidFill>
                <a:schemeClr val="bg1"/>
              </a:solidFill>
              <a:latin typeface="Bahnschrift SemiBold" panose="020B0502040204020203" pitchFamily="34" charset="0"/>
            </a:endParaRPr>
          </a:p>
          <a:p>
            <a:pPr algn="ctr"/>
            <a:endParaRPr lang="en-US" b="1" dirty="0">
              <a:solidFill>
                <a:schemeClr val="bg1"/>
              </a:solidFill>
              <a:latin typeface="Bahnschrift SemiBold" panose="020B0502040204020203" pitchFamily="34" charset="0"/>
            </a:endParaRPr>
          </a:p>
          <a:p>
            <a:pPr algn="ctr"/>
            <a:endParaRPr lang="en-US" b="1" dirty="0">
              <a:solidFill>
                <a:schemeClr val="bg1"/>
              </a:solidFill>
              <a:latin typeface="Bahnschrift SemiBold" panose="020B0502040204020203" pitchFamily="34" charset="0"/>
            </a:endParaRPr>
          </a:p>
          <a:p>
            <a:pPr algn="ctr"/>
            <a:endParaRPr lang="en-US" b="1" dirty="0">
              <a:solidFill>
                <a:schemeClr val="bg1"/>
              </a:solidFill>
              <a:latin typeface="Bahnschrift SemiBold" panose="020B0502040204020203" pitchFamily="34" charset="0"/>
            </a:endParaRPr>
          </a:p>
          <a:p>
            <a:pPr algn="ctr"/>
            <a:endParaRPr lang="en-US" b="1" dirty="0">
              <a:solidFill>
                <a:schemeClr val="bg1"/>
              </a:solidFill>
              <a:latin typeface="Bahnschrift SemiBold" panose="020B0502040204020203" pitchFamily="34" charset="0"/>
            </a:endParaRPr>
          </a:p>
          <a:p>
            <a:pPr algn="ctr"/>
            <a:endParaRPr lang="en-US" b="1" dirty="0">
              <a:solidFill>
                <a:schemeClr val="bg1"/>
              </a:solidFill>
              <a:latin typeface="Bahnschrift SemiBold" panose="020B0502040204020203" pitchFamily="34" charset="0"/>
            </a:endParaRPr>
          </a:p>
          <a:p>
            <a:pPr algn="ctr"/>
            <a:endParaRPr lang="en-US" b="1" dirty="0">
              <a:solidFill>
                <a:schemeClr val="bg1"/>
              </a:solidFill>
              <a:latin typeface="Bahnschrift SemiBold" panose="020B0502040204020203" pitchFamily="34" charset="0"/>
            </a:endParaRPr>
          </a:p>
          <a:p>
            <a:pPr algn="ctr"/>
            <a:endParaRPr lang="en-US" b="1" dirty="0">
              <a:solidFill>
                <a:schemeClr val="bg1"/>
              </a:solidFill>
              <a:latin typeface="Bahnschrift SemiBold" panose="020B0502040204020203" pitchFamily="34" charset="0"/>
            </a:endParaRPr>
          </a:p>
          <a:p>
            <a:pPr algn="ctr"/>
            <a:endParaRPr lang="en-US" b="1" dirty="0">
              <a:solidFill>
                <a:schemeClr val="bg1"/>
              </a:solidFill>
              <a:latin typeface="Bahnschrift SemiBold" panose="020B0502040204020203" pitchFamily="34" charset="0"/>
            </a:endParaRPr>
          </a:p>
          <a:p>
            <a:pPr algn="ctr"/>
            <a:endParaRPr lang="en-US" b="1" dirty="0">
              <a:solidFill>
                <a:schemeClr val="bg1"/>
              </a:solidFill>
              <a:latin typeface="Bahnschrift SemiBold" panose="020B0502040204020203" pitchFamily="34" charset="0"/>
            </a:endParaRPr>
          </a:p>
          <a:p>
            <a:pPr algn="ctr"/>
            <a:endParaRPr lang="en-US" b="1" dirty="0">
              <a:solidFill>
                <a:schemeClr val="bg1"/>
              </a:solidFill>
              <a:latin typeface="Bahnschrift SemiBold" panose="020B0502040204020203" pitchFamily="34" charset="0"/>
            </a:endParaRPr>
          </a:p>
          <a:p>
            <a:pPr algn="ctr"/>
            <a:endParaRPr lang="en-US" b="1" dirty="0">
              <a:solidFill>
                <a:schemeClr val="bg1"/>
              </a:solidFill>
              <a:latin typeface="Bahnschrift SemiBold" panose="020B0502040204020203" pitchFamily="34" charset="0"/>
            </a:endParaRPr>
          </a:p>
          <a:p>
            <a:pPr algn="ctr"/>
            <a:endParaRPr lang="en-US" b="1" dirty="0">
              <a:solidFill>
                <a:schemeClr val="bg1"/>
              </a:solidFill>
              <a:latin typeface="Bahnschrift SemiBold" panose="020B0502040204020203" pitchFamily="34" charset="0"/>
            </a:endParaRPr>
          </a:p>
          <a:p>
            <a:pPr algn="ctr"/>
            <a:endParaRPr lang="en-US" b="1" dirty="0">
              <a:solidFill>
                <a:schemeClr val="bg1"/>
              </a:solidFill>
              <a:latin typeface="Bahnschrift SemiBold" panose="020B0502040204020203" pitchFamily="34" charset="0"/>
            </a:endParaRPr>
          </a:p>
          <a:p>
            <a:pPr algn="ctr"/>
            <a:endParaRPr lang="en-US" b="1" dirty="0">
              <a:solidFill>
                <a:schemeClr val="bg1"/>
              </a:solidFill>
              <a:latin typeface="Bahnschrift SemiBold" panose="020B0502040204020203" pitchFamily="34" charset="0"/>
            </a:endParaRPr>
          </a:p>
          <a:p>
            <a:pPr algn="ctr"/>
            <a:endParaRPr lang="en-US" b="1" dirty="0">
              <a:solidFill>
                <a:schemeClr val="bg1"/>
              </a:solidFill>
              <a:latin typeface="Bahnschrift SemiBold" panose="020B0502040204020203" pitchFamily="34" charset="0"/>
            </a:endParaRPr>
          </a:p>
          <a:p>
            <a:pPr algn="ctr"/>
            <a:endParaRPr lang="en-US" b="1" dirty="0">
              <a:solidFill>
                <a:schemeClr val="bg1"/>
              </a:solidFill>
              <a:latin typeface="Bahnschrift SemiBold" panose="020B0502040204020203" pitchFamily="34" charset="0"/>
            </a:endParaRPr>
          </a:p>
          <a:p>
            <a:pPr algn="ctr"/>
            <a:r>
              <a:rPr lang="en-US" sz="2000" b="1" u="sng" dirty="0">
                <a:solidFill>
                  <a:schemeClr val="bg1"/>
                </a:solidFill>
                <a:effectLst>
                  <a:outerShdw blurRad="38100" dist="38100" dir="2700000" algn="tl">
                    <a:srgbClr val="000000">
                      <a:alpha val="43137"/>
                    </a:srgbClr>
                  </a:outerShdw>
                </a:effectLst>
                <a:latin typeface="Bahnschrift SemiBold" panose="020B0502040204020203" pitchFamily="34" charset="0"/>
              </a:rPr>
              <a:t>COVID ANALYSIS</a:t>
            </a:r>
          </a:p>
          <a:p>
            <a:pPr algn="ctr"/>
            <a:endParaRPr lang="en-US" sz="3600" b="1" dirty="0">
              <a:solidFill>
                <a:schemeClr val="bg1"/>
              </a:solidFill>
              <a:latin typeface="Bahnschrift SemiBold" panose="020B0502040204020203" pitchFamily="34" charset="0"/>
            </a:endParaRPr>
          </a:p>
          <a:p>
            <a:pPr algn="ctr"/>
            <a:r>
              <a:rPr lang="en-US" sz="2800" b="1" u="sng" dirty="0">
                <a:solidFill>
                  <a:schemeClr val="bg1"/>
                </a:solidFill>
                <a:effectLst>
                  <a:outerShdw blurRad="38100" dist="38100" dir="2700000" algn="tl">
                    <a:srgbClr val="000000">
                      <a:alpha val="43137"/>
                    </a:srgbClr>
                  </a:outerShdw>
                </a:effectLst>
                <a:latin typeface="Bahnschrift SemiBold" panose="020B0502040204020203" pitchFamily="34" charset="0"/>
              </a:rPr>
              <a:t>Alex The Analyst</a:t>
            </a:r>
          </a:p>
        </p:txBody>
      </p:sp>
      <p:pic>
        <p:nvPicPr>
          <p:cNvPr id="11" name="Picture 10">
            <a:extLst>
              <a:ext uri="{FF2B5EF4-FFF2-40B4-BE49-F238E27FC236}">
                <a16:creationId xmlns:a16="http://schemas.microsoft.com/office/drawing/2014/main" id="{5C9C4D62-29C9-94A2-DB0E-4D646A941417}"/>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rcRect b="10742"/>
          <a:stretch/>
        </p:blipFill>
        <p:spPr>
          <a:xfrm>
            <a:off x="7095565" y="878541"/>
            <a:ext cx="4204446" cy="4356847"/>
          </a:xfrm>
          <a:prstGeom prst="rect">
            <a:avLst/>
          </a:prstGeom>
        </p:spPr>
      </p:pic>
      <p:pic>
        <p:nvPicPr>
          <p:cNvPr id="14" name="Graphic 13" descr="Presentation with media">
            <a:extLst>
              <a:ext uri="{FF2B5EF4-FFF2-40B4-BE49-F238E27FC236}">
                <a16:creationId xmlns:a16="http://schemas.microsoft.com/office/drawing/2014/main" id="{CEA07F1E-38E6-BB2C-7EC8-091EFD454A14}"/>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7194177" y="6257363"/>
            <a:ext cx="618565" cy="600637"/>
          </a:xfrm>
          <a:prstGeom prst="rect">
            <a:avLst/>
          </a:prstGeom>
          <a:effectLst>
            <a:outerShdw blurRad="50800" dist="38100" dir="5400000" algn="t" rotWithShape="0">
              <a:prstClr val="black">
                <a:alpha val="40000"/>
              </a:prstClr>
            </a:outerShdw>
          </a:effectLst>
        </p:spPr>
      </p:pic>
      <p:sp>
        <p:nvSpPr>
          <p:cNvPr id="15" name="TextBox 14">
            <a:extLst>
              <a:ext uri="{FF2B5EF4-FFF2-40B4-BE49-F238E27FC236}">
                <a16:creationId xmlns:a16="http://schemas.microsoft.com/office/drawing/2014/main" id="{6675EAB8-D8DE-6917-2D85-1E253378EE15}"/>
              </a:ext>
            </a:extLst>
          </p:cNvPr>
          <p:cNvSpPr txBox="1"/>
          <p:nvPr/>
        </p:nvSpPr>
        <p:spPr>
          <a:xfrm>
            <a:off x="735104" y="6188349"/>
            <a:ext cx="3872753" cy="369332"/>
          </a:xfrm>
          <a:prstGeom prst="rect">
            <a:avLst/>
          </a:prstGeom>
          <a:noFill/>
        </p:spPr>
        <p:txBody>
          <a:bodyPr wrap="square" rtlCol="0">
            <a:spAutoFit/>
          </a:bodyPr>
          <a:lstStyle/>
          <a:p>
            <a:r>
              <a:rPr lang="en-US" dirty="0">
                <a:latin typeface="Yu Gothic UI Semilight" panose="020B0400000000000000" pitchFamily="34" charset="-128"/>
                <a:ea typeface="Yu Gothic UI Semilight" panose="020B0400000000000000" pitchFamily="34" charset="-128"/>
              </a:rPr>
              <a:t>- </a:t>
            </a:r>
            <a:r>
              <a:rPr lang="en-US" dirty="0" err="1" smtClean="0">
                <a:latin typeface="Yu Gothic UI Semilight" panose="020B0400000000000000" pitchFamily="34" charset="-128"/>
                <a:ea typeface="Yu Gothic UI Semilight" panose="020B0400000000000000" pitchFamily="34" charset="-128"/>
              </a:rPr>
              <a:t>Shaleen</a:t>
            </a:r>
            <a:r>
              <a:rPr lang="en-US" dirty="0" smtClean="0">
                <a:latin typeface="Yu Gothic UI Semilight" panose="020B0400000000000000" pitchFamily="34" charset="-128"/>
                <a:ea typeface="Yu Gothic UI Semilight" panose="020B0400000000000000" pitchFamily="34" charset="-128"/>
              </a:rPr>
              <a:t> </a:t>
            </a:r>
            <a:r>
              <a:rPr lang="en-US" dirty="0" err="1" smtClean="0">
                <a:latin typeface="Yu Gothic UI Semilight" panose="020B0400000000000000" pitchFamily="34" charset="-128"/>
                <a:ea typeface="Yu Gothic UI Semilight" panose="020B0400000000000000" pitchFamily="34" charset="-128"/>
              </a:rPr>
              <a:t>Wanjiru</a:t>
            </a:r>
            <a:r>
              <a:rPr lang="en-US" dirty="0" smtClean="0">
                <a:latin typeface="Yu Gothic UI Semilight" panose="020B0400000000000000" pitchFamily="34" charset="-128"/>
                <a:ea typeface="Yu Gothic UI Semilight" panose="020B0400000000000000" pitchFamily="34" charset="-128"/>
              </a:rPr>
              <a:t>/ </a:t>
            </a:r>
            <a:r>
              <a:rPr lang="en-US" dirty="0">
                <a:latin typeface="Yu Gothic UI Semilight" panose="020B0400000000000000" pitchFamily="34" charset="-128"/>
                <a:ea typeface="Yu Gothic UI Semilight" panose="020B0400000000000000" pitchFamily="34" charset="-128"/>
              </a:rPr>
              <a:t>Data Analyst</a:t>
            </a:r>
            <a:endParaRPr lang="en-IN" dirty="0">
              <a:latin typeface="Yu Gothic UI Semilight" panose="020B0400000000000000" pitchFamily="34" charset="-128"/>
              <a:ea typeface="Yu Gothic UI Semilight" panose="020B0400000000000000" pitchFamily="34" charset="-128"/>
            </a:endParaRPr>
          </a:p>
        </p:txBody>
      </p:sp>
    </p:spTree>
    <p:extLst>
      <p:ext uri="{BB962C8B-B14F-4D97-AF65-F5344CB8AC3E}">
        <p14:creationId xmlns:p14="http://schemas.microsoft.com/office/powerpoint/2010/main" val="1232388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058500-61BC-44CE-62D5-12E79C31FC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376518"/>
            <a:ext cx="7467599" cy="2465295"/>
          </a:xfrm>
          <a:prstGeom prst="rect">
            <a:avLst/>
          </a:prstGeom>
          <a:solidFill>
            <a:srgbClr val="FFFFFF">
              <a:shade val="85000"/>
            </a:srgbClr>
          </a:solidFill>
          <a:ln w="190500" cap="rnd">
            <a:solidFill>
              <a:srgbClr val="FFFFFF"/>
            </a:solidFill>
          </a:ln>
          <a:effectLst>
            <a:outerShdw blurRad="63500" sx="102000" sy="102000" algn="ctr" rotWithShape="0">
              <a:prstClr val="black">
                <a:alpha val="40000"/>
              </a:prstClr>
            </a:outerShdw>
          </a:effectLst>
          <a:scene3d>
            <a:camera prst="orthographicFront"/>
            <a:lightRig rig="twoPt" dir="t">
              <a:rot lat="0" lon="0" rev="7800000"/>
            </a:lightRig>
          </a:scene3d>
          <a:sp3d contourW="6350">
            <a:bevelT w="50800" h="16510"/>
            <a:contourClr>
              <a:srgbClr val="C0C0C0"/>
            </a:contourClr>
          </a:sp3d>
        </p:spPr>
      </p:pic>
      <p:pic>
        <p:nvPicPr>
          <p:cNvPr id="5" name="Picture 4">
            <a:extLst>
              <a:ext uri="{FF2B5EF4-FFF2-40B4-BE49-F238E27FC236}">
                <a16:creationId xmlns:a16="http://schemas.microsoft.com/office/drawing/2014/main" id="{CF8D67FF-1A4A-A879-589E-9306B6FBF0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5154" y="3429000"/>
            <a:ext cx="3756212" cy="2465295"/>
          </a:xfrm>
          <a:prstGeom prst="rect">
            <a:avLst/>
          </a:prstGeom>
          <a:ln w="28575">
            <a:solidFill>
              <a:schemeClr val="tx1"/>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179778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355B730-BEC0-E291-0069-3F66DEB700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409" y="573743"/>
            <a:ext cx="10257182" cy="2178422"/>
          </a:xfrm>
          <a:prstGeom prst="rect">
            <a:avLst/>
          </a:prstGeom>
          <a:solidFill>
            <a:srgbClr val="FFFFFF">
              <a:shade val="85000"/>
            </a:srgbClr>
          </a:solidFill>
          <a:ln w="190500" cap="rnd">
            <a:solidFill>
              <a:srgbClr val="FFFFFF"/>
            </a:solidFill>
          </a:ln>
          <a:effectLst>
            <a:outerShdw blurRad="63500" sx="102000" sy="102000" algn="ctr" rotWithShape="0">
              <a:prstClr val="black">
                <a:alpha val="40000"/>
              </a:prstClr>
            </a:outerShdw>
          </a:effectLst>
          <a:scene3d>
            <a:camera prst="orthographicFront"/>
            <a:lightRig rig="twoPt" dir="t">
              <a:rot lat="0" lon="0" rev="7800000"/>
            </a:lightRig>
          </a:scene3d>
          <a:sp3d contourW="6350">
            <a:bevelT w="50800" h="16510"/>
            <a:contourClr>
              <a:srgbClr val="C0C0C0"/>
            </a:contourClr>
          </a:sp3d>
        </p:spPr>
      </p:pic>
      <p:pic>
        <p:nvPicPr>
          <p:cNvPr id="9" name="Picture 8">
            <a:extLst>
              <a:ext uri="{FF2B5EF4-FFF2-40B4-BE49-F238E27FC236}">
                <a16:creationId xmlns:a16="http://schemas.microsoft.com/office/drawing/2014/main" id="{7C74C84B-CE4C-6C2D-AD17-4BB99DA138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5674" y="3649294"/>
            <a:ext cx="2640649" cy="671694"/>
          </a:xfrm>
          <a:prstGeom prst="rect">
            <a:avLst/>
          </a:prstGeom>
          <a:ln w="19050">
            <a:solidFill>
              <a:schemeClr val="tx1"/>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233462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BE5A9C-D389-4012-7537-A4C94FAA4C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691" y="457200"/>
            <a:ext cx="10112616" cy="3397622"/>
          </a:xfrm>
          <a:prstGeom prst="rect">
            <a:avLst/>
          </a:prstGeom>
          <a:solidFill>
            <a:srgbClr val="FFFFFF">
              <a:shade val="85000"/>
            </a:srgbClr>
          </a:solidFill>
          <a:ln w="190500" cap="rnd">
            <a:solidFill>
              <a:srgbClr val="FFFFFF"/>
            </a:solidFill>
          </a:ln>
          <a:effectLst>
            <a:outerShdw blurRad="63500" sx="102000" sy="102000" algn="ctr" rotWithShape="0">
              <a:prstClr val="black">
                <a:alpha val="40000"/>
              </a:prstClr>
            </a:outerShdw>
          </a:effectLst>
          <a:scene3d>
            <a:camera prst="orthographicFront"/>
            <a:lightRig rig="twoPt" dir="t">
              <a:rot lat="0" lon="0" rev="7800000"/>
            </a:lightRig>
          </a:scene3d>
          <a:sp3d contourW="6350">
            <a:bevelT w="50800" h="16510"/>
            <a:contourClr>
              <a:srgbClr val="C0C0C0"/>
            </a:contourClr>
          </a:sp3d>
        </p:spPr>
      </p:pic>
      <p:pic>
        <p:nvPicPr>
          <p:cNvPr id="5" name="Picture 4">
            <a:extLst>
              <a:ext uri="{FF2B5EF4-FFF2-40B4-BE49-F238E27FC236}">
                <a16:creationId xmlns:a16="http://schemas.microsoft.com/office/drawing/2014/main" id="{731C44CA-60E9-C760-893C-D6936D97BF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2541" y="4374776"/>
            <a:ext cx="7530353" cy="1909483"/>
          </a:xfrm>
          <a:prstGeom prst="rect">
            <a:avLst/>
          </a:prstGeom>
          <a:ln w="28575">
            <a:solidFill>
              <a:schemeClr val="tx1"/>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100642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3D83F0-4C77-BACA-C3B4-CD4F819D88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537" y="430307"/>
            <a:ext cx="10226926" cy="4186518"/>
          </a:xfrm>
          <a:prstGeom prst="rect">
            <a:avLst/>
          </a:prstGeom>
          <a:solidFill>
            <a:srgbClr val="FFFFFF">
              <a:shade val="85000"/>
            </a:srgbClr>
          </a:solidFill>
          <a:ln w="190500" cap="rnd">
            <a:solidFill>
              <a:srgbClr val="FFFFFF"/>
            </a:solidFill>
          </a:ln>
          <a:effectLst>
            <a:outerShdw blurRad="63500" sx="102000" sy="102000" algn="ctr" rotWithShape="0">
              <a:prstClr val="black">
                <a:alpha val="40000"/>
              </a:prstClr>
            </a:outerShdw>
          </a:effectLst>
          <a:scene3d>
            <a:camera prst="orthographicFront"/>
            <a:lightRig rig="twoPt" dir="t">
              <a:rot lat="0" lon="0" rev="7800000"/>
            </a:lightRig>
          </a:scene3d>
          <a:sp3d contourW="6350">
            <a:bevelT w="50800" h="16510"/>
            <a:contourClr>
              <a:srgbClr val="C0C0C0"/>
            </a:contourClr>
          </a:sp3d>
        </p:spPr>
      </p:pic>
      <p:pic>
        <p:nvPicPr>
          <p:cNvPr id="5" name="Picture 4">
            <a:extLst>
              <a:ext uri="{FF2B5EF4-FFF2-40B4-BE49-F238E27FC236}">
                <a16:creationId xmlns:a16="http://schemas.microsoft.com/office/drawing/2014/main" id="{B6F29DAE-697F-0FD6-E8E3-B40EC34FD6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6682" y="5017722"/>
            <a:ext cx="7377953" cy="1616160"/>
          </a:xfrm>
          <a:prstGeom prst="rect">
            <a:avLst/>
          </a:prstGeom>
          <a:ln w="28575">
            <a:solidFill>
              <a:schemeClr val="tx1"/>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891649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088B97-95E4-ECCD-C97C-0F90BAE653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609600"/>
            <a:ext cx="7512423" cy="2819400"/>
          </a:xfrm>
          <a:prstGeom prst="rect">
            <a:avLst/>
          </a:prstGeom>
          <a:solidFill>
            <a:srgbClr val="FFFFFF">
              <a:shade val="85000"/>
            </a:srgbClr>
          </a:solidFill>
          <a:ln w="190500" cap="rnd">
            <a:solidFill>
              <a:srgbClr val="FFFFFF"/>
            </a:solidFill>
          </a:ln>
          <a:effectLst>
            <a:outerShdw blurRad="63500" sx="102000" sy="102000" algn="ctr" rotWithShape="0">
              <a:prstClr val="black">
                <a:alpha val="40000"/>
              </a:prstClr>
            </a:outerShdw>
          </a:effectLst>
          <a:scene3d>
            <a:camera prst="orthographicFront"/>
            <a:lightRig rig="twoPt" dir="t">
              <a:rot lat="0" lon="0" rev="7800000"/>
            </a:lightRig>
          </a:scene3d>
          <a:sp3d contourW="6350">
            <a:bevelT w="50800" h="16510"/>
            <a:contourClr>
              <a:srgbClr val="C0C0C0"/>
            </a:contourClr>
          </a:sp3d>
        </p:spPr>
      </p:pic>
      <p:pic>
        <p:nvPicPr>
          <p:cNvPr id="5" name="Picture 4">
            <a:extLst>
              <a:ext uri="{FF2B5EF4-FFF2-40B4-BE49-F238E27FC236}">
                <a16:creationId xmlns:a16="http://schemas.microsoft.com/office/drawing/2014/main" id="{DC55D612-318E-4680-4FD1-8113E29006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1166" y="4267818"/>
            <a:ext cx="5197290" cy="1226926"/>
          </a:xfrm>
          <a:prstGeom prst="rect">
            <a:avLst/>
          </a:prstGeom>
          <a:ln w="28575">
            <a:solidFill>
              <a:schemeClr val="tx1"/>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443140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91BC7-BA38-13BF-7A45-50B32724FF3B}"/>
              </a:ext>
            </a:extLst>
          </p:cNvPr>
          <p:cNvSpPr>
            <a:spLocks noGrp="1"/>
          </p:cNvSpPr>
          <p:nvPr>
            <p:ph type="title"/>
          </p:nvPr>
        </p:nvSpPr>
        <p:spPr>
          <a:xfrm>
            <a:off x="831850" y="842168"/>
            <a:ext cx="10515600" cy="2852737"/>
          </a:xfrm>
        </p:spPr>
        <p:txBody>
          <a:bodyPr/>
          <a:lstStyle/>
          <a:p>
            <a:pPr algn="ctr"/>
            <a:r>
              <a:rPr lang="en-US" b="1" dirty="0">
                <a:solidFill>
                  <a:schemeClr val="accent5">
                    <a:lumMod val="75000"/>
                  </a:schemeClr>
                </a:solidFill>
                <a:effectLst>
                  <a:glow rad="63500">
                    <a:schemeClr val="accent3">
                      <a:satMod val="175000"/>
                      <a:alpha val="40000"/>
                    </a:schemeClr>
                  </a:glow>
                  <a:outerShdw blurRad="38100" dist="38100" dir="2700000" algn="tl">
                    <a:srgbClr val="000000">
                      <a:alpha val="43137"/>
                    </a:srgbClr>
                  </a:outerShdw>
                </a:effectLst>
                <a:latin typeface="Arial Black" panose="020B0A04020102020204" pitchFamily="34" charset="0"/>
              </a:rPr>
              <a:t>Thank You!</a:t>
            </a:r>
            <a:endParaRPr lang="en-IN" dirty="0">
              <a:effectLst>
                <a:glow rad="63500">
                  <a:schemeClr val="accent3">
                    <a:satMod val="175000"/>
                    <a:alpha val="40000"/>
                  </a:schemeClr>
                </a:glow>
                <a:outerShdw blurRad="38100" dist="38100" dir="2700000" algn="tl">
                  <a:srgbClr val="000000">
                    <a:alpha val="43137"/>
                  </a:srgbClr>
                </a:outerShdw>
              </a:effectLst>
            </a:endParaRPr>
          </a:p>
        </p:txBody>
      </p:sp>
    </p:spTree>
    <p:extLst>
      <p:ext uri="{BB962C8B-B14F-4D97-AF65-F5344CB8AC3E}">
        <p14:creationId xmlns:p14="http://schemas.microsoft.com/office/powerpoint/2010/main" val="3128923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461CB-68DB-6E97-9D0F-2F227979242C}"/>
              </a:ext>
            </a:extLst>
          </p:cNvPr>
          <p:cNvSpPr>
            <a:spLocks noGrp="1"/>
          </p:cNvSpPr>
          <p:nvPr>
            <p:ph type="title"/>
          </p:nvPr>
        </p:nvSpPr>
        <p:spPr/>
        <p:txBody>
          <a:bodyPr/>
          <a:lstStyle/>
          <a:p>
            <a:r>
              <a:rPr lang="en-US" b="1" dirty="0">
                <a:solidFill>
                  <a:schemeClr val="accent5">
                    <a:lumMod val="75000"/>
                  </a:schemeClr>
                </a:solidFill>
                <a:effectLst>
                  <a:glow rad="63500">
                    <a:schemeClr val="accent3">
                      <a:satMod val="175000"/>
                      <a:alpha val="40000"/>
                    </a:schemeClr>
                  </a:glow>
                </a:effectLst>
                <a:latin typeface="Arial Black" panose="020B0A04020102020204" pitchFamily="34" charset="0"/>
              </a:rPr>
              <a:t>INTRODUCTION </a:t>
            </a:r>
            <a:endParaRPr lang="en-IN" b="1" dirty="0">
              <a:solidFill>
                <a:schemeClr val="accent5">
                  <a:lumMod val="75000"/>
                </a:schemeClr>
              </a:solidFill>
              <a:effectLst>
                <a:glow rad="63500">
                  <a:schemeClr val="accent3">
                    <a:satMod val="175000"/>
                    <a:alpha val="40000"/>
                  </a:schemeClr>
                </a:glow>
              </a:effectLst>
              <a:latin typeface="Arial Black" panose="020B0A04020102020204" pitchFamily="34" charset="0"/>
            </a:endParaRPr>
          </a:p>
        </p:txBody>
      </p:sp>
      <p:sp>
        <p:nvSpPr>
          <p:cNvPr id="3" name="Content Placeholder 2">
            <a:extLst>
              <a:ext uri="{FF2B5EF4-FFF2-40B4-BE49-F238E27FC236}">
                <a16:creationId xmlns:a16="http://schemas.microsoft.com/office/drawing/2014/main" id="{3FFFA7F4-AF66-C32C-9F5B-AEB0F35BD2EF}"/>
              </a:ext>
            </a:extLst>
          </p:cNvPr>
          <p:cNvSpPr>
            <a:spLocks noGrp="1"/>
          </p:cNvSpPr>
          <p:nvPr>
            <p:ph idx="1"/>
          </p:nvPr>
        </p:nvSpPr>
        <p:spPr/>
        <p:txBody>
          <a:bodyPr>
            <a:normAutofit/>
          </a:bodyPr>
          <a:lstStyle/>
          <a:p>
            <a:pPr marL="0" indent="0" algn="just">
              <a:buNone/>
            </a:pPr>
            <a:r>
              <a:rPr lang="en-US" sz="2400" b="0" i="0" dirty="0">
                <a:effectLst/>
                <a:latin typeface="Palatino Linotype" panose="02040502050505030304" pitchFamily="18" charset="0"/>
              </a:rPr>
              <a:t>This project delves into the Covid-19 situation spanning from January 2020 to April 2021, utilizing two primary datasets named "</a:t>
            </a:r>
            <a:r>
              <a:rPr lang="en-US" sz="2400" b="0" i="0" dirty="0" err="1">
                <a:effectLst/>
                <a:latin typeface="Palatino Linotype" panose="02040502050505030304" pitchFamily="18" charset="0"/>
              </a:rPr>
              <a:t>CovidDeaths</a:t>
            </a:r>
            <a:r>
              <a:rPr lang="en-US" sz="2400" b="0" i="0" dirty="0">
                <a:effectLst/>
                <a:latin typeface="Palatino Linotype" panose="02040502050505030304" pitchFamily="18" charset="0"/>
              </a:rPr>
              <a:t>" and "</a:t>
            </a:r>
            <a:r>
              <a:rPr lang="en-US" sz="2400" b="0" i="0" dirty="0" err="1">
                <a:effectLst/>
                <a:latin typeface="Palatino Linotype" panose="02040502050505030304" pitchFamily="18" charset="0"/>
              </a:rPr>
              <a:t>CovidVaccination</a:t>
            </a:r>
            <a:r>
              <a:rPr lang="en-US" sz="2400" b="0" i="0" dirty="0">
                <a:effectLst/>
                <a:latin typeface="Palatino Linotype" panose="02040502050505030304" pitchFamily="18" charset="0"/>
              </a:rPr>
              <a:t>“. </a:t>
            </a:r>
          </a:p>
          <a:p>
            <a:pPr marL="0" indent="0" algn="just">
              <a:buNone/>
            </a:pPr>
            <a:r>
              <a:rPr lang="en-US" sz="2400" b="0" i="0" dirty="0">
                <a:effectLst/>
                <a:latin typeface="Palatino Linotype" panose="02040502050505030304" pitchFamily="18" charset="0"/>
              </a:rPr>
              <a:t>Through rigorous SQL analysis, this endeavor aims to provide a holistic understanding of the pandemic's impact by examining the interplay between Covid-related fatalities and the progress of vaccination efforts. This report encapsulates the key findings, trends, and insights derived from the data exploration, shedding light on the evolving landscape of the pandemic during the specified timeframe.</a:t>
            </a:r>
            <a:endParaRPr lang="en-IN" sz="2400" dirty="0">
              <a:latin typeface="Palatino Linotype" panose="02040502050505030304" pitchFamily="18" charset="0"/>
            </a:endParaRPr>
          </a:p>
        </p:txBody>
      </p:sp>
    </p:spTree>
    <p:extLst>
      <p:ext uri="{BB962C8B-B14F-4D97-AF65-F5344CB8AC3E}">
        <p14:creationId xmlns:p14="http://schemas.microsoft.com/office/powerpoint/2010/main" val="338285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11BDA-5D58-0E97-C298-94CF478B2C5B}"/>
              </a:ext>
            </a:extLst>
          </p:cNvPr>
          <p:cNvSpPr>
            <a:spLocks noGrp="1"/>
          </p:cNvSpPr>
          <p:nvPr>
            <p:ph type="title"/>
          </p:nvPr>
        </p:nvSpPr>
        <p:spPr/>
        <p:txBody>
          <a:bodyPr/>
          <a:lstStyle/>
          <a:p>
            <a:r>
              <a:rPr lang="en-US" b="1" dirty="0">
                <a:solidFill>
                  <a:schemeClr val="accent5">
                    <a:lumMod val="75000"/>
                  </a:schemeClr>
                </a:solidFill>
                <a:effectLst>
                  <a:glow rad="63500">
                    <a:schemeClr val="accent3">
                      <a:satMod val="175000"/>
                      <a:alpha val="40000"/>
                    </a:schemeClr>
                  </a:glow>
                </a:effectLst>
                <a:latin typeface="Arial Black" panose="020B0A04020102020204" pitchFamily="34" charset="0"/>
              </a:rPr>
              <a:t>SUMMARY OF ANALYSIS</a:t>
            </a:r>
            <a:endParaRPr lang="en-IN" dirty="0"/>
          </a:p>
        </p:txBody>
      </p:sp>
      <p:sp>
        <p:nvSpPr>
          <p:cNvPr id="3" name="Content Placeholder 2">
            <a:extLst>
              <a:ext uri="{FF2B5EF4-FFF2-40B4-BE49-F238E27FC236}">
                <a16:creationId xmlns:a16="http://schemas.microsoft.com/office/drawing/2014/main" id="{E788F72D-0FDC-BAB6-CAEE-5E0B055E0591}"/>
              </a:ext>
            </a:extLst>
          </p:cNvPr>
          <p:cNvSpPr>
            <a:spLocks noGrp="1"/>
          </p:cNvSpPr>
          <p:nvPr>
            <p:ph idx="1"/>
          </p:nvPr>
        </p:nvSpPr>
        <p:spPr/>
        <p:txBody>
          <a:bodyPr>
            <a:normAutofit/>
          </a:bodyPr>
          <a:lstStyle/>
          <a:p>
            <a:r>
              <a:rPr lang="en-US" sz="2400" b="0" i="0" dirty="0">
                <a:effectLst/>
                <a:latin typeface="Times New Roman" panose="02020603050405020304" pitchFamily="18" charset="0"/>
                <a:cs typeface="Times New Roman" panose="02020603050405020304" pitchFamily="18" charset="0"/>
              </a:rPr>
              <a:t>Looking at total cases vs total deaths. </a:t>
            </a:r>
          </a:p>
          <a:p>
            <a:r>
              <a:rPr lang="en-US" sz="2400" b="0" i="0" dirty="0">
                <a:effectLst/>
                <a:latin typeface="Times New Roman" panose="02020603050405020304" pitchFamily="18" charset="0"/>
                <a:cs typeface="Times New Roman" panose="02020603050405020304" pitchFamily="18" charset="0"/>
              </a:rPr>
              <a:t>Looking total cases vs Population. Show what percentage of population got Covid.</a:t>
            </a:r>
          </a:p>
          <a:p>
            <a:r>
              <a:rPr lang="en-US" sz="2400" b="0" i="0" dirty="0">
                <a:effectLst/>
                <a:latin typeface="Times New Roman" panose="02020603050405020304" pitchFamily="18" charset="0"/>
                <a:cs typeface="Times New Roman" panose="02020603050405020304" pitchFamily="18" charset="0"/>
              </a:rPr>
              <a:t>Looking at Regions with highest infection rate compared to population.</a:t>
            </a:r>
          </a:p>
          <a:p>
            <a:r>
              <a:rPr lang="en-US" sz="2400" b="0" i="0" dirty="0">
                <a:effectLst/>
                <a:latin typeface="Times New Roman" panose="02020603050405020304" pitchFamily="18" charset="0"/>
                <a:cs typeface="Times New Roman" panose="02020603050405020304" pitchFamily="18" charset="0"/>
              </a:rPr>
              <a:t>Showing Regions with highest Death count per Population.</a:t>
            </a:r>
          </a:p>
          <a:p>
            <a:r>
              <a:rPr lang="en-US" sz="2400" b="0" i="0" dirty="0">
                <a:effectLst/>
                <a:latin typeface="Times New Roman" panose="02020603050405020304" pitchFamily="18" charset="0"/>
                <a:cs typeface="Times New Roman" panose="02020603050405020304" pitchFamily="18" charset="0"/>
              </a:rPr>
              <a:t>Global Numbers.</a:t>
            </a:r>
          </a:p>
          <a:p>
            <a:r>
              <a:rPr lang="en-US" sz="2400" b="0" i="0" dirty="0">
                <a:effectLst/>
                <a:latin typeface="Times New Roman" panose="02020603050405020304" pitchFamily="18" charset="0"/>
                <a:cs typeface="Times New Roman" panose="02020603050405020304" pitchFamily="18" charset="0"/>
              </a:rPr>
              <a:t>Positivity rate per region daily.</a:t>
            </a:r>
          </a:p>
          <a:p>
            <a:r>
              <a:rPr lang="en-US" sz="2400" b="0" i="0" dirty="0">
                <a:effectLst/>
                <a:latin typeface="Times New Roman" panose="02020603050405020304" pitchFamily="18" charset="0"/>
                <a:cs typeface="Times New Roman" panose="02020603050405020304" pitchFamily="18" charset="0"/>
              </a:rPr>
              <a:t>Creating Views for Data Visualization.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0786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013F7-B141-4714-21DD-D0F3EA4273B0}"/>
              </a:ext>
            </a:extLst>
          </p:cNvPr>
          <p:cNvSpPr>
            <a:spLocks noGrp="1"/>
          </p:cNvSpPr>
          <p:nvPr>
            <p:ph type="title"/>
          </p:nvPr>
        </p:nvSpPr>
        <p:spPr>
          <a:xfrm>
            <a:off x="838200" y="338231"/>
            <a:ext cx="10515600" cy="1325563"/>
          </a:xfrm>
        </p:spPr>
        <p:txBody>
          <a:bodyPr/>
          <a:lstStyle/>
          <a:p>
            <a:r>
              <a:rPr lang="en-US" b="1" dirty="0">
                <a:solidFill>
                  <a:schemeClr val="accent5">
                    <a:lumMod val="75000"/>
                  </a:schemeClr>
                </a:solidFill>
                <a:effectLst>
                  <a:glow rad="63500">
                    <a:schemeClr val="accent3">
                      <a:satMod val="175000"/>
                      <a:alpha val="40000"/>
                    </a:schemeClr>
                  </a:glow>
                </a:effectLst>
                <a:latin typeface="Arial Black" panose="020B0A04020102020204" pitchFamily="34" charset="0"/>
              </a:rPr>
              <a:t>ENTITY RELATIONSHIP DIAGRAM</a:t>
            </a:r>
            <a:endParaRPr lang="en-IN" b="1" dirty="0">
              <a:solidFill>
                <a:schemeClr val="accent5">
                  <a:lumMod val="75000"/>
                </a:schemeClr>
              </a:solidFill>
              <a:effectLst>
                <a:glow rad="63500">
                  <a:schemeClr val="accent3">
                    <a:satMod val="175000"/>
                    <a:alpha val="40000"/>
                  </a:schemeClr>
                </a:glow>
              </a:effectLst>
              <a:latin typeface="Arial Black" panose="020B0A04020102020204" pitchFamily="34" charset="0"/>
            </a:endParaRPr>
          </a:p>
        </p:txBody>
      </p:sp>
      <p:graphicFrame>
        <p:nvGraphicFramePr>
          <p:cNvPr id="4" name="Table 4">
            <a:extLst>
              <a:ext uri="{FF2B5EF4-FFF2-40B4-BE49-F238E27FC236}">
                <a16:creationId xmlns:a16="http://schemas.microsoft.com/office/drawing/2014/main" id="{CC2C9052-269B-6925-07B3-35D663117E5D}"/>
              </a:ext>
            </a:extLst>
          </p:cNvPr>
          <p:cNvGraphicFramePr>
            <a:graphicFrameLocks noGrp="1"/>
          </p:cNvGraphicFramePr>
          <p:nvPr>
            <p:extLst>
              <p:ext uri="{D42A27DB-BD31-4B8C-83A1-F6EECF244321}">
                <p14:modId xmlns:p14="http://schemas.microsoft.com/office/powerpoint/2010/main" val="1841421504"/>
              </p:ext>
            </p:extLst>
          </p:nvPr>
        </p:nvGraphicFramePr>
        <p:xfrm>
          <a:off x="1214718" y="2089694"/>
          <a:ext cx="4216400" cy="1855695"/>
        </p:xfrm>
        <a:graphic>
          <a:graphicData uri="http://schemas.openxmlformats.org/drawingml/2006/table">
            <a:tbl>
              <a:tblPr firstRow="1" bandRow="1">
                <a:tableStyleId>{5C22544A-7EE6-4342-B048-85BDC9FD1C3A}</a:tableStyleId>
              </a:tblPr>
              <a:tblGrid>
                <a:gridCol w="2108200">
                  <a:extLst>
                    <a:ext uri="{9D8B030D-6E8A-4147-A177-3AD203B41FA5}">
                      <a16:colId xmlns:a16="http://schemas.microsoft.com/office/drawing/2014/main" val="1448139549"/>
                    </a:ext>
                  </a:extLst>
                </a:gridCol>
                <a:gridCol w="2108200">
                  <a:extLst>
                    <a:ext uri="{9D8B030D-6E8A-4147-A177-3AD203B41FA5}">
                      <a16:colId xmlns:a16="http://schemas.microsoft.com/office/drawing/2014/main" val="388316291"/>
                    </a:ext>
                  </a:extLst>
                </a:gridCol>
              </a:tblGrid>
              <a:tr h="185071">
                <a:tc>
                  <a:txBody>
                    <a:bodyPr/>
                    <a:lstStyle/>
                    <a:p>
                      <a:r>
                        <a:rPr lang="en-US" dirty="0" err="1"/>
                        <a:t>CovidDeaths</a:t>
                      </a:r>
                      <a:endParaRPr lang="en-IN" dirty="0"/>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tcPr>
                </a:tc>
                <a:tc>
                  <a:txBody>
                    <a:bodyPr/>
                    <a:lstStyle/>
                    <a:p>
                      <a:endParaRPr lang="en-IN" dirty="0"/>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445012948"/>
                  </a:ext>
                </a:extLst>
              </a:tr>
              <a:tr h="370840">
                <a:tc>
                  <a:txBody>
                    <a:bodyPr/>
                    <a:lstStyle/>
                    <a:p>
                      <a:r>
                        <a:rPr lang="en-US" dirty="0">
                          <a:latin typeface="Candara Light" panose="020E0502030303020204" pitchFamily="34" charset="0"/>
                        </a:rPr>
                        <a:t>Location</a:t>
                      </a:r>
                      <a:endParaRPr lang="en-IN" dirty="0">
                        <a:latin typeface="Candara Light" panose="020E0502030303020204" pitchFamily="34" charset="0"/>
                      </a:endParaRPr>
                    </a:p>
                  </a:txBody>
                  <a:tcP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r"/>
                      <a:r>
                        <a:rPr lang="en-US" dirty="0">
                          <a:latin typeface="Candara Light" panose="020E0502030303020204" pitchFamily="34" charset="0"/>
                        </a:rPr>
                        <a:t>VARCHAR()</a:t>
                      </a:r>
                      <a:endParaRPr lang="en-IN" dirty="0">
                        <a:latin typeface="Candara Light" panose="020E0502030303020204" pitchFamily="34" charset="0"/>
                      </a:endParaRPr>
                    </a:p>
                  </a:txBody>
                  <a:tcP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14110938"/>
                  </a:ext>
                </a:extLst>
              </a:tr>
              <a:tr h="370840">
                <a:tc>
                  <a:txBody>
                    <a:bodyPr/>
                    <a:lstStyle/>
                    <a:p>
                      <a:r>
                        <a:rPr lang="en-US" dirty="0">
                          <a:latin typeface="Candara Light" panose="020E0502030303020204" pitchFamily="34" charset="0"/>
                        </a:rPr>
                        <a:t>Population</a:t>
                      </a:r>
                      <a:endParaRPr lang="en-IN" dirty="0">
                        <a:latin typeface="Candara Light" panose="020E0502030303020204" pitchFamily="34"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dirty="0">
                          <a:latin typeface="Candara Light" panose="020E0502030303020204" pitchFamily="34" charset="0"/>
                        </a:rPr>
                        <a:t>INTEGER</a:t>
                      </a:r>
                      <a:endParaRPr lang="en-IN" dirty="0">
                        <a:latin typeface="Candara Light" panose="020E0502030303020204" pitchFamily="34"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27278124"/>
                  </a:ext>
                </a:extLst>
              </a:tr>
              <a:tr h="370840">
                <a:tc>
                  <a:txBody>
                    <a:bodyPr/>
                    <a:lstStyle/>
                    <a:p>
                      <a:r>
                        <a:rPr lang="en-US" dirty="0" err="1">
                          <a:latin typeface="Candara Light" panose="020E0502030303020204" pitchFamily="34" charset="0"/>
                        </a:rPr>
                        <a:t>new_cases</a:t>
                      </a:r>
                      <a:endParaRPr lang="en-IN" dirty="0">
                        <a:latin typeface="Candara Light" panose="020E050203030302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r"/>
                      <a:r>
                        <a:rPr lang="en-US" dirty="0">
                          <a:latin typeface="Candara Light" panose="020E0502030303020204" pitchFamily="34" charset="0"/>
                        </a:rPr>
                        <a:t>NVARCHAR()</a:t>
                      </a:r>
                      <a:endParaRPr lang="en-IN" dirty="0">
                        <a:latin typeface="Candara Light" panose="020E050203030302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53641867"/>
                  </a:ext>
                </a:extLst>
              </a:tr>
              <a:tr h="377415">
                <a:tc>
                  <a:txBody>
                    <a:bodyPr/>
                    <a:lstStyle/>
                    <a:p>
                      <a:r>
                        <a:rPr lang="en-US" dirty="0" err="1">
                          <a:latin typeface="Candara Light" panose="020E0502030303020204" pitchFamily="34" charset="0"/>
                        </a:rPr>
                        <a:t>Total_deaths</a:t>
                      </a:r>
                      <a:endParaRPr lang="en-IN" dirty="0">
                        <a:latin typeface="Candara Light" panose="020E0502030303020204" pitchFamily="34"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dirty="0">
                          <a:latin typeface="Candara Light" panose="020E0502030303020204" pitchFamily="34" charset="0"/>
                        </a:rPr>
                        <a:t>NVARCHAR()</a:t>
                      </a:r>
                      <a:endParaRPr lang="en-IN" dirty="0">
                        <a:latin typeface="Candara Light" panose="020E0502030303020204" pitchFamily="34" charset="0"/>
                      </a:endParaRPr>
                    </a:p>
                  </a:txBody>
                  <a:tcPr>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34823854"/>
                  </a:ext>
                </a:extLst>
              </a:tr>
            </a:tbl>
          </a:graphicData>
        </a:graphic>
      </p:graphicFrame>
      <p:graphicFrame>
        <p:nvGraphicFramePr>
          <p:cNvPr id="5" name="Table 4">
            <a:extLst>
              <a:ext uri="{FF2B5EF4-FFF2-40B4-BE49-F238E27FC236}">
                <a16:creationId xmlns:a16="http://schemas.microsoft.com/office/drawing/2014/main" id="{28236116-D8BC-59C1-F551-AF04423380B3}"/>
              </a:ext>
            </a:extLst>
          </p:cNvPr>
          <p:cNvGraphicFramePr>
            <a:graphicFrameLocks noGrp="1"/>
          </p:cNvGraphicFramePr>
          <p:nvPr>
            <p:extLst>
              <p:ext uri="{D42A27DB-BD31-4B8C-83A1-F6EECF244321}">
                <p14:modId xmlns:p14="http://schemas.microsoft.com/office/powerpoint/2010/main" val="3512539332"/>
              </p:ext>
            </p:extLst>
          </p:nvPr>
        </p:nvGraphicFramePr>
        <p:xfrm>
          <a:off x="6733988" y="4434042"/>
          <a:ext cx="4216400" cy="1849120"/>
        </p:xfrm>
        <a:graphic>
          <a:graphicData uri="http://schemas.openxmlformats.org/drawingml/2006/table">
            <a:tbl>
              <a:tblPr firstRow="1" bandRow="1">
                <a:tableStyleId>{5C22544A-7EE6-4342-B048-85BDC9FD1C3A}</a:tableStyleId>
              </a:tblPr>
              <a:tblGrid>
                <a:gridCol w="2108200">
                  <a:extLst>
                    <a:ext uri="{9D8B030D-6E8A-4147-A177-3AD203B41FA5}">
                      <a16:colId xmlns:a16="http://schemas.microsoft.com/office/drawing/2014/main" val="1448139549"/>
                    </a:ext>
                  </a:extLst>
                </a:gridCol>
                <a:gridCol w="2108200">
                  <a:extLst>
                    <a:ext uri="{9D8B030D-6E8A-4147-A177-3AD203B41FA5}">
                      <a16:colId xmlns:a16="http://schemas.microsoft.com/office/drawing/2014/main" val="388316291"/>
                    </a:ext>
                  </a:extLst>
                </a:gridCol>
              </a:tblGrid>
              <a:tr h="0">
                <a:tc>
                  <a:txBody>
                    <a:bodyPr/>
                    <a:lstStyle/>
                    <a:p>
                      <a:r>
                        <a:rPr lang="en-US" dirty="0" err="1"/>
                        <a:t>CovidVaccinations</a:t>
                      </a:r>
                      <a:endParaRPr lang="en-IN" dirty="0"/>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tcPr>
                </a:tc>
                <a:tc>
                  <a:txBody>
                    <a:bodyPr/>
                    <a:lstStyle/>
                    <a:p>
                      <a:endParaRPr lang="en-IN" dirty="0"/>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445012948"/>
                  </a:ext>
                </a:extLst>
              </a:tr>
              <a:tr h="370840">
                <a:tc>
                  <a:txBody>
                    <a:bodyPr/>
                    <a:lstStyle/>
                    <a:p>
                      <a:r>
                        <a:rPr lang="en-US" dirty="0">
                          <a:latin typeface="Candara Light" panose="020E0502030303020204" pitchFamily="34" charset="0"/>
                        </a:rPr>
                        <a:t>Location</a:t>
                      </a:r>
                      <a:endParaRPr lang="en-IN" dirty="0">
                        <a:latin typeface="Candara Light" panose="020E0502030303020204" pitchFamily="34" charset="0"/>
                      </a:endParaRPr>
                    </a:p>
                  </a:txBody>
                  <a:tcP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r"/>
                      <a:r>
                        <a:rPr lang="en-US" dirty="0">
                          <a:latin typeface="Candara Light" panose="020E0502030303020204" pitchFamily="34" charset="0"/>
                        </a:rPr>
                        <a:t>VARCHAR()</a:t>
                      </a:r>
                      <a:endParaRPr lang="en-IN" dirty="0">
                        <a:latin typeface="Candara Light" panose="020E0502030303020204" pitchFamily="34" charset="0"/>
                      </a:endParaRPr>
                    </a:p>
                  </a:txBody>
                  <a:tcP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14110938"/>
                  </a:ext>
                </a:extLst>
              </a:tr>
              <a:tr h="370840">
                <a:tc>
                  <a:txBody>
                    <a:bodyPr/>
                    <a:lstStyle/>
                    <a:p>
                      <a:r>
                        <a:rPr lang="en-US" dirty="0">
                          <a:latin typeface="Candara Light" panose="020E0502030303020204" pitchFamily="34" charset="0"/>
                        </a:rPr>
                        <a:t>Population</a:t>
                      </a:r>
                      <a:endParaRPr lang="en-IN" dirty="0">
                        <a:latin typeface="Candara Light" panose="020E0502030303020204" pitchFamily="34"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dirty="0">
                          <a:latin typeface="Candara Light" panose="020E0502030303020204" pitchFamily="34" charset="0"/>
                        </a:rPr>
                        <a:t>INTEGER</a:t>
                      </a:r>
                      <a:endParaRPr lang="en-IN" dirty="0">
                        <a:latin typeface="Candara Light" panose="020E0502030303020204" pitchFamily="34"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27278124"/>
                  </a:ext>
                </a:extLst>
              </a:tr>
              <a:tr h="370840">
                <a:tc>
                  <a:txBody>
                    <a:bodyPr/>
                    <a:lstStyle/>
                    <a:p>
                      <a:r>
                        <a:rPr lang="en-US" dirty="0" err="1">
                          <a:latin typeface="Candara Light" panose="020E0502030303020204" pitchFamily="34" charset="0"/>
                        </a:rPr>
                        <a:t>new_vaccinations</a:t>
                      </a:r>
                      <a:endParaRPr lang="en-IN" dirty="0">
                        <a:latin typeface="Candara Light" panose="020E050203030302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r"/>
                      <a:r>
                        <a:rPr lang="en-US" dirty="0">
                          <a:latin typeface="Candara Light" panose="020E0502030303020204" pitchFamily="34" charset="0"/>
                        </a:rPr>
                        <a:t>NVARCHAR()</a:t>
                      </a:r>
                      <a:endParaRPr lang="en-IN" dirty="0">
                        <a:latin typeface="Candara Light" panose="020E050203030302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53641867"/>
                  </a:ext>
                </a:extLst>
              </a:tr>
              <a:tr h="370840">
                <a:tc>
                  <a:txBody>
                    <a:bodyPr/>
                    <a:lstStyle/>
                    <a:p>
                      <a:r>
                        <a:rPr lang="en-US" dirty="0" err="1">
                          <a:latin typeface="Candara Light" panose="020E0502030303020204" pitchFamily="34" charset="0"/>
                        </a:rPr>
                        <a:t>Total_vaccinations</a:t>
                      </a:r>
                      <a:endParaRPr lang="en-IN" dirty="0">
                        <a:latin typeface="Candara Light" panose="020E0502030303020204" pitchFamily="34"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dirty="0">
                          <a:latin typeface="Candara Light" panose="020E0502030303020204" pitchFamily="34" charset="0"/>
                        </a:rPr>
                        <a:t>NVARCHAR()</a:t>
                      </a:r>
                      <a:endParaRPr lang="en-IN" dirty="0">
                        <a:latin typeface="Candara Light" panose="020E0502030303020204" pitchFamily="34" charset="0"/>
                      </a:endParaRPr>
                    </a:p>
                  </a:txBody>
                  <a:tcPr>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34823854"/>
                  </a:ext>
                </a:extLst>
              </a:tr>
            </a:tbl>
          </a:graphicData>
        </a:graphic>
      </p:graphicFrame>
      <p:cxnSp>
        <p:nvCxnSpPr>
          <p:cNvPr id="22" name="Connector: Elbow 21">
            <a:extLst>
              <a:ext uri="{FF2B5EF4-FFF2-40B4-BE49-F238E27FC236}">
                <a16:creationId xmlns:a16="http://schemas.microsoft.com/office/drawing/2014/main" id="{433A36FE-9187-9E4A-05D4-F98F84A5B2F9}"/>
              </a:ext>
            </a:extLst>
          </p:cNvPr>
          <p:cNvCxnSpPr>
            <a:cxnSpLocks/>
          </p:cNvCxnSpPr>
          <p:nvPr/>
        </p:nvCxnSpPr>
        <p:spPr>
          <a:xfrm>
            <a:off x="5431118" y="3022912"/>
            <a:ext cx="1302870" cy="2350026"/>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09ACF4DC-64AE-3C3A-64AD-98AD106591E4}"/>
              </a:ext>
            </a:extLst>
          </p:cNvPr>
          <p:cNvSpPr txBox="1"/>
          <p:nvPr/>
        </p:nvSpPr>
        <p:spPr>
          <a:xfrm>
            <a:off x="5494618" y="2707341"/>
            <a:ext cx="358588" cy="369332"/>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a:t>
            </a:r>
            <a:endParaRPr lang="en-IN" b="1" dirty="0">
              <a:effectLst>
                <a:outerShdw blurRad="38100" dist="38100" dir="2700000" algn="tl">
                  <a:srgbClr val="000000">
                    <a:alpha val="43137"/>
                  </a:srgbClr>
                </a:outerShdw>
              </a:effectLst>
            </a:endParaRPr>
          </a:p>
        </p:txBody>
      </p:sp>
      <p:sp>
        <p:nvSpPr>
          <p:cNvPr id="25" name="TextBox 24">
            <a:extLst>
              <a:ext uri="{FF2B5EF4-FFF2-40B4-BE49-F238E27FC236}">
                <a16:creationId xmlns:a16="http://schemas.microsoft.com/office/drawing/2014/main" id="{51A70715-6AC7-AD46-F0AD-BBC19D47C690}"/>
              </a:ext>
            </a:extLst>
          </p:cNvPr>
          <p:cNvSpPr txBox="1"/>
          <p:nvPr/>
        </p:nvSpPr>
        <p:spPr>
          <a:xfrm>
            <a:off x="6375400" y="5053829"/>
            <a:ext cx="358588" cy="369332"/>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a:t>
            </a:r>
            <a:endParaRPr lang="en-IN"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88377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29C4E2E-0395-E357-7332-23616BD766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2847" y="671409"/>
            <a:ext cx="6069106" cy="2248843"/>
          </a:xfrm>
          <a:prstGeom prst="rect">
            <a:avLst/>
          </a:prstGeom>
          <a:solidFill>
            <a:srgbClr val="FFFFFF">
              <a:shade val="85000"/>
            </a:srgbClr>
          </a:solidFill>
          <a:ln w="190500" cap="rnd">
            <a:solidFill>
              <a:srgbClr val="FFFFFF"/>
            </a:solidFill>
          </a:ln>
          <a:effectLst>
            <a:outerShdw blurRad="63500" sx="102000" sy="102000" algn="ctr" rotWithShape="0">
              <a:prstClr val="black">
                <a:alpha val="40000"/>
              </a:prstClr>
            </a:outerShdw>
            <a:softEdge rad="635000"/>
          </a:effectLst>
          <a:scene3d>
            <a:camera prst="orthographicFront"/>
            <a:lightRig rig="twoPt" dir="t">
              <a:rot lat="0" lon="0" rev="7800000"/>
            </a:lightRig>
          </a:scene3d>
          <a:sp3d contourW="6350">
            <a:bevelT w="50800" h="16510"/>
            <a:contourClr>
              <a:srgbClr val="C0C0C0"/>
            </a:contourClr>
          </a:sp3d>
        </p:spPr>
      </p:pic>
      <p:pic>
        <p:nvPicPr>
          <p:cNvPr id="7" name="Picture 6">
            <a:extLst>
              <a:ext uri="{FF2B5EF4-FFF2-40B4-BE49-F238E27FC236}">
                <a16:creationId xmlns:a16="http://schemas.microsoft.com/office/drawing/2014/main" id="{6C50C41B-8264-26CC-49CD-58F3328BE9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8424" y="3553824"/>
            <a:ext cx="7395882" cy="2999376"/>
          </a:xfrm>
          <a:prstGeom prst="rect">
            <a:avLst/>
          </a:prstGeom>
          <a:ln w="28575">
            <a:solidFill>
              <a:schemeClr val="tx1"/>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181880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532831B-2194-762A-888B-D3A5E59504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0848" y="358588"/>
            <a:ext cx="7933764" cy="2393577"/>
          </a:xfrm>
          <a:prstGeom prst="rect">
            <a:avLst/>
          </a:prstGeom>
          <a:solidFill>
            <a:srgbClr val="FFFFFF">
              <a:shade val="85000"/>
            </a:srgbClr>
          </a:solidFill>
          <a:ln w="190500" cap="rnd">
            <a:solidFill>
              <a:srgbClr val="FFFFFF"/>
            </a:solidFill>
          </a:ln>
          <a:effectLst>
            <a:outerShdw blurRad="63500" sx="102000" sy="102000" algn="ctr" rotWithShape="0">
              <a:prstClr val="black">
                <a:alpha val="40000"/>
              </a:prstClr>
            </a:outerShdw>
          </a:effectLst>
          <a:scene3d>
            <a:camera prst="orthographicFront"/>
            <a:lightRig rig="twoPt" dir="t">
              <a:rot lat="0" lon="0" rev="7800000"/>
            </a:lightRig>
          </a:scene3d>
          <a:sp3d contourW="6350">
            <a:bevelT w="50800" h="16510"/>
            <a:contourClr>
              <a:srgbClr val="C0C0C0"/>
            </a:contourClr>
          </a:sp3d>
        </p:spPr>
      </p:pic>
      <p:pic>
        <p:nvPicPr>
          <p:cNvPr id="7" name="Picture 6">
            <a:extLst>
              <a:ext uri="{FF2B5EF4-FFF2-40B4-BE49-F238E27FC236}">
                <a16:creationId xmlns:a16="http://schemas.microsoft.com/office/drawing/2014/main" id="{ABF651DD-703C-6EA9-0340-906FF6D5F3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4930" y="3352801"/>
            <a:ext cx="6705600" cy="3146611"/>
          </a:xfrm>
          <a:prstGeom prst="rect">
            <a:avLst/>
          </a:prstGeom>
          <a:ln w="28575">
            <a:solidFill>
              <a:schemeClr val="tx1"/>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258002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211576-A05A-F74E-A222-6F00EE1F87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7537" y="466165"/>
            <a:ext cx="8236926" cy="2384611"/>
          </a:xfrm>
          <a:prstGeom prst="rect">
            <a:avLst/>
          </a:prstGeom>
          <a:solidFill>
            <a:srgbClr val="FFFFFF">
              <a:shade val="85000"/>
            </a:srgbClr>
          </a:solidFill>
          <a:ln w="190500" cap="rnd">
            <a:solidFill>
              <a:srgbClr val="FFFFFF"/>
            </a:solidFill>
          </a:ln>
          <a:effectLst>
            <a:outerShdw blurRad="63500" sx="102000" sy="102000" algn="ctr" rotWithShape="0">
              <a:prstClr val="black">
                <a:alpha val="40000"/>
              </a:prstClr>
            </a:outerShdw>
          </a:effectLst>
          <a:scene3d>
            <a:camera prst="orthographicFront"/>
            <a:lightRig rig="twoPt" dir="t">
              <a:rot lat="0" lon="0" rev="7800000"/>
            </a:lightRig>
          </a:scene3d>
          <a:sp3d contourW="6350">
            <a:bevelT w="50800" h="16510"/>
            <a:contourClr>
              <a:srgbClr val="C0C0C0"/>
            </a:contourClr>
          </a:sp3d>
        </p:spPr>
      </p:pic>
      <p:pic>
        <p:nvPicPr>
          <p:cNvPr id="5" name="Picture 4">
            <a:extLst>
              <a:ext uri="{FF2B5EF4-FFF2-40B4-BE49-F238E27FC236}">
                <a16:creationId xmlns:a16="http://schemas.microsoft.com/office/drawing/2014/main" id="{40A0C9F3-2064-91A2-BC4E-DF2FE13847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9035" y="3428999"/>
            <a:ext cx="5997389" cy="2882153"/>
          </a:xfrm>
          <a:prstGeom prst="rect">
            <a:avLst/>
          </a:prstGeom>
          <a:ln w="28575">
            <a:solidFill>
              <a:schemeClr val="tx1"/>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102516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65171D-0F9F-A2F5-2E09-47C8B307D0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0566" y="447005"/>
            <a:ext cx="9314328" cy="2574101"/>
          </a:xfrm>
          <a:prstGeom prst="rect">
            <a:avLst/>
          </a:prstGeom>
          <a:solidFill>
            <a:srgbClr val="FFFFFF">
              <a:shade val="85000"/>
            </a:srgbClr>
          </a:solidFill>
          <a:ln w="190500" cap="rnd">
            <a:solidFill>
              <a:srgbClr val="FFFFFF"/>
            </a:solidFill>
          </a:ln>
          <a:effectLst>
            <a:outerShdw blurRad="63500" sx="102000" sy="102000" algn="ctr" rotWithShape="0">
              <a:prstClr val="black">
                <a:alpha val="40000"/>
              </a:prstClr>
            </a:outerShdw>
          </a:effectLst>
          <a:scene3d>
            <a:camera prst="orthographicFront"/>
            <a:lightRig rig="twoPt" dir="t">
              <a:rot lat="0" lon="0" rev="7800000"/>
            </a:lightRig>
          </a:scene3d>
          <a:sp3d contourW="6350">
            <a:bevelT w="50800" h="16510"/>
            <a:contourClr>
              <a:srgbClr val="C0C0C0"/>
            </a:contourClr>
          </a:sp3d>
        </p:spPr>
      </p:pic>
      <p:pic>
        <p:nvPicPr>
          <p:cNvPr id="5" name="Picture 4">
            <a:extLst>
              <a:ext uri="{FF2B5EF4-FFF2-40B4-BE49-F238E27FC236}">
                <a16:creationId xmlns:a16="http://schemas.microsoft.com/office/drawing/2014/main" id="{0F98AC81-644B-F003-83D6-1E97FA7BC1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1812" y="3583369"/>
            <a:ext cx="6311153" cy="2574101"/>
          </a:xfrm>
          <a:prstGeom prst="rect">
            <a:avLst/>
          </a:prstGeom>
          <a:ln w="28575">
            <a:solidFill>
              <a:schemeClr val="tx1"/>
            </a:solidFill>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455304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C21BDB-41EC-78C4-85A3-8D00EC9D03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316" y="421341"/>
            <a:ext cx="7019364" cy="2205319"/>
          </a:xfrm>
          <a:prstGeom prst="rect">
            <a:avLst/>
          </a:prstGeom>
          <a:solidFill>
            <a:srgbClr val="FFFFFF">
              <a:shade val="85000"/>
            </a:srgbClr>
          </a:solidFill>
          <a:ln w="190500" cap="rnd">
            <a:solidFill>
              <a:srgbClr val="FFFFFF"/>
            </a:solidFill>
          </a:ln>
          <a:effectLst>
            <a:outerShdw blurRad="63500" sx="102000" sy="102000" algn="ctr" rotWithShape="0">
              <a:prstClr val="black">
                <a:alpha val="40000"/>
              </a:prstClr>
            </a:outerShdw>
          </a:effectLst>
          <a:scene3d>
            <a:camera prst="orthographicFront"/>
            <a:lightRig rig="twoPt" dir="t">
              <a:rot lat="0" lon="0" rev="7800000"/>
            </a:lightRig>
          </a:scene3d>
          <a:sp3d contourW="6350">
            <a:bevelT w="50800" h="16510"/>
            <a:contourClr>
              <a:srgbClr val="C0C0C0"/>
            </a:contourClr>
          </a:sp3d>
        </p:spPr>
      </p:pic>
      <p:pic>
        <p:nvPicPr>
          <p:cNvPr id="5" name="Picture 4">
            <a:extLst>
              <a:ext uri="{FF2B5EF4-FFF2-40B4-BE49-F238E27FC236}">
                <a16:creationId xmlns:a16="http://schemas.microsoft.com/office/drawing/2014/main" id="{89508EB0-37C4-ABAB-18CF-75DBC638AA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1012" y="3455894"/>
            <a:ext cx="4043082" cy="2496671"/>
          </a:xfrm>
          <a:prstGeom prst="rect">
            <a:avLst/>
          </a:prstGeom>
          <a:ln w="28575">
            <a:solidFill>
              <a:schemeClr val="tx1"/>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584997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TotalTime>
  <Words>199</Words>
  <Application>Microsoft Office PowerPoint</Application>
  <PresentationFormat>Widescreen</PresentationFormat>
  <Paragraphs>58</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Yu Gothic UI Semilight</vt:lpstr>
      <vt:lpstr>Arial</vt:lpstr>
      <vt:lpstr>Arial Black</vt:lpstr>
      <vt:lpstr>Bahnschrift SemiBold</vt:lpstr>
      <vt:lpstr>Calibri</vt:lpstr>
      <vt:lpstr>Calibri Light</vt:lpstr>
      <vt:lpstr>Candara Light</vt:lpstr>
      <vt:lpstr>Palatino Linotype</vt:lpstr>
      <vt:lpstr>Sylfaen</vt:lpstr>
      <vt:lpstr>Times New Roman</vt:lpstr>
      <vt:lpstr>Office Theme</vt:lpstr>
      <vt:lpstr>PowerPoint Presentation</vt:lpstr>
      <vt:lpstr>INTRODUCTION </vt:lpstr>
      <vt:lpstr>SUMMARY OF ANALYSIS</vt:lpstr>
      <vt:lpstr>ENTITY RELATIONSHIP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sarfaraz ahmed</dc:creator>
  <cp:lastModifiedBy>user</cp:lastModifiedBy>
  <cp:revision>5</cp:revision>
  <dcterms:created xsi:type="dcterms:W3CDTF">2023-08-29T06:42:42Z</dcterms:created>
  <dcterms:modified xsi:type="dcterms:W3CDTF">2024-07-19T07:53:56Z</dcterms:modified>
</cp:coreProperties>
</file>