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6"/>
  </p:notesMasterIdLst>
  <p:sldIdLst>
    <p:sldId id="256" r:id="rId2"/>
    <p:sldId id="257" r:id="rId3"/>
    <p:sldId id="258" r:id="rId4"/>
    <p:sldId id="259" r:id="rId5"/>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2438338" rtl="0" fontAlgn="auto" latinLnBrk="0" hangingPunct="0">
      <a:lnSpc>
        <a:spcPct val="90000"/>
      </a:lnSpc>
      <a:spcBef>
        <a:spcPts val="4500"/>
      </a:spcBef>
      <a:spcAft>
        <a:spcPts val="0"/>
      </a:spcAft>
      <a:buClrTx/>
      <a:buSzTx/>
      <a:buFontTx/>
      <a:buNone/>
      <a:tabLst/>
      <a:defRPr kumimoji="0" sz="4800" b="0" i="0" u="none" strike="noStrike" cap="none" spc="0" normalizeH="0" baseline="0">
        <a:ln>
          <a:noFill/>
        </a:ln>
        <a:solidFill>
          <a:srgbClr val="000000"/>
        </a:solidFill>
        <a:effectLst/>
        <a:uFillTx/>
        <a:latin typeface="+mn-lt"/>
        <a:ea typeface="+mn-ea"/>
        <a:cs typeface="+mn-cs"/>
        <a:sym typeface="Helvetica Neue"/>
      </a:defRPr>
    </a:lvl1pPr>
    <a:lvl2pPr marL="0" marR="0" indent="457200" algn="l" defTabSz="2438338" rtl="0" fontAlgn="auto" latinLnBrk="0" hangingPunct="0">
      <a:lnSpc>
        <a:spcPct val="90000"/>
      </a:lnSpc>
      <a:spcBef>
        <a:spcPts val="4500"/>
      </a:spcBef>
      <a:spcAft>
        <a:spcPts val="0"/>
      </a:spcAft>
      <a:buClrTx/>
      <a:buSzTx/>
      <a:buFontTx/>
      <a:buNone/>
      <a:tabLst/>
      <a:defRPr kumimoji="0" sz="4800" b="0" i="0" u="none" strike="noStrike" cap="none" spc="0" normalizeH="0" baseline="0">
        <a:ln>
          <a:noFill/>
        </a:ln>
        <a:solidFill>
          <a:srgbClr val="000000"/>
        </a:solidFill>
        <a:effectLst/>
        <a:uFillTx/>
        <a:latin typeface="+mn-lt"/>
        <a:ea typeface="+mn-ea"/>
        <a:cs typeface="+mn-cs"/>
        <a:sym typeface="Helvetica Neue"/>
      </a:defRPr>
    </a:lvl2pPr>
    <a:lvl3pPr marL="0" marR="0" indent="914400" algn="l" defTabSz="2438338" rtl="0" fontAlgn="auto" latinLnBrk="0" hangingPunct="0">
      <a:lnSpc>
        <a:spcPct val="90000"/>
      </a:lnSpc>
      <a:spcBef>
        <a:spcPts val="4500"/>
      </a:spcBef>
      <a:spcAft>
        <a:spcPts val="0"/>
      </a:spcAft>
      <a:buClrTx/>
      <a:buSzTx/>
      <a:buFontTx/>
      <a:buNone/>
      <a:tabLst/>
      <a:defRPr kumimoji="0" sz="4800" b="0" i="0" u="none" strike="noStrike" cap="none" spc="0" normalizeH="0" baseline="0">
        <a:ln>
          <a:noFill/>
        </a:ln>
        <a:solidFill>
          <a:srgbClr val="000000"/>
        </a:solidFill>
        <a:effectLst/>
        <a:uFillTx/>
        <a:latin typeface="+mn-lt"/>
        <a:ea typeface="+mn-ea"/>
        <a:cs typeface="+mn-cs"/>
        <a:sym typeface="Helvetica Neue"/>
      </a:defRPr>
    </a:lvl3pPr>
    <a:lvl4pPr marL="0" marR="0" indent="1371600" algn="l" defTabSz="2438338" rtl="0" fontAlgn="auto" latinLnBrk="0" hangingPunct="0">
      <a:lnSpc>
        <a:spcPct val="90000"/>
      </a:lnSpc>
      <a:spcBef>
        <a:spcPts val="4500"/>
      </a:spcBef>
      <a:spcAft>
        <a:spcPts val="0"/>
      </a:spcAft>
      <a:buClrTx/>
      <a:buSzTx/>
      <a:buFontTx/>
      <a:buNone/>
      <a:tabLst/>
      <a:defRPr kumimoji="0" sz="4800" b="0" i="0" u="none" strike="noStrike" cap="none" spc="0" normalizeH="0" baseline="0">
        <a:ln>
          <a:noFill/>
        </a:ln>
        <a:solidFill>
          <a:srgbClr val="000000"/>
        </a:solidFill>
        <a:effectLst/>
        <a:uFillTx/>
        <a:latin typeface="+mn-lt"/>
        <a:ea typeface="+mn-ea"/>
        <a:cs typeface="+mn-cs"/>
        <a:sym typeface="Helvetica Neue"/>
      </a:defRPr>
    </a:lvl4pPr>
    <a:lvl5pPr marL="0" marR="0" indent="1828800" algn="l" defTabSz="2438338" rtl="0" fontAlgn="auto" latinLnBrk="0" hangingPunct="0">
      <a:lnSpc>
        <a:spcPct val="90000"/>
      </a:lnSpc>
      <a:spcBef>
        <a:spcPts val="4500"/>
      </a:spcBef>
      <a:spcAft>
        <a:spcPts val="0"/>
      </a:spcAft>
      <a:buClrTx/>
      <a:buSzTx/>
      <a:buFontTx/>
      <a:buNone/>
      <a:tabLst/>
      <a:defRPr kumimoji="0" sz="4800" b="0" i="0" u="none" strike="noStrike" cap="none" spc="0" normalizeH="0" baseline="0">
        <a:ln>
          <a:noFill/>
        </a:ln>
        <a:solidFill>
          <a:srgbClr val="000000"/>
        </a:solidFill>
        <a:effectLst/>
        <a:uFillTx/>
        <a:latin typeface="+mn-lt"/>
        <a:ea typeface="+mn-ea"/>
        <a:cs typeface="+mn-cs"/>
        <a:sym typeface="Helvetica Neue"/>
      </a:defRPr>
    </a:lvl5pPr>
    <a:lvl6pPr marL="0" marR="0" indent="2286000" algn="l" defTabSz="2438338" rtl="0" fontAlgn="auto" latinLnBrk="0" hangingPunct="0">
      <a:lnSpc>
        <a:spcPct val="90000"/>
      </a:lnSpc>
      <a:spcBef>
        <a:spcPts val="4500"/>
      </a:spcBef>
      <a:spcAft>
        <a:spcPts val="0"/>
      </a:spcAft>
      <a:buClrTx/>
      <a:buSzTx/>
      <a:buFontTx/>
      <a:buNone/>
      <a:tabLst/>
      <a:defRPr kumimoji="0" sz="4800" b="0" i="0" u="none" strike="noStrike" cap="none" spc="0" normalizeH="0" baseline="0">
        <a:ln>
          <a:noFill/>
        </a:ln>
        <a:solidFill>
          <a:srgbClr val="000000"/>
        </a:solidFill>
        <a:effectLst/>
        <a:uFillTx/>
        <a:latin typeface="+mn-lt"/>
        <a:ea typeface="+mn-ea"/>
        <a:cs typeface="+mn-cs"/>
        <a:sym typeface="Helvetica Neue"/>
      </a:defRPr>
    </a:lvl6pPr>
    <a:lvl7pPr marL="0" marR="0" indent="2743200" algn="l" defTabSz="2438338" rtl="0" fontAlgn="auto" latinLnBrk="0" hangingPunct="0">
      <a:lnSpc>
        <a:spcPct val="90000"/>
      </a:lnSpc>
      <a:spcBef>
        <a:spcPts val="4500"/>
      </a:spcBef>
      <a:spcAft>
        <a:spcPts val="0"/>
      </a:spcAft>
      <a:buClrTx/>
      <a:buSzTx/>
      <a:buFontTx/>
      <a:buNone/>
      <a:tabLst/>
      <a:defRPr kumimoji="0" sz="4800" b="0" i="0" u="none" strike="noStrike" cap="none" spc="0" normalizeH="0" baseline="0">
        <a:ln>
          <a:noFill/>
        </a:ln>
        <a:solidFill>
          <a:srgbClr val="000000"/>
        </a:solidFill>
        <a:effectLst/>
        <a:uFillTx/>
        <a:latin typeface="+mn-lt"/>
        <a:ea typeface="+mn-ea"/>
        <a:cs typeface="+mn-cs"/>
        <a:sym typeface="Helvetica Neue"/>
      </a:defRPr>
    </a:lvl7pPr>
    <a:lvl8pPr marL="0" marR="0" indent="3200400" algn="l" defTabSz="2438338" rtl="0" fontAlgn="auto" latinLnBrk="0" hangingPunct="0">
      <a:lnSpc>
        <a:spcPct val="90000"/>
      </a:lnSpc>
      <a:spcBef>
        <a:spcPts val="4500"/>
      </a:spcBef>
      <a:spcAft>
        <a:spcPts val="0"/>
      </a:spcAft>
      <a:buClrTx/>
      <a:buSzTx/>
      <a:buFontTx/>
      <a:buNone/>
      <a:tabLst/>
      <a:defRPr kumimoji="0" sz="4800" b="0" i="0" u="none" strike="noStrike" cap="none" spc="0" normalizeH="0" baseline="0">
        <a:ln>
          <a:noFill/>
        </a:ln>
        <a:solidFill>
          <a:srgbClr val="000000"/>
        </a:solidFill>
        <a:effectLst/>
        <a:uFillTx/>
        <a:latin typeface="+mn-lt"/>
        <a:ea typeface="+mn-ea"/>
        <a:cs typeface="+mn-cs"/>
        <a:sym typeface="Helvetica Neue"/>
      </a:defRPr>
    </a:lvl8pPr>
    <a:lvl9pPr marL="0" marR="0" indent="3657600" algn="l" defTabSz="2438338" rtl="0" fontAlgn="auto" latinLnBrk="0" hangingPunct="0">
      <a:lnSpc>
        <a:spcPct val="90000"/>
      </a:lnSpc>
      <a:spcBef>
        <a:spcPts val="4500"/>
      </a:spcBef>
      <a:spcAft>
        <a:spcPts val="0"/>
      </a:spcAft>
      <a:buClrTx/>
      <a:buSzTx/>
      <a:buFontTx/>
      <a:buNone/>
      <a:tabLst/>
      <a:defRPr kumimoji="0" sz="4800" b="0" i="0" u="none" strike="noStrike" cap="none" spc="0" normalizeH="0" baseline="0">
        <a:ln>
          <a:noFill/>
        </a:ln>
        <a:solidFill>
          <a:srgbClr val="000000"/>
        </a:solidFill>
        <a:effectLst/>
        <a:uFillTx/>
        <a:latin typeface="+mn-lt"/>
        <a:ea typeface="+mn-ea"/>
        <a:cs typeface="+mn-cs"/>
        <a:sym typeface="Helvetica Neue"/>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wholeTbl>
    <a:band2H>
      <a:tcTxStyle/>
      <a:tcStyle>
        <a:tcBdr/>
        <a:fill>
          <a:solidFill>
            <a:srgbClr val="E3E5E8"/>
          </a:solidFill>
        </a:fill>
      </a:tcStyle>
    </a:band2H>
    <a:firstCol>
      <a:tcTxStyle b="on" i="off">
        <a:fontRef idx="minor">
          <a:srgbClr val="000000"/>
        </a:fontRef>
        <a:srgbClr val="000000"/>
      </a:tcTxStyle>
      <a:tcStyle>
        <a:tcBdr>
          <a:left>
            <a:ln w="12700" cap="flat">
              <a:solidFill>
                <a:srgbClr val="000000"/>
              </a:solidFill>
              <a:prstDash val="solid"/>
              <a:miter lim="400000"/>
            </a:ln>
          </a:left>
          <a:right>
            <a:ln w="381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381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Row>
  </a:tblStyle>
  <a:tblStyle styleId="{C7B018BB-80A7-4F77-B60F-C8B233D01FF8}" styleName="">
    <a:tblBg/>
    <a:wholeTbl>
      <a:tcTxStyle b="off"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wholeTbl>
    <a:band2H>
      <a:tcTxStyle/>
      <a:tcStyle>
        <a:tcBdr/>
        <a:fill>
          <a:solidFill>
            <a:srgbClr val="E3E5E8"/>
          </a:solidFill>
        </a:fill>
      </a:tcStyle>
    </a:band2H>
    <a:firstCol>
      <a:tcTxStyle b="on" i="off">
        <a:fontRef idx="minor">
          <a:srgbClr val="000000"/>
        </a:fontRef>
        <a:srgbClr val="000000"/>
      </a:tcTxStyle>
      <a:tcStyle>
        <a:tcBdr>
          <a:left>
            <a:ln w="12700" cap="flat">
              <a:solidFill>
                <a:srgbClr val="000000"/>
              </a:solidFill>
              <a:prstDash val="solid"/>
              <a:miter lim="400000"/>
            </a:ln>
          </a:left>
          <a:right>
            <a:ln w="25400" cap="flat">
              <a:solidFill>
                <a:srgbClr val="000000"/>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firstCol>
    <a:lastRow>
      <a:tcTxStyle b="off"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lastRow>
    <a:firstRow>
      <a:tcTxStyle b="on"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solidFill>
            <a:schemeClr val="accent1">
              <a:lumOff val="16847"/>
            </a:schemeClr>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838383"/>
              </a:solidFill>
              <a:prstDash val="solid"/>
              <a:miter lim="400000"/>
            </a:ln>
          </a:left>
          <a:right>
            <a:ln w="12700" cap="flat">
              <a:solidFill>
                <a:srgbClr val="838383"/>
              </a:solidFill>
              <a:prstDash val="solid"/>
              <a:miter lim="400000"/>
            </a:ln>
          </a:right>
          <a:top>
            <a:ln w="12700" cap="flat">
              <a:solidFill>
                <a:srgbClr val="838383"/>
              </a:solidFill>
              <a:prstDash val="solid"/>
              <a:miter lim="400000"/>
            </a:ln>
          </a:top>
          <a:bottom>
            <a:ln w="12700" cap="flat">
              <a:solidFill>
                <a:srgbClr val="838383"/>
              </a:solidFill>
              <a:prstDash val="solid"/>
              <a:miter lim="400000"/>
            </a:ln>
          </a:bottom>
          <a:insideH>
            <a:ln w="12700" cap="flat">
              <a:solidFill>
                <a:srgbClr val="838383"/>
              </a:solidFill>
              <a:prstDash val="solid"/>
              <a:miter lim="400000"/>
            </a:ln>
          </a:insideH>
          <a:insideV>
            <a:ln w="12700" cap="flat">
              <a:solidFill>
                <a:srgbClr val="838383"/>
              </a:solidFill>
              <a:prstDash val="solid"/>
              <a:miter lim="400000"/>
            </a:ln>
          </a:insideV>
        </a:tcBdr>
        <a:fill>
          <a:noFill/>
        </a:fill>
      </a:tcStyle>
    </a:wholeTbl>
    <a:band2H>
      <a:tcTxStyle/>
      <a:tcStyle>
        <a:tcBdr/>
        <a:fill>
          <a:solidFill>
            <a:srgbClr val="EDEEEE"/>
          </a:solidFill>
        </a:fill>
      </a:tcStyle>
    </a:band2H>
    <a:firstCol>
      <a:tcTxStyle b="off" i="off">
        <a:font>
          <a:latin typeface="Helvetica Neue Medium"/>
          <a:ea typeface="Helvetica Neue Medium"/>
          <a:cs typeface="Helvetica Neue Medium"/>
        </a:font>
        <a:srgbClr val="000000"/>
      </a:tcTxStyle>
      <a:tcStyle>
        <a:tcBdr>
          <a:left>
            <a:ln w="12700" cap="flat">
              <a:solidFill>
                <a:srgbClr val="4D4D4D"/>
              </a:solidFill>
              <a:prstDash val="solid"/>
              <a:miter lim="400000"/>
            </a:ln>
          </a:left>
          <a:right>
            <a:ln w="12700" cap="flat">
              <a:solidFill>
                <a:srgbClr val="808080"/>
              </a:solidFill>
              <a:prstDash val="solid"/>
              <a:miter lim="400000"/>
            </a:ln>
          </a:right>
          <a:top>
            <a:ln w="12700" cap="flat">
              <a:solidFill>
                <a:srgbClr val="808080"/>
              </a:solidFill>
              <a:prstDash val="solid"/>
              <a:miter lim="400000"/>
            </a:ln>
          </a:top>
          <a:bottom>
            <a:ln w="12700" cap="flat">
              <a:solidFill>
                <a:srgbClr val="808080"/>
              </a:solidFill>
              <a:prstDash val="solid"/>
              <a:miter lim="400000"/>
            </a:ln>
          </a:bottom>
          <a:insideH>
            <a:ln w="12700" cap="flat">
              <a:solidFill>
                <a:srgbClr val="808080"/>
              </a:solidFill>
              <a:prstDash val="solid"/>
              <a:miter lim="400000"/>
            </a:ln>
          </a:insideH>
          <a:insideV>
            <a:ln w="12700" cap="flat">
              <a:solidFill>
                <a:srgbClr val="808080"/>
              </a:solidFill>
              <a:prstDash val="solid"/>
              <a:miter lim="400000"/>
            </a:ln>
          </a:insideV>
        </a:tcBdr>
        <a:fill>
          <a:solidFill>
            <a:srgbClr val="88FA4F"/>
          </a:solidFill>
        </a:fill>
      </a:tcStyle>
    </a:firstCol>
    <a:lastRow>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chemeClr val="accent3"/>
              </a:solidFill>
              <a:prstDash val="solid"/>
              <a:miter lim="400000"/>
            </a:ln>
          </a:top>
          <a:bottom>
            <a:ln w="12700" cap="flat">
              <a:solidFill>
                <a:srgbClr val="4D4D4D"/>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ff" i="off">
        <a:font>
          <a:latin typeface="Helvetica Neue Medium"/>
          <a:ea typeface="Helvetica Neue Medium"/>
          <a:cs typeface="Helvetica Neue Medium"/>
        </a:font>
        <a:srgbClr val="000000"/>
      </a:tcTxStyle>
      <a:tcStyle>
        <a:tcBdr>
          <a:left>
            <a:ln w="12700" cap="flat">
              <a:solidFill>
                <a:srgbClr val="4D4D4D"/>
              </a:solidFill>
              <a:prstDash val="solid"/>
              <a:miter lim="400000"/>
            </a:ln>
          </a:left>
          <a:right>
            <a:ln w="12700" cap="flat">
              <a:solidFill>
                <a:srgbClr val="4D4D4D"/>
              </a:solidFill>
              <a:prstDash val="solid"/>
              <a:miter lim="400000"/>
            </a:ln>
          </a:right>
          <a:top>
            <a:ln w="12700" cap="flat">
              <a:solidFill>
                <a:srgbClr val="4D4D4D"/>
              </a:solidFill>
              <a:prstDash val="solid"/>
              <a:miter lim="400000"/>
            </a:ln>
          </a:top>
          <a:bottom>
            <a:ln w="12700" cap="flat">
              <a:solidFill>
                <a:srgbClr val="4D4D4D"/>
              </a:solidFill>
              <a:prstDash val="solid"/>
              <a:miter lim="400000"/>
            </a:ln>
          </a:bottom>
          <a:insideH>
            <a:ln w="12700" cap="flat">
              <a:solidFill>
                <a:srgbClr val="4D4D4D"/>
              </a:solidFill>
              <a:prstDash val="solid"/>
              <a:miter lim="400000"/>
            </a:ln>
          </a:insideH>
          <a:insideV>
            <a:ln w="12700" cap="flat">
              <a:solidFill>
                <a:srgbClr val="4D4D4D"/>
              </a:solidFill>
              <a:prstDash val="solid"/>
              <a:miter lim="400000"/>
            </a:ln>
          </a:insideV>
        </a:tcBdr>
        <a:fill>
          <a:solidFill>
            <a:srgbClr val="60D937"/>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wholeTbl>
    <a:band2H>
      <a:tcTxStyle/>
      <a:tcStyle>
        <a:tcBdr/>
        <a:fill>
          <a:solidFill>
            <a:schemeClr val="accent4">
              <a:hueOff val="348544"/>
              <a:lumOff val="7139"/>
            </a:schemeClr>
          </a:solidFill>
        </a:fill>
      </a:tcStyle>
    </a:band2H>
    <a:firstCol>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8BB00"/>
          </a:solidFill>
        </a:fill>
      </a:tcStyle>
    </a:firstCol>
    <a:lastRow>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38100" cap="flat">
              <a:solidFill>
                <a:srgbClr val="F8BA00"/>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lastRow>
    <a:firstRow>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F9400"/>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464646"/>
              </a:solidFill>
              <a:prstDash val="solid"/>
              <a:miter lim="400000"/>
            </a:ln>
          </a:left>
          <a:right>
            <a:ln w="12700" cap="flat">
              <a:solidFill>
                <a:srgbClr val="464646"/>
              </a:solidFill>
              <a:prstDash val="solid"/>
              <a:miter lim="400000"/>
            </a:ln>
          </a:right>
          <a:top>
            <a:ln w="12700" cap="flat">
              <a:solidFill>
                <a:srgbClr val="464646"/>
              </a:solidFill>
              <a:prstDash val="solid"/>
              <a:miter lim="400000"/>
            </a:ln>
          </a:top>
          <a:bottom>
            <a:ln w="12700" cap="flat">
              <a:solidFill>
                <a:srgbClr val="464646"/>
              </a:solidFill>
              <a:prstDash val="solid"/>
              <a:miter lim="400000"/>
            </a:ln>
          </a:bottom>
          <a:insideH>
            <a:ln w="12700" cap="flat">
              <a:solidFill>
                <a:srgbClr val="464646"/>
              </a:solidFill>
              <a:prstDash val="solid"/>
              <a:miter lim="400000"/>
            </a:ln>
          </a:insideH>
          <a:insideV>
            <a:ln w="12700" cap="flat">
              <a:solidFill>
                <a:srgbClr val="464646"/>
              </a:solidFill>
              <a:prstDash val="solid"/>
              <a:miter lim="400000"/>
            </a:ln>
          </a:insideV>
        </a:tcBdr>
        <a:fill>
          <a:noFill/>
        </a:fill>
      </a:tcStyle>
    </a:wholeTbl>
    <a:band2H>
      <a:tcTxStyle/>
      <a:tcStyle>
        <a:tcBdr/>
        <a:fill>
          <a:solidFill>
            <a:srgbClr val="D4D5D5"/>
          </a:solidFill>
        </a:fill>
      </a:tcStyle>
    </a:band2H>
    <a:firstCol>
      <a:tcTxStyle b="on" i="off">
        <a:fontRef idx="minor">
          <a:srgbClr val="FFFFFF"/>
        </a:fontRef>
        <a:srgbClr val="FFFFFF"/>
      </a:tcTxStyle>
      <a:tcStyle>
        <a:tcBdr>
          <a:left>
            <a:ln w="12700" cap="flat">
              <a:solidFill>
                <a:srgbClr val="5E5E5E"/>
              </a:solidFill>
              <a:prstDash val="solid"/>
              <a:miter lim="400000"/>
            </a:ln>
          </a:left>
          <a:right>
            <a:ln w="12700" cap="flat">
              <a:solidFill>
                <a:srgbClr val="A6AAA9"/>
              </a:solidFill>
              <a:prstDash val="solid"/>
              <a:miter lim="400000"/>
            </a:ln>
          </a:right>
          <a:top>
            <a:ln w="12700" cap="flat">
              <a:solidFill>
                <a:srgbClr val="C3C3C3"/>
              </a:solidFill>
              <a:prstDash val="solid"/>
              <a:miter lim="400000"/>
            </a:ln>
          </a:top>
          <a:bottom>
            <a:ln w="12700" cap="flat">
              <a:solidFill>
                <a:srgbClr val="C3C3C3"/>
              </a:solidFill>
              <a:prstDash val="solid"/>
              <a:miter lim="400000"/>
            </a:ln>
          </a:bottom>
          <a:insideH>
            <a:ln w="12700" cap="flat">
              <a:solidFill>
                <a:srgbClr val="C3C3C3"/>
              </a:solidFill>
              <a:prstDash val="solid"/>
              <a:miter lim="400000"/>
            </a:ln>
          </a:insideH>
          <a:insideV>
            <a:ln w="12700" cap="flat">
              <a:solidFill>
                <a:srgbClr val="C3C3C3"/>
              </a:solidFill>
              <a:prstDash val="solid"/>
              <a:miter lim="400000"/>
            </a:ln>
          </a:insideV>
        </a:tcBdr>
        <a:fill>
          <a:solidFill>
            <a:srgbClr val="CB2A7B"/>
          </a:solidFill>
        </a:fill>
      </a:tcStyle>
    </a:firstCol>
    <a:lastRow>
      <a:tcTxStyle b="on" i="off">
        <a:fontRef idx="minor">
          <a:srgbClr val="000000"/>
        </a:fontRef>
        <a:srgbClr val="000000"/>
      </a:tcTxStyle>
      <a:tcStyle>
        <a:tcBdr>
          <a:left>
            <a:ln w="12700" cap="flat">
              <a:solidFill>
                <a:srgbClr val="5E5E5E"/>
              </a:solidFill>
              <a:prstDash val="solid"/>
              <a:miter lim="400000"/>
            </a:ln>
          </a:left>
          <a:right>
            <a:ln w="12700" cap="flat">
              <a:solidFill>
                <a:srgbClr val="5E5E5E"/>
              </a:solidFill>
              <a:prstDash val="solid"/>
              <a:miter lim="400000"/>
            </a:ln>
          </a:right>
          <a:top>
            <a:ln w="38100" cap="flat">
              <a:solidFill>
                <a:srgbClr val="CB297B"/>
              </a:solidFill>
              <a:prstDash val="solid"/>
              <a:miter lim="400000"/>
            </a:ln>
          </a:top>
          <a:bottom>
            <a:ln w="12700" cap="flat">
              <a:solidFill>
                <a:srgbClr val="5E5E5E"/>
              </a:solidFill>
              <a:prstDash val="solid"/>
              <a:miter lim="400000"/>
            </a:ln>
          </a:bottom>
          <a:insideH>
            <a:ln w="12700" cap="flat">
              <a:solidFill>
                <a:srgbClr val="5E5E5E"/>
              </a:solidFill>
              <a:prstDash val="solid"/>
              <a:miter lim="400000"/>
            </a:ln>
          </a:insideH>
          <a:insideV>
            <a:ln w="12700" cap="flat">
              <a:solidFill>
                <a:srgbClr val="5E5E5E"/>
              </a:solidFill>
              <a:prstDash val="solid"/>
              <a:miter lim="400000"/>
            </a:ln>
          </a:insideV>
        </a:tcBdr>
        <a:fill>
          <a:solidFill>
            <a:srgbClr val="FFFFFF"/>
          </a:solidFill>
        </a:fill>
      </a:tcStyle>
    </a:lastRow>
    <a:firstRow>
      <a:tcTxStyle b="on" i="off">
        <a:fontRef idx="minor">
          <a:srgbClr val="FFFFFF"/>
        </a:fontRef>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5E5E5E"/>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991A5F"/>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wholeTbl>
    <a:band2H>
      <a:tcTxStyle/>
      <a:tcStyle>
        <a:tcBdr/>
        <a:fill>
          <a:solidFill>
            <a:srgbClr val="EDEEEE"/>
          </a:solidFill>
        </a:fill>
      </a:tcStyle>
    </a:band2H>
    <a:firstCol>
      <a:tcTxStyle b="on" i="off">
        <a:fontRef idx="minor">
          <a:srgbClr val="000000"/>
        </a:fontRef>
        <a:srgbClr val="000000"/>
      </a:tcTxStyle>
      <a:tcStyle>
        <a:tcBdr>
          <a:left>
            <a:ln w="12700" cap="flat">
              <a:solidFill>
                <a:srgbClr val="6C6C6C"/>
              </a:solidFill>
              <a:prstDash val="solid"/>
              <a:miter lim="400000"/>
            </a:ln>
          </a:left>
          <a:right>
            <a:ln w="254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25400" cap="flat">
              <a:solidFill>
                <a:srgbClr val="000000"/>
              </a:solidFill>
              <a:prstDash val="solid"/>
              <a:miter lim="400000"/>
            </a:ln>
          </a:top>
          <a:bottom>
            <a:ln w="12700" cap="flat">
              <a:solidFill>
                <a:srgbClr val="6C6C6C"/>
              </a:solidFill>
              <a:prstDash val="solid"/>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6C6C6C"/>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D6DCE0"/>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944"/>
    <p:restoredTop sz="94643"/>
  </p:normalViewPr>
  <p:slideViewPr>
    <p:cSldViewPr snapToGrid="0">
      <p:cViewPr varScale="1">
        <p:scale>
          <a:sx n="57" d="100"/>
          <a:sy n="57" d="100"/>
        </p:scale>
        <p:origin x="936"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8" name="Shape 168"/>
          <p:cNvSpPr>
            <a:spLocks noGrp="1" noRot="1" noChangeAspect="1"/>
          </p:cNvSpPr>
          <p:nvPr>
            <p:ph type="sldImg"/>
          </p:nvPr>
        </p:nvSpPr>
        <p:spPr>
          <a:xfrm>
            <a:off x="1143000" y="685800"/>
            <a:ext cx="4572000" cy="3429000"/>
          </a:xfrm>
          <a:prstGeom prst="rect">
            <a:avLst/>
          </a:prstGeom>
        </p:spPr>
        <p:txBody>
          <a:bodyPr/>
          <a:lstStyle/>
          <a:p>
            <a:endParaRPr/>
          </a:p>
        </p:txBody>
      </p:sp>
      <p:sp>
        <p:nvSpPr>
          <p:cNvPr id="169" name="Shape 169"/>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mn-lt"/>
        <a:ea typeface="+mn-ea"/>
        <a:cs typeface="+mn-cs"/>
        <a:sym typeface="Helvetica Neue"/>
      </a:defRPr>
    </a:lvl1pPr>
    <a:lvl2pPr indent="228600" defTabSz="457200" latinLnBrk="0">
      <a:lnSpc>
        <a:spcPct val="117999"/>
      </a:lnSpc>
      <a:defRPr sz="2200">
        <a:latin typeface="+mn-lt"/>
        <a:ea typeface="+mn-ea"/>
        <a:cs typeface="+mn-cs"/>
        <a:sym typeface="Helvetica Neue"/>
      </a:defRPr>
    </a:lvl2pPr>
    <a:lvl3pPr indent="457200" defTabSz="457200" latinLnBrk="0">
      <a:lnSpc>
        <a:spcPct val="117999"/>
      </a:lnSpc>
      <a:defRPr sz="2200">
        <a:latin typeface="+mn-lt"/>
        <a:ea typeface="+mn-ea"/>
        <a:cs typeface="+mn-cs"/>
        <a:sym typeface="Helvetica Neue"/>
      </a:defRPr>
    </a:lvl3pPr>
    <a:lvl4pPr indent="685800" defTabSz="457200" latinLnBrk="0">
      <a:lnSpc>
        <a:spcPct val="117999"/>
      </a:lnSpc>
      <a:defRPr sz="2200">
        <a:latin typeface="+mn-lt"/>
        <a:ea typeface="+mn-ea"/>
        <a:cs typeface="+mn-cs"/>
        <a:sym typeface="Helvetica Neue"/>
      </a:defRPr>
    </a:lvl4pPr>
    <a:lvl5pPr indent="914400" defTabSz="457200" latinLnBrk="0">
      <a:lnSpc>
        <a:spcPct val="117999"/>
      </a:lnSpc>
      <a:defRPr sz="2200">
        <a:latin typeface="+mn-lt"/>
        <a:ea typeface="+mn-ea"/>
        <a:cs typeface="+mn-cs"/>
        <a:sym typeface="Helvetica Neue"/>
      </a:defRPr>
    </a:lvl5pPr>
    <a:lvl6pPr indent="1143000" defTabSz="457200" latinLnBrk="0">
      <a:lnSpc>
        <a:spcPct val="117999"/>
      </a:lnSpc>
      <a:defRPr sz="2200">
        <a:latin typeface="+mn-lt"/>
        <a:ea typeface="+mn-ea"/>
        <a:cs typeface="+mn-cs"/>
        <a:sym typeface="Helvetica Neue"/>
      </a:defRPr>
    </a:lvl6pPr>
    <a:lvl7pPr indent="1371600" defTabSz="457200" latinLnBrk="0">
      <a:lnSpc>
        <a:spcPct val="117999"/>
      </a:lnSpc>
      <a:defRPr sz="2200">
        <a:latin typeface="+mn-lt"/>
        <a:ea typeface="+mn-ea"/>
        <a:cs typeface="+mn-cs"/>
        <a:sym typeface="Helvetica Neue"/>
      </a:defRPr>
    </a:lvl7pPr>
    <a:lvl8pPr indent="1600200" defTabSz="457200" latinLnBrk="0">
      <a:lnSpc>
        <a:spcPct val="117999"/>
      </a:lnSpc>
      <a:defRPr sz="2200">
        <a:latin typeface="+mn-lt"/>
        <a:ea typeface="+mn-ea"/>
        <a:cs typeface="+mn-cs"/>
        <a:sym typeface="Helvetica Neue"/>
      </a:defRPr>
    </a:lvl8pPr>
    <a:lvl9pPr indent="1828800" defTabSz="457200" latinLnBrk="0">
      <a:lnSpc>
        <a:spcPct val="117999"/>
      </a:lnSpc>
      <a:defRPr sz="2200">
        <a:latin typeface="+mn-lt"/>
        <a:ea typeface="+mn-ea"/>
        <a:cs typeface="+mn-cs"/>
        <a:sym typeface="Helvetica Neue"/>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p:spTree>
      <p:nvGrpSpPr>
        <p:cNvPr id="1" name=""/>
        <p:cNvGrpSpPr/>
        <p:nvPr/>
      </p:nvGrpSpPr>
      <p:grpSpPr>
        <a:xfrm>
          <a:off x="0" y="0"/>
          <a:ext cx="0" cy="0"/>
          <a:chOff x="0" y="0"/>
          <a:chExt cx="0" cy="0"/>
        </a:xfrm>
      </p:grpSpPr>
      <p:sp>
        <p:nvSpPr>
          <p:cNvPr id="11" name="Author and Date"/>
          <p:cNvSpPr txBox="1">
            <a:spLocks noGrp="1"/>
          </p:cNvSpPr>
          <p:nvPr>
            <p:ph type="body" sz="quarter" idx="21" hasCustomPrompt="1"/>
          </p:nvPr>
        </p:nvSpPr>
        <p:spPr>
          <a:xfrm>
            <a:off x="1201340" y="11859862"/>
            <a:ext cx="21971003" cy="636979"/>
          </a:xfrm>
          <a:prstGeom prst="rect">
            <a:avLst/>
          </a:prstGeom>
        </p:spPr>
        <p:txBody>
          <a:bodyPr lIns="45719" tIns="45719" rIns="45719" bIns="45719"/>
          <a:lstStyle>
            <a:lvl1pPr marL="0" indent="0" defTabSz="825500">
              <a:lnSpc>
                <a:spcPct val="100000"/>
              </a:lnSpc>
              <a:spcBef>
                <a:spcPts val="0"/>
              </a:spcBef>
              <a:buSzTx/>
              <a:buNone/>
              <a:defRPr sz="3600" b="1"/>
            </a:lvl1pPr>
          </a:lstStyle>
          <a:p>
            <a:r>
              <a:t>Author and Date</a:t>
            </a:r>
          </a:p>
        </p:txBody>
      </p:sp>
      <p:sp>
        <p:nvSpPr>
          <p:cNvPr id="12" name="Presentation Title"/>
          <p:cNvSpPr txBox="1">
            <a:spLocks noGrp="1"/>
          </p:cNvSpPr>
          <p:nvPr>
            <p:ph type="title" hasCustomPrompt="1"/>
          </p:nvPr>
        </p:nvSpPr>
        <p:spPr>
          <a:xfrm>
            <a:off x="1206496" y="2574991"/>
            <a:ext cx="21971004" cy="4648201"/>
          </a:xfrm>
          <a:prstGeom prst="rect">
            <a:avLst/>
          </a:prstGeom>
        </p:spPr>
        <p:txBody>
          <a:bodyPr anchor="b"/>
          <a:lstStyle>
            <a:lvl1pPr>
              <a:defRPr sz="11600" spc="-232"/>
            </a:lvl1pPr>
          </a:lstStyle>
          <a:p>
            <a:r>
              <a:t>Presentation Title</a:t>
            </a:r>
          </a:p>
        </p:txBody>
      </p:sp>
      <p:sp>
        <p:nvSpPr>
          <p:cNvPr id="13" name="Body Level One…"/>
          <p:cNvSpPr txBox="1">
            <a:spLocks noGrp="1"/>
          </p:cNvSpPr>
          <p:nvPr>
            <p:ph type="body" sz="quarter" idx="1" hasCustomPrompt="1"/>
          </p:nvPr>
        </p:nvSpPr>
        <p:spPr>
          <a:xfrm>
            <a:off x="1201342" y="7223190"/>
            <a:ext cx="21971001" cy="1905001"/>
          </a:xfrm>
          <a:prstGeom prst="rect">
            <a:avLst/>
          </a:prstGeom>
        </p:spPr>
        <p:txBody>
          <a:bodyPr/>
          <a:lstStyle>
            <a:lvl1pPr marL="0" indent="0" defTabSz="825500">
              <a:lnSpc>
                <a:spcPct val="100000"/>
              </a:lnSpc>
              <a:spcBef>
                <a:spcPts val="0"/>
              </a:spcBef>
              <a:buSzTx/>
              <a:buNone/>
              <a:defRPr sz="5500" b="1"/>
            </a:lvl1pPr>
            <a:lvl2pPr marL="0" indent="457200" defTabSz="825500">
              <a:lnSpc>
                <a:spcPct val="100000"/>
              </a:lnSpc>
              <a:spcBef>
                <a:spcPts val="0"/>
              </a:spcBef>
              <a:buSzTx/>
              <a:buNone/>
              <a:defRPr sz="5500" b="1"/>
            </a:lvl2pPr>
            <a:lvl3pPr marL="0" indent="914400" defTabSz="825500">
              <a:lnSpc>
                <a:spcPct val="100000"/>
              </a:lnSpc>
              <a:spcBef>
                <a:spcPts val="0"/>
              </a:spcBef>
              <a:buSzTx/>
              <a:buNone/>
              <a:defRPr sz="5500" b="1"/>
            </a:lvl3pPr>
            <a:lvl4pPr marL="0" indent="1371600" defTabSz="825500">
              <a:lnSpc>
                <a:spcPct val="100000"/>
              </a:lnSpc>
              <a:spcBef>
                <a:spcPts val="0"/>
              </a:spcBef>
              <a:buSzTx/>
              <a:buNone/>
              <a:defRPr sz="5500" b="1"/>
            </a:lvl4pPr>
            <a:lvl5pPr marL="0" indent="1828800" defTabSz="825500">
              <a:lnSpc>
                <a:spcPct val="100000"/>
              </a:lnSpc>
              <a:spcBef>
                <a:spcPts val="0"/>
              </a:spcBef>
              <a:buSzTx/>
              <a:buNone/>
              <a:defRPr sz="5500" b="1"/>
            </a:lvl5pPr>
          </a:lstStyle>
          <a:p>
            <a:r>
              <a:t>Presentation Subtitle</a:t>
            </a:r>
          </a:p>
          <a:p>
            <a:pPr lvl="1"/>
            <a:endParaRPr/>
          </a:p>
          <a:p>
            <a:pPr lvl="2"/>
            <a:endParaRPr/>
          </a:p>
          <a:p>
            <a:pPr lvl="3"/>
            <a:endParaRPr/>
          </a:p>
          <a:p>
            <a:pPr lvl="4"/>
            <a:endParaRPr/>
          </a:p>
        </p:txBody>
      </p:sp>
      <p:sp>
        <p:nvSpPr>
          <p:cNvPr id="1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Title Only">
    <p:spTree>
      <p:nvGrpSpPr>
        <p:cNvPr id="1" name=""/>
        <p:cNvGrpSpPr/>
        <p:nvPr/>
      </p:nvGrpSpPr>
      <p:grpSpPr>
        <a:xfrm>
          <a:off x="0" y="0"/>
          <a:ext cx="0" cy="0"/>
          <a:chOff x="0" y="0"/>
          <a:chExt cx="0" cy="0"/>
        </a:xfrm>
      </p:grpSpPr>
      <p:sp>
        <p:nvSpPr>
          <p:cNvPr id="99" name="Slide Title"/>
          <p:cNvSpPr txBox="1">
            <a:spLocks noGrp="1"/>
          </p:cNvSpPr>
          <p:nvPr>
            <p:ph type="title" hasCustomPrompt="1"/>
          </p:nvPr>
        </p:nvSpPr>
        <p:spPr>
          <a:xfrm>
            <a:off x="1206500" y="1079500"/>
            <a:ext cx="21971000" cy="1434949"/>
          </a:xfrm>
          <a:prstGeom prst="rect">
            <a:avLst/>
          </a:prstGeom>
        </p:spPr>
        <p:txBody>
          <a:bodyPr/>
          <a:lstStyle/>
          <a:p>
            <a:r>
              <a:t>Slide Title</a:t>
            </a:r>
          </a:p>
        </p:txBody>
      </p:sp>
      <p:sp>
        <p:nvSpPr>
          <p:cNvPr id="100" name="Slide Subtitle"/>
          <p:cNvSpPr txBox="1">
            <a:spLocks noGrp="1"/>
          </p:cNvSpPr>
          <p:nvPr>
            <p:ph type="body" sz="quarter" idx="21" hasCustomPrompt="1"/>
          </p:nvPr>
        </p:nvSpPr>
        <p:spPr>
          <a:xfrm>
            <a:off x="1206500" y="2372962"/>
            <a:ext cx="21971000" cy="934780"/>
          </a:xfrm>
          <a:prstGeom prst="rect">
            <a:avLst/>
          </a:prstGeom>
        </p:spPr>
        <p:txBody>
          <a:bodyPr lIns="45719" tIns="45719" rIns="45719" bIns="45719"/>
          <a:lstStyle>
            <a:lvl1pPr marL="0" indent="0" defTabSz="825500">
              <a:lnSpc>
                <a:spcPct val="100000"/>
              </a:lnSpc>
              <a:spcBef>
                <a:spcPts val="0"/>
              </a:spcBef>
              <a:buSzTx/>
              <a:buNone/>
              <a:defRPr sz="5500" b="1"/>
            </a:lvl1pPr>
          </a:lstStyle>
          <a:p>
            <a:r>
              <a:t>Slide Subtitle</a:t>
            </a:r>
          </a:p>
        </p:txBody>
      </p:sp>
      <p:sp>
        <p:nvSpPr>
          <p:cNvPr id="10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Agenda">
    <p:spTree>
      <p:nvGrpSpPr>
        <p:cNvPr id="1" name=""/>
        <p:cNvGrpSpPr/>
        <p:nvPr/>
      </p:nvGrpSpPr>
      <p:grpSpPr>
        <a:xfrm>
          <a:off x="0" y="0"/>
          <a:ext cx="0" cy="0"/>
          <a:chOff x="0" y="0"/>
          <a:chExt cx="0" cy="0"/>
        </a:xfrm>
      </p:grpSpPr>
      <p:sp>
        <p:nvSpPr>
          <p:cNvPr id="108" name="Agenda Title"/>
          <p:cNvSpPr txBox="1">
            <a:spLocks noGrp="1"/>
          </p:cNvSpPr>
          <p:nvPr>
            <p:ph type="title" hasCustomPrompt="1"/>
          </p:nvPr>
        </p:nvSpPr>
        <p:spPr>
          <a:xfrm>
            <a:off x="1206500" y="1079500"/>
            <a:ext cx="21971000" cy="1435100"/>
          </a:xfrm>
          <a:prstGeom prst="rect">
            <a:avLst/>
          </a:prstGeom>
        </p:spPr>
        <p:txBody>
          <a:bodyPr/>
          <a:lstStyle/>
          <a:p>
            <a:r>
              <a:t>Agenda Title</a:t>
            </a:r>
          </a:p>
        </p:txBody>
      </p:sp>
      <p:sp>
        <p:nvSpPr>
          <p:cNvPr id="109" name="Agenda Subtitle"/>
          <p:cNvSpPr txBox="1">
            <a:spLocks noGrp="1"/>
          </p:cNvSpPr>
          <p:nvPr>
            <p:ph type="body" sz="quarter" idx="21" hasCustomPrompt="1"/>
          </p:nvPr>
        </p:nvSpPr>
        <p:spPr>
          <a:xfrm>
            <a:off x="1206500" y="2372962"/>
            <a:ext cx="21971000" cy="934780"/>
          </a:xfrm>
          <a:prstGeom prst="rect">
            <a:avLst/>
          </a:prstGeom>
        </p:spPr>
        <p:txBody>
          <a:bodyPr lIns="45719" tIns="45719" rIns="45719" bIns="45719"/>
          <a:lstStyle>
            <a:lvl1pPr marL="0" indent="0" defTabSz="825500">
              <a:lnSpc>
                <a:spcPct val="100000"/>
              </a:lnSpc>
              <a:spcBef>
                <a:spcPts val="0"/>
              </a:spcBef>
              <a:buSzTx/>
              <a:buNone/>
              <a:defRPr sz="5500" b="1"/>
            </a:lvl1pPr>
          </a:lstStyle>
          <a:p>
            <a:r>
              <a:t>Agenda Subtitle</a:t>
            </a:r>
          </a:p>
        </p:txBody>
      </p:sp>
      <p:sp>
        <p:nvSpPr>
          <p:cNvPr id="110" name="Body Level One…"/>
          <p:cNvSpPr txBox="1">
            <a:spLocks noGrp="1"/>
          </p:cNvSpPr>
          <p:nvPr>
            <p:ph type="body" idx="1" hasCustomPrompt="1"/>
          </p:nvPr>
        </p:nvSpPr>
        <p:spPr>
          <a:prstGeom prst="rect">
            <a:avLst/>
          </a:prstGeom>
        </p:spPr>
        <p:txBody>
          <a:bodyPr/>
          <a:lstStyle>
            <a:lvl1pPr marL="0" indent="0" defTabSz="825500">
              <a:lnSpc>
                <a:spcPct val="100000"/>
              </a:lnSpc>
              <a:spcBef>
                <a:spcPts val="1800"/>
              </a:spcBef>
              <a:buSzTx/>
              <a:buNone/>
              <a:defRPr sz="5500" spc="-55"/>
            </a:lvl1pPr>
            <a:lvl2pPr marL="0" indent="457200" defTabSz="825500">
              <a:lnSpc>
                <a:spcPct val="100000"/>
              </a:lnSpc>
              <a:spcBef>
                <a:spcPts val="1800"/>
              </a:spcBef>
              <a:buSzTx/>
              <a:buNone/>
              <a:defRPr sz="5500" spc="-55"/>
            </a:lvl2pPr>
            <a:lvl3pPr marL="0" indent="914400" defTabSz="825500">
              <a:lnSpc>
                <a:spcPct val="100000"/>
              </a:lnSpc>
              <a:spcBef>
                <a:spcPts val="1800"/>
              </a:spcBef>
              <a:buSzTx/>
              <a:buNone/>
              <a:defRPr sz="5500" spc="-55"/>
            </a:lvl3pPr>
            <a:lvl4pPr marL="0" indent="1371600" defTabSz="825500">
              <a:lnSpc>
                <a:spcPct val="100000"/>
              </a:lnSpc>
              <a:spcBef>
                <a:spcPts val="1800"/>
              </a:spcBef>
              <a:buSzTx/>
              <a:buNone/>
              <a:defRPr sz="5500" spc="-55"/>
            </a:lvl4pPr>
            <a:lvl5pPr marL="0" indent="1828800" defTabSz="825500">
              <a:lnSpc>
                <a:spcPct val="100000"/>
              </a:lnSpc>
              <a:spcBef>
                <a:spcPts val="1800"/>
              </a:spcBef>
              <a:buSzTx/>
              <a:buNone/>
              <a:defRPr sz="5500" spc="-55"/>
            </a:lvl5pPr>
          </a:lstStyle>
          <a:p>
            <a:r>
              <a:t>Agenda Topics</a:t>
            </a:r>
          </a:p>
          <a:p>
            <a:pPr lvl="1"/>
            <a:endParaRPr/>
          </a:p>
          <a:p>
            <a:pPr lvl="2"/>
            <a:endParaRPr/>
          </a:p>
          <a:p>
            <a:pPr lvl="3"/>
            <a:endParaRPr/>
          </a:p>
          <a:p>
            <a:pPr lvl="4"/>
            <a:endParaRPr/>
          </a:p>
        </p:txBody>
      </p:sp>
      <p:sp>
        <p:nvSpPr>
          <p:cNvPr id="11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Statement">
    <p:spTree>
      <p:nvGrpSpPr>
        <p:cNvPr id="1" name=""/>
        <p:cNvGrpSpPr/>
        <p:nvPr/>
      </p:nvGrpSpPr>
      <p:grpSpPr>
        <a:xfrm>
          <a:off x="0" y="0"/>
          <a:ext cx="0" cy="0"/>
          <a:chOff x="0" y="0"/>
          <a:chExt cx="0" cy="0"/>
        </a:xfrm>
      </p:grpSpPr>
      <p:sp>
        <p:nvSpPr>
          <p:cNvPr id="118" name="Body Level One…"/>
          <p:cNvSpPr txBox="1">
            <a:spLocks noGrp="1"/>
          </p:cNvSpPr>
          <p:nvPr>
            <p:ph type="body" sz="half" idx="1" hasCustomPrompt="1"/>
          </p:nvPr>
        </p:nvSpPr>
        <p:spPr>
          <a:xfrm>
            <a:off x="1206500" y="4920843"/>
            <a:ext cx="21971000" cy="3874314"/>
          </a:xfrm>
          <a:prstGeom prst="rect">
            <a:avLst/>
          </a:prstGeom>
        </p:spPr>
        <p:txBody>
          <a:bodyPr anchor="ctr"/>
          <a:lstStyle>
            <a:lvl1pPr marL="0" indent="0" algn="ctr">
              <a:lnSpc>
                <a:spcPct val="80000"/>
              </a:lnSpc>
              <a:spcBef>
                <a:spcPts val="0"/>
              </a:spcBef>
              <a:buSzTx/>
              <a:buNone/>
              <a:defRPr sz="11600" spc="-232">
                <a:latin typeface="Helvetica Neue Medium"/>
                <a:ea typeface="Helvetica Neue Medium"/>
                <a:cs typeface="Helvetica Neue Medium"/>
                <a:sym typeface="Helvetica Neue Medium"/>
              </a:defRPr>
            </a:lvl1pPr>
            <a:lvl2pPr marL="0" indent="457200" algn="ctr">
              <a:lnSpc>
                <a:spcPct val="80000"/>
              </a:lnSpc>
              <a:spcBef>
                <a:spcPts val="0"/>
              </a:spcBef>
              <a:buSzTx/>
              <a:buNone/>
              <a:defRPr sz="11600" spc="-232">
                <a:latin typeface="Helvetica Neue Medium"/>
                <a:ea typeface="Helvetica Neue Medium"/>
                <a:cs typeface="Helvetica Neue Medium"/>
                <a:sym typeface="Helvetica Neue Medium"/>
              </a:defRPr>
            </a:lvl2pPr>
            <a:lvl3pPr marL="0" indent="914400" algn="ctr">
              <a:lnSpc>
                <a:spcPct val="80000"/>
              </a:lnSpc>
              <a:spcBef>
                <a:spcPts val="0"/>
              </a:spcBef>
              <a:buSzTx/>
              <a:buNone/>
              <a:defRPr sz="11600" spc="-232">
                <a:latin typeface="Helvetica Neue Medium"/>
                <a:ea typeface="Helvetica Neue Medium"/>
                <a:cs typeface="Helvetica Neue Medium"/>
                <a:sym typeface="Helvetica Neue Medium"/>
              </a:defRPr>
            </a:lvl3pPr>
            <a:lvl4pPr marL="0" indent="1371600" algn="ctr">
              <a:lnSpc>
                <a:spcPct val="80000"/>
              </a:lnSpc>
              <a:spcBef>
                <a:spcPts val="0"/>
              </a:spcBef>
              <a:buSzTx/>
              <a:buNone/>
              <a:defRPr sz="11600" spc="-232">
                <a:latin typeface="Helvetica Neue Medium"/>
                <a:ea typeface="Helvetica Neue Medium"/>
                <a:cs typeface="Helvetica Neue Medium"/>
                <a:sym typeface="Helvetica Neue Medium"/>
              </a:defRPr>
            </a:lvl4pPr>
            <a:lvl5pPr marL="0" indent="1828800" algn="ctr">
              <a:lnSpc>
                <a:spcPct val="80000"/>
              </a:lnSpc>
              <a:spcBef>
                <a:spcPts val="0"/>
              </a:spcBef>
              <a:buSzTx/>
              <a:buNone/>
              <a:defRPr sz="11600" spc="-232">
                <a:latin typeface="Helvetica Neue Medium"/>
                <a:ea typeface="Helvetica Neue Medium"/>
                <a:cs typeface="Helvetica Neue Medium"/>
                <a:sym typeface="Helvetica Neue Medium"/>
              </a:defRPr>
            </a:lvl5pPr>
          </a:lstStyle>
          <a:p>
            <a:r>
              <a:t>Statement</a:t>
            </a:r>
          </a:p>
          <a:p>
            <a:pPr lvl="1"/>
            <a:endParaRPr/>
          </a:p>
          <a:p>
            <a:pPr lvl="2"/>
            <a:endParaRPr/>
          </a:p>
          <a:p>
            <a:pPr lvl="3"/>
            <a:endParaRPr/>
          </a:p>
          <a:p>
            <a:pPr lvl="4"/>
            <a:endParaRPr/>
          </a:p>
        </p:txBody>
      </p:sp>
      <p:sp>
        <p:nvSpPr>
          <p:cNvPr id="11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Big Fact">
    <p:spTree>
      <p:nvGrpSpPr>
        <p:cNvPr id="1" name=""/>
        <p:cNvGrpSpPr/>
        <p:nvPr/>
      </p:nvGrpSpPr>
      <p:grpSpPr>
        <a:xfrm>
          <a:off x="0" y="0"/>
          <a:ext cx="0" cy="0"/>
          <a:chOff x="0" y="0"/>
          <a:chExt cx="0" cy="0"/>
        </a:xfrm>
      </p:grpSpPr>
      <p:sp>
        <p:nvSpPr>
          <p:cNvPr id="126" name="Body Level One…"/>
          <p:cNvSpPr txBox="1">
            <a:spLocks noGrp="1"/>
          </p:cNvSpPr>
          <p:nvPr>
            <p:ph type="body" idx="1" hasCustomPrompt="1"/>
          </p:nvPr>
        </p:nvSpPr>
        <p:spPr>
          <a:xfrm>
            <a:off x="1206500" y="1075927"/>
            <a:ext cx="21971000" cy="7241584"/>
          </a:xfrm>
          <a:prstGeom prst="rect">
            <a:avLst/>
          </a:prstGeom>
        </p:spPr>
        <p:txBody>
          <a:bodyPr anchor="b"/>
          <a:lstStyle>
            <a:lvl1pPr marL="0" indent="0" algn="ctr">
              <a:lnSpc>
                <a:spcPct val="80000"/>
              </a:lnSpc>
              <a:spcBef>
                <a:spcPts val="0"/>
              </a:spcBef>
              <a:buSzTx/>
              <a:buNone/>
              <a:defRPr sz="25000" b="1" spc="-250"/>
            </a:lvl1pPr>
            <a:lvl2pPr marL="0" indent="457200" algn="ctr">
              <a:lnSpc>
                <a:spcPct val="80000"/>
              </a:lnSpc>
              <a:spcBef>
                <a:spcPts val="0"/>
              </a:spcBef>
              <a:buSzTx/>
              <a:buNone/>
              <a:defRPr sz="25000" b="1" spc="-250"/>
            </a:lvl2pPr>
            <a:lvl3pPr marL="0" indent="914400" algn="ctr">
              <a:lnSpc>
                <a:spcPct val="80000"/>
              </a:lnSpc>
              <a:spcBef>
                <a:spcPts val="0"/>
              </a:spcBef>
              <a:buSzTx/>
              <a:buNone/>
              <a:defRPr sz="25000" b="1" spc="-250"/>
            </a:lvl3pPr>
            <a:lvl4pPr marL="0" indent="1371600" algn="ctr">
              <a:lnSpc>
                <a:spcPct val="80000"/>
              </a:lnSpc>
              <a:spcBef>
                <a:spcPts val="0"/>
              </a:spcBef>
              <a:buSzTx/>
              <a:buNone/>
              <a:defRPr sz="25000" b="1" spc="-250"/>
            </a:lvl4pPr>
            <a:lvl5pPr marL="0" indent="1828800" algn="ctr">
              <a:lnSpc>
                <a:spcPct val="80000"/>
              </a:lnSpc>
              <a:spcBef>
                <a:spcPts val="0"/>
              </a:spcBef>
              <a:buSzTx/>
              <a:buNone/>
              <a:defRPr sz="25000" b="1" spc="-250"/>
            </a:lvl5pPr>
          </a:lstStyle>
          <a:p>
            <a:r>
              <a:t>100%</a:t>
            </a:r>
          </a:p>
          <a:p>
            <a:pPr lvl="1"/>
            <a:endParaRPr/>
          </a:p>
          <a:p>
            <a:pPr lvl="2"/>
            <a:endParaRPr/>
          </a:p>
          <a:p>
            <a:pPr lvl="3"/>
            <a:endParaRPr/>
          </a:p>
          <a:p>
            <a:pPr lvl="4"/>
            <a:endParaRPr/>
          </a:p>
        </p:txBody>
      </p:sp>
      <p:sp>
        <p:nvSpPr>
          <p:cNvPr id="127" name="Fact information"/>
          <p:cNvSpPr txBox="1">
            <a:spLocks noGrp="1"/>
          </p:cNvSpPr>
          <p:nvPr>
            <p:ph type="body" sz="quarter" idx="21" hasCustomPrompt="1"/>
          </p:nvPr>
        </p:nvSpPr>
        <p:spPr>
          <a:xfrm>
            <a:off x="1206500" y="8262180"/>
            <a:ext cx="21971000" cy="934780"/>
          </a:xfrm>
          <a:prstGeom prst="rect">
            <a:avLst/>
          </a:prstGeom>
        </p:spPr>
        <p:txBody>
          <a:bodyPr lIns="45719" tIns="45719" rIns="45719" bIns="45719"/>
          <a:lstStyle>
            <a:lvl1pPr marL="0" indent="0" algn="ctr" defTabSz="825500">
              <a:lnSpc>
                <a:spcPct val="100000"/>
              </a:lnSpc>
              <a:spcBef>
                <a:spcPts val="0"/>
              </a:spcBef>
              <a:buSzTx/>
              <a:buNone/>
              <a:defRPr sz="5500" b="1"/>
            </a:lvl1pPr>
          </a:lstStyle>
          <a:p>
            <a:r>
              <a:t>Fact information</a:t>
            </a:r>
          </a:p>
        </p:txBody>
      </p:sp>
      <p:sp>
        <p:nvSpPr>
          <p:cNvPr id="12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tx">
  <p:cSld name="Quote">
    <p:spTree>
      <p:nvGrpSpPr>
        <p:cNvPr id="1" name=""/>
        <p:cNvGrpSpPr/>
        <p:nvPr/>
      </p:nvGrpSpPr>
      <p:grpSpPr>
        <a:xfrm>
          <a:off x="0" y="0"/>
          <a:ext cx="0" cy="0"/>
          <a:chOff x="0" y="0"/>
          <a:chExt cx="0" cy="0"/>
        </a:xfrm>
      </p:grpSpPr>
      <p:sp>
        <p:nvSpPr>
          <p:cNvPr id="135" name="Attribution"/>
          <p:cNvSpPr txBox="1">
            <a:spLocks noGrp="1"/>
          </p:cNvSpPr>
          <p:nvPr>
            <p:ph type="body" sz="quarter" idx="21" hasCustomPrompt="1"/>
          </p:nvPr>
        </p:nvSpPr>
        <p:spPr>
          <a:xfrm>
            <a:off x="2430025" y="10675453"/>
            <a:ext cx="20200052" cy="636979"/>
          </a:xfrm>
          <a:prstGeom prst="rect">
            <a:avLst/>
          </a:prstGeom>
        </p:spPr>
        <p:txBody>
          <a:bodyPr lIns="45719" tIns="45719" rIns="45719" bIns="45719"/>
          <a:lstStyle>
            <a:lvl1pPr marL="0" indent="0" defTabSz="825500">
              <a:lnSpc>
                <a:spcPct val="100000"/>
              </a:lnSpc>
              <a:spcBef>
                <a:spcPts val="0"/>
              </a:spcBef>
              <a:buSzTx/>
              <a:buNone/>
              <a:defRPr sz="3600" b="1"/>
            </a:lvl1pPr>
          </a:lstStyle>
          <a:p>
            <a:r>
              <a:t>Attribution</a:t>
            </a:r>
          </a:p>
        </p:txBody>
      </p:sp>
      <p:sp>
        <p:nvSpPr>
          <p:cNvPr id="136" name="Body Level One…"/>
          <p:cNvSpPr txBox="1">
            <a:spLocks noGrp="1"/>
          </p:cNvSpPr>
          <p:nvPr>
            <p:ph type="body" sz="half" idx="1" hasCustomPrompt="1"/>
          </p:nvPr>
        </p:nvSpPr>
        <p:spPr>
          <a:xfrm>
            <a:off x="1753923" y="4939860"/>
            <a:ext cx="20876154" cy="3836280"/>
          </a:xfrm>
          <a:prstGeom prst="rect">
            <a:avLst/>
          </a:prstGeom>
        </p:spPr>
        <p:txBody>
          <a:bodyPr/>
          <a:lstStyle>
            <a:lvl1pPr marL="638923" indent="-469900">
              <a:spcBef>
                <a:spcPts val="0"/>
              </a:spcBef>
              <a:buSzTx/>
              <a:buNone/>
              <a:defRPr sz="8500" spc="-170">
                <a:latin typeface="Helvetica Neue Medium"/>
                <a:ea typeface="Helvetica Neue Medium"/>
                <a:cs typeface="Helvetica Neue Medium"/>
                <a:sym typeface="Helvetica Neue Medium"/>
              </a:defRPr>
            </a:lvl1pPr>
            <a:lvl2pPr marL="638923" indent="-12700">
              <a:spcBef>
                <a:spcPts val="0"/>
              </a:spcBef>
              <a:buSzTx/>
              <a:buNone/>
              <a:defRPr sz="8500" spc="-170">
                <a:latin typeface="Helvetica Neue Medium"/>
                <a:ea typeface="Helvetica Neue Medium"/>
                <a:cs typeface="Helvetica Neue Medium"/>
                <a:sym typeface="Helvetica Neue Medium"/>
              </a:defRPr>
            </a:lvl2pPr>
            <a:lvl3pPr marL="638923" indent="444500">
              <a:spcBef>
                <a:spcPts val="0"/>
              </a:spcBef>
              <a:buSzTx/>
              <a:buNone/>
              <a:defRPr sz="8500" spc="-170">
                <a:latin typeface="Helvetica Neue Medium"/>
                <a:ea typeface="Helvetica Neue Medium"/>
                <a:cs typeface="Helvetica Neue Medium"/>
                <a:sym typeface="Helvetica Neue Medium"/>
              </a:defRPr>
            </a:lvl3pPr>
            <a:lvl4pPr marL="638923" indent="901700">
              <a:spcBef>
                <a:spcPts val="0"/>
              </a:spcBef>
              <a:buSzTx/>
              <a:buNone/>
              <a:defRPr sz="8500" spc="-170">
                <a:latin typeface="Helvetica Neue Medium"/>
                <a:ea typeface="Helvetica Neue Medium"/>
                <a:cs typeface="Helvetica Neue Medium"/>
                <a:sym typeface="Helvetica Neue Medium"/>
              </a:defRPr>
            </a:lvl4pPr>
            <a:lvl5pPr marL="638923" indent="1358900">
              <a:spcBef>
                <a:spcPts val="0"/>
              </a:spcBef>
              <a:buSzTx/>
              <a:buNone/>
              <a:defRPr sz="8500" spc="-170">
                <a:latin typeface="Helvetica Neue Medium"/>
                <a:ea typeface="Helvetica Neue Medium"/>
                <a:cs typeface="Helvetica Neue Medium"/>
                <a:sym typeface="Helvetica Neue Medium"/>
              </a:defRPr>
            </a:lvl5pPr>
          </a:lstStyle>
          <a:p>
            <a:r>
              <a:t>“Notable Quote”</a:t>
            </a:r>
          </a:p>
          <a:p>
            <a:pPr lvl="1"/>
            <a:endParaRPr/>
          </a:p>
          <a:p>
            <a:pPr lvl="2"/>
            <a:endParaRPr/>
          </a:p>
          <a:p>
            <a:pPr lvl="3"/>
            <a:endParaRPr/>
          </a:p>
          <a:p>
            <a:pPr lvl="4"/>
            <a:endParaRPr/>
          </a:p>
        </p:txBody>
      </p:sp>
      <p:sp>
        <p:nvSpPr>
          <p:cNvPr id="137"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type="tx">
  <p:cSld name="Photo - 3 Up">
    <p:spTree>
      <p:nvGrpSpPr>
        <p:cNvPr id="1" name=""/>
        <p:cNvGrpSpPr/>
        <p:nvPr/>
      </p:nvGrpSpPr>
      <p:grpSpPr>
        <a:xfrm>
          <a:off x="0" y="0"/>
          <a:ext cx="0" cy="0"/>
          <a:chOff x="0" y="0"/>
          <a:chExt cx="0" cy="0"/>
        </a:xfrm>
      </p:grpSpPr>
      <p:sp>
        <p:nvSpPr>
          <p:cNvPr id="144" name="Bowl of salad with fried rice, boiled eggs, and chopsticks"/>
          <p:cNvSpPr>
            <a:spLocks noGrp="1"/>
          </p:cNvSpPr>
          <p:nvPr>
            <p:ph type="pic" sz="quarter" idx="21"/>
          </p:nvPr>
        </p:nvSpPr>
        <p:spPr>
          <a:xfrm>
            <a:off x="15760700" y="1016000"/>
            <a:ext cx="7439099" cy="5949678"/>
          </a:xfrm>
          <a:prstGeom prst="rect">
            <a:avLst/>
          </a:prstGeom>
        </p:spPr>
        <p:txBody>
          <a:bodyPr lIns="91439" tIns="45719" rIns="91439" bIns="45719">
            <a:noAutofit/>
          </a:bodyPr>
          <a:lstStyle/>
          <a:p>
            <a:endParaRPr/>
          </a:p>
        </p:txBody>
      </p:sp>
      <p:sp>
        <p:nvSpPr>
          <p:cNvPr id="145" name="Bowl with salmon cakes, salad, and hummus "/>
          <p:cNvSpPr>
            <a:spLocks noGrp="1"/>
          </p:cNvSpPr>
          <p:nvPr>
            <p:ph type="pic" sz="half" idx="22"/>
          </p:nvPr>
        </p:nvSpPr>
        <p:spPr>
          <a:xfrm>
            <a:off x="13500100" y="3978275"/>
            <a:ext cx="10439400" cy="12150181"/>
          </a:xfrm>
          <a:prstGeom prst="rect">
            <a:avLst/>
          </a:prstGeom>
        </p:spPr>
        <p:txBody>
          <a:bodyPr lIns="91439" tIns="45719" rIns="91439" bIns="45719">
            <a:noAutofit/>
          </a:bodyPr>
          <a:lstStyle/>
          <a:p>
            <a:endParaRPr/>
          </a:p>
        </p:txBody>
      </p:sp>
      <p:sp>
        <p:nvSpPr>
          <p:cNvPr id="146" name="Bowl of pappardelle pasta with parsley butter, roasted hazelnuts, and shaved parmesan cheese"/>
          <p:cNvSpPr>
            <a:spLocks noGrp="1"/>
          </p:cNvSpPr>
          <p:nvPr>
            <p:ph type="pic" idx="23"/>
          </p:nvPr>
        </p:nvSpPr>
        <p:spPr>
          <a:xfrm>
            <a:off x="-139700" y="495300"/>
            <a:ext cx="16611600" cy="12458700"/>
          </a:xfrm>
          <a:prstGeom prst="rect">
            <a:avLst/>
          </a:prstGeom>
        </p:spPr>
        <p:txBody>
          <a:bodyPr lIns="91439" tIns="45719" rIns="91439" bIns="45719">
            <a:noAutofit/>
          </a:bodyPr>
          <a:lstStyle/>
          <a:p>
            <a:endParaRPr/>
          </a:p>
        </p:txBody>
      </p:sp>
      <p:sp>
        <p:nvSpPr>
          <p:cNvPr id="147"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6.xml><?xml version="1.0" encoding="utf-8"?>
<p:sldLayout xmlns:a="http://schemas.openxmlformats.org/drawingml/2006/main" xmlns:r="http://schemas.openxmlformats.org/officeDocument/2006/relationships" xmlns:p="http://schemas.openxmlformats.org/presentationml/2006/main" type="tx">
  <p:cSld name="Photo">
    <p:spTree>
      <p:nvGrpSpPr>
        <p:cNvPr id="1" name=""/>
        <p:cNvGrpSpPr/>
        <p:nvPr/>
      </p:nvGrpSpPr>
      <p:grpSpPr>
        <a:xfrm>
          <a:off x="0" y="0"/>
          <a:ext cx="0" cy="0"/>
          <a:chOff x="0" y="0"/>
          <a:chExt cx="0" cy="0"/>
        </a:xfrm>
      </p:grpSpPr>
      <p:sp>
        <p:nvSpPr>
          <p:cNvPr id="154" name="bowl of salad with fried rice, boiled eggs, and chopsticks"/>
          <p:cNvSpPr>
            <a:spLocks noGrp="1"/>
          </p:cNvSpPr>
          <p:nvPr>
            <p:ph type="pic" idx="21"/>
          </p:nvPr>
        </p:nvSpPr>
        <p:spPr>
          <a:xfrm>
            <a:off x="-1333500" y="-5524500"/>
            <a:ext cx="27051000" cy="21640800"/>
          </a:xfrm>
          <a:prstGeom prst="rect">
            <a:avLst/>
          </a:prstGeom>
        </p:spPr>
        <p:txBody>
          <a:bodyPr lIns="91439" tIns="45719" rIns="91439" bIns="45719">
            <a:noAutofit/>
          </a:bodyPr>
          <a:lstStyle/>
          <a:p>
            <a:endParaRPr/>
          </a:p>
        </p:txBody>
      </p:sp>
      <p:sp>
        <p:nvSpPr>
          <p:cNvPr id="155" name="Slide Number"/>
          <p:cNvSpPr txBox="1">
            <a:spLocks noGrp="1"/>
          </p:cNvSpPr>
          <p:nvPr>
            <p:ph type="sldNum" sz="quarter" idx="2"/>
          </p:nvPr>
        </p:nvSpPr>
        <p:spPr>
          <a:prstGeom prst="rect">
            <a:avLst/>
          </a:prstGeom>
        </p:spPr>
        <p:txBody>
          <a:bodyPr/>
          <a:lstStyle>
            <a:lvl1pPr>
              <a:defRPr>
                <a:solidFill>
                  <a:srgbClr val="FFFFFF"/>
                </a:solidFill>
              </a:defRPr>
            </a:lvl1pPr>
          </a:lstStyle>
          <a:p>
            <a:fld id="{86CB4B4D-7CA3-9044-876B-883B54F8677D}" type="slidenum">
              <a:t>‹#›</a:t>
            </a:fld>
            <a:endParaRPr/>
          </a:p>
        </p:txBody>
      </p:sp>
    </p:spTree>
  </p:cSld>
  <p:clrMapOvr>
    <a:masterClrMapping/>
  </p:clrMapOvr>
  <p:transition spd="med"/>
</p:sldLayout>
</file>

<file path=ppt/slideLayouts/slideLayout17.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6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mp; Photo">
    <p:spTree>
      <p:nvGrpSpPr>
        <p:cNvPr id="1" name=""/>
        <p:cNvGrpSpPr/>
        <p:nvPr/>
      </p:nvGrpSpPr>
      <p:grpSpPr>
        <a:xfrm>
          <a:off x="0" y="0"/>
          <a:ext cx="0" cy="0"/>
          <a:chOff x="0" y="0"/>
          <a:chExt cx="0" cy="0"/>
        </a:xfrm>
      </p:grpSpPr>
      <p:sp>
        <p:nvSpPr>
          <p:cNvPr id="21" name="Avocados and limes"/>
          <p:cNvSpPr>
            <a:spLocks noGrp="1"/>
          </p:cNvSpPr>
          <p:nvPr>
            <p:ph type="pic" idx="21"/>
          </p:nvPr>
        </p:nvSpPr>
        <p:spPr>
          <a:xfrm>
            <a:off x="-1155700" y="-1295400"/>
            <a:ext cx="26746200" cy="16018933"/>
          </a:xfrm>
          <a:prstGeom prst="rect">
            <a:avLst/>
          </a:prstGeom>
        </p:spPr>
        <p:txBody>
          <a:bodyPr lIns="91439" tIns="45719" rIns="91439" bIns="45719">
            <a:noAutofit/>
          </a:bodyPr>
          <a:lstStyle/>
          <a:p>
            <a:endParaRPr/>
          </a:p>
        </p:txBody>
      </p:sp>
      <p:sp>
        <p:nvSpPr>
          <p:cNvPr id="22" name="Presentation Title"/>
          <p:cNvSpPr txBox="1">
            <a:spLocks noGrp="1"/>
          </p:cNvSpPr>
          <p:nvPr>
            <p:ph type="title" hasCustomPrompt="1"/>
          </p:nvPr>
        </p:nvSpPr>
        <p:spPr>
          <a:xfrm>
            <a:off x="1206500" y="7124700"/>
            <a:ext cx="21971000" cy="4648200"/>
          </a:xfrm>
          <a:prstGeom prst="rect">
            <a:avLst/>
          </a:prstGeom>
        </p:spPr>
        <p:txBody>
          <a:bodyPr anchor="b"/>
          <a:lstStyle>
            <a:lvl1pPr>
              <a:defRPr sz="11600" spc="-232"/>
            </a:lvl1pPr>
          </a:lstStyle>
          <a:p>
            <a:r>
              <a:t>Presentation Title</a:t>
            </a:r>
          </a:p>
        </p:txBody>
      </p:sp>
      <p:sp>
        <p:nvSpPr>
          <p:cNvPr id="23" name="Author and Date"/>
          <p:cNvSpPr txBox="1">
            <a:spLocks noGrp="1"/>
          </p:cNvSpPr>
          <p:nvPr>
            <p:ph type="body" sz="quarter" idx="22" hasCustomPrompt="1"/>
          </p:nvPr>
        </p:nvSpPr>
        <p:spPr>
          <a:xfrm>
            <a:off x="1207690" y="1106137"/>
            <a:ext cx="21968621" cy="636979"/>
          </a:xfrm>
          <a:prstGeom prst="rect">
            <a:avLst/>
          </a:prstGeom>
        </p:spPr>
        <p:txBody>
          <a:bodyPr lIns="45719" tIns="45719" rIns="45719" bIns="45719"/>
          <a:lstStyle>
            <a:lvl1pPr marL="0" indent="0" defTabSz="825500">
              <a:lnSpc>
                <a:spcPct val="100000"/>
              </a:lnSpc>
              <a:spcBef>
                <a:spcPts val="0"/>
              </a:spcBef>
              <a:buSzTx/>
              <a:buNone/>
              <a:defRPr sz="3600" b="1"/>
            </a:lvl1pPr>
          </a:lstStyle>
          <a:p>
            <a:r>
              <a:t>Author and Date</a:t>
            </a:r>
          </a:p>
        </p:txBody>
      </p:sp>
      <p:sp>
        <p:nvSpPr>
          <p:cNvPr id="24" name="Body Level One…"/>
          <p:cNvSpPr txBox="1">
            <a:spLocks noGrp="1"/>
          </p:cNvSpPr>
          <p:nvPr>
            <p:ph type="body" sz="quarter" idx="1" hasCustomPrompt="1"/>
          </p:nvPr>
        </p:nvSpPr>
        <p:spPr>
          <a:xfrm>
            <a:off x="1206500" y="11609910"/>
            <a:ext cx="21971000" cy="1116952"/>
          </a:xfrm>
          <a:prstGeom prst="rect">
            <a:avLst/>
          </a:prstGeom>
        </p:spPr>
        <p:txBody>
          <a:bodyPr/>
          <a:lstStyle>
            <a:lvl1pPr marL="0" indent="0" defTabSz="825500">
              <a:lnSpc>
                <a:spcPct val="100000"/>
              </a:lnSpc>
              <a:spcBef>
                <a:spcPts val="0"/>
              </a:spcBef>
              <a:buSzTx/>
              <a:buNone/>
              <a:defRPr sz="5500" b="1"/>
            </a:lvl1pPr>
            <a:lvl2pPr marL="0" indent="457200" defTabSz="825500">
              <a:lnSpc>
                <a:spcPct val="100000"/>
              </a:lnSpc>
              <a:spcBef>
                <a:spcPts val="0"/>
              </a:spcBef>
              <a:buSzTx/>
              <a:buNone/>
              <a:defRPr sz="5500" b="1"/>
            </a:lvl2pPr>
            <a:lvl3pPr marL="0" indent="914400" defTabSz="825500">
              <a:lnSpc>
                <a:spcPct val="100000"/>
              </a:lnSpc>
              <a:spcBef>
                <a:spcPts val="0"/>
              </a:spcBef>
              <a:buSzTx/>
              <a:buNone/>
              <a:defRPr sz="5500" b="1"/>
            </a:lvl3pPr>
            <a:lvl4pPr marL="0" indent="1371600" defTabSz="825500">
              <a:lnSpc>
                <a:spcPct val="100000"/>
              </a:lnSpc>
              <a:spcBef>
                <a:spcPts val="0"/>
              </a:spcBef>
              <a:buSzTx/>
              <a:buNone/>
              <a:defRPr sz="5500" b="1"/>
            </a:lvl4pPr>
            <a:lvl5pPr marL="0" indent="1828800" defTabSz="825500">
              <a:lnSpc>
                <a:spcPct val="100000"/>
              </a:lnSpc>
              <a:spcBef>
                <a:spcPts val="0"/>
              </a:spcBef>
              <a:buSzTx/>
              <a:buNone/>
              <a:defRPr sz="5500" b="1"/>
            </a:lvl5pPr>
          </a:lstStyle>
          <a:p>
            <a:r>
              <a:t>Presentation Subtitle</a:t>
            </a:r>
          </a:p>
          <a:p>
            <a:pPr lvl="1"/>
            <a:endParaRPr/>
          </a:p>
          <a:p>
            <a:pPr lvl="2"/>
            <a:endParaRPr/>
          </a:p>
          <a:p>
            <a:pPr lvl="3"/>
            <a:endParaRPr/>
          </a:p>
          <a:p>
            <a:pPr lvl="4"/>
            <a:endParaRPr/>
          </a:p>
        </p:txBody>
      </p:sp>
      <p:sp>
        <p:nvSpPr>
          <p:cNvPr id="2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mp; Photo Alt">
    <p:spTree>
      <p:nvGrpSpPr>
        <p:cNvPr id="1" name=""/>
        <p:cNvGrpSpPr/>
        <p:nvPr/>
      </p:nvGrpSpPr>
      <p:grpSpPr>
        <a:xfrm>
          <a:off x="0" y="0"/>
          <a:ext cx="0" cy="0"/>
          <a:chOff x="0" y="0"/>
          <a:chExt cx="0" cy="0"/>
        </a:xfrm>
      </p:grpSpPr>
      <p:sp>
        <p:nvSpPr>
          <p:cNvPr id="32" name="Bowl with salmon cakes, salad, and hummus"/>
          <p:cNvSpPr>
            <a:spLocks noGrp="1"/>
          </p:cNvSpPr>
          <p:nvPr>
            <p:ph type="pic" idx="21"/>
          </p:nvPr>
        </p:nvSpPr>
        <p:spPr>
          <a:xfrm>
            <a:off x="10972800" y="-203200"/>
            <a:ext cx="12144837" cy="14135100"/>
          </a:xfrm>
          <a:prstGeom prst="rect">
            <a:avLst/>
          </a:prstGeom>
        </p:spPr>
        <p:txBody>
          <a:bodyPr lIns="91439" tIns="45719" rIns="91439" bIns="45719">
            <a:noAutofit/>
          </a:bodyPr>
          <a:lstStyle/>
          <a:p>
            <a:endParaRPr/>
          </a:p>
        </p:txBody>
      </p:sp>
      <p:sp>
        <p:nvSpPr>
          <p:cNvPr id="33" name="Slide Title"/>
          <p:cNvSpPr txBox="1">
            <a:spLocks noGrp="1"/>
          </p:cNvSpPr>
          <p:nvPr>
            <p:ph type="title" hasCustomPrompt="1"/>
          </p:nvPr>
        </p:nvSpPr>
        <p:spPr>
          <a:xfrm>
            <a:off x="1206500" y="1270000"/>
            <a:ext cx="9779000" cy="5882273"/>
          </a:xfrm>
          <a:prstGeom prst="rect">
            <a:avLst/>
          </a:prstGeom>
        </p:spPr>
        <p:txBody>
          <a:bodyPr anchor="b"/>
          <a:lstStyle/>
          <a:p>
            <a:r>
              <a:t>Slide Title</a:t>
            </a:r>
          </a:p>
        </p:txBody>
      </p:sp>
      <p:sp>
        <p:nvSpPr>
          <p:cNvPr id="34" name="Body Level One…"/>
          <p:cNvSpPr txBox="1">
            <a:spLocks noGrp="1"/>
          </p:cNvSpPr>
          <p:nvPr>
            <p:ph type="body" sz="quarter" idx="1" hasCustomPrompt="1"/>
          </p:nvPr>
        </p:nvSpPr>
        <p:spPr>
          <a:xfrm>
            <a:off x="1206500" y="7060576"/>
            <a:ext cx="9779000" cy="5385424"/>
          </a:xfrm>
          <a:prstGeom prst="rect">
            <a:avLst/>
          </a:prstGeom>
        </p:spPr>
        <p:txBody>
          <a:bodyPr/>
          <a:lstStyle>
            <a:lvl1pPr marL="0" indent="0" defTabSz="825500">
              <a:lnSpc>
                <a:spcPct val="100000"/>
              </a:lnSpc>
              <a:spcBef>
                <a:spcPts val="0"/>
              </a:spcBef>
              <a:buSzTx/>
              <a:buNone/>
              <a:defRPr sz="5500" b="1"/>
            </a:lvl1pPr>
            <a:lvl2pPr marL="0" indent="457200" defTabSz="825500">
              <a:lnSpc>
                <a:spcPct val="100000"/>
              </a:lnSpc>
              <a:spcBef>
                <a:spcPts val="0"/>
              </a:spcBef>
              <a:buSzTx/>
              <a:buNone/>
              <a:defRPr sz="5500" b="1"/>
            </a:lvl2pPr>
            <a:lvl3pPr marL="0" indent="914400" defTabSz="825500">
              <a:lnSpc>
                <a:spcPct val="100000"/>
              </a:lnSpc>
              <a:spcBef>
                <a:spcPts val="0"/>
              </a:spcBef>
              <a:buSzTx/>
              <a:buNone/>
              <a:defRPr sz="5500" b="1"/>
            </a:lvl3pPr>
            <a:lvl4pPr marL="0" indent="1371600" defTabSz="825500">
              <a:lnSpc>
                <a:spcPct val="100000"/>
              </a:lnSpc>
              <a:spcBef>
                <a:spcPts val="0"/>
              </a:spcBef>
              <a:buSzTx/>
              <a:buNone/>
              <a:defRPr sz="5500" b="1"/>
            </a:lvl4pPr>
            <a:lvl5pPr marL="0" indent="1828800" defTabSz="825500">
              <a:lnSpc>
                <a:spcPct val="100000"/>
              </a:lnSpc>
              <a:spcBef>
                <a:spcPts val="0"/>
              </a:spcBef>
              <a:buSzTx/>
              <a:buNone/>
              <a:defRPr sz="5500" b="1"/>
            </a:lvl5pPr>
          </a:lstStyle>
          <a:p>
            <a:r>
              <a:t>Slide Subtitle</a:t>
            </a:r>
          </a:p>
          <a:p>
            <a:pPr lvl="1"/>
            <a:endParaRPr/>
          </a:p>
          <a:p>
            <a:pPr lvl="2"/>
            <a:endParaRPr/>
          </a:p>
          <a:p>
            <a:pPr lvl="3"/>
            <a:endParaRPr/>
          </a:p>
          <a:p>
            <a:pPr lvl="4"/>
            <a:endParaRPr/>
          </a:p>
        </p:txBody>
      </p:sp>
      <p:sp>
        <p:nvSpPr>
          <p:cNvPr id="35" name="Slide Number"/>
          <p:cNvSpPr txBox="1">
            <a:spLocks noGrp="1"/>
          </p:cNvSpPr>
          <p:nvPr>
            <p:ph type="sldNum" sz="quarter" idx="2"/>
          </p:nvPr>
        </p:nvSpPr>
        <p:spPr>
          <a:xfrm>
            <a:off x="12001499" y="13085233"/>
            <a:ext cx="368505" cy="374600"/>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42" name="Slide Title"/>
          <p:cNvSpPr txBox="1">
            <a:spLocks noGrp="1"/>
          </p:cNvSpPr>
          <p:nvPr>
            <p:ph type="title" hasCustomPrompt="1"/>
          </p:nvPr>
        </p:nvSpPr>
        <p:spPr>
          <a:prstGeom prst="rect">
            <a:avLst/>
          </a:prstGeom>
        </p:spPr>
        <p:txBody>
          <a:bodyPr/>
          <a:lstStyle/>
          <a:p>
            <a:r>
              <a:t>Slide Title</a:t>
            </a:r>
          </a:p>
        </p:txBody>
      </p:sp>
      <p:sp>
        <p:nvSpPr>
          <p:cNvPr id="43" name="Slide Subtitle"/>
          <p:cNvSpPr txBox="1">
            <a:spLocks noGrp="1"/>
          </p:cNvSpPr>
          <p:nvPr>
            <p:ph type="body" sz="quarter" idx="21" hasCustomPrompt="1"/>
          </p:nvPr>
        </p:nvSpPr>
        <p:spPr>
          <a:xfrm>
            <a:off x="1206500" y="2372962"/>
            <a:ext cx="21971000" cy="934780"/>
          </a:xfrm>
          <a:prstGeom prst="rect">
            <a:avLst/>
          </a:prstGeom>
        </p:spPr>
        <p:txBody>
          <a:bodyPr lIns="45719" tIns="45719" rIns="45719" bIns="45719"/>
          <a:lstStyle>
            <a:lvl1pPr marL="0" indent="0" defTabSz="825500">
              <a:lnSpc>
                <a:spcPct val="100000"/>
              </a:lnSpc>
              <a:spcBef>
                <a:spcPts val="0"/>
              </a:spcBef>
              <a:buSzTx/>
              <a:buNone/>
              <a:defRPr sz="5500" b="1"/>
            </a:lvl1pPr>
          </a:lstStyle>
          <a:p>
            <a:r>
              <a:t>Slide Subtitle</a:t>
            </a:r>
          </a:p>
        </p:txBody>
      </p:sp>
      <p:sp>
        <p:nvSpPr>
          <p:cNvPr id="44" name="Body Level One…"/>
          <p:cNvSpPr txBox="1">
            <a:spLocks noGrp="1"/>
          </p:cNvSpPr>
          <p:nvPr>
            <p:ph type="body" idx="1" hasCustomPrompt="1"/>
          </p:nvPr>
        </p:nvSpPr>
        <p:spPr>
          <a:prstGeom prst="rect">
            <a:avLst/>
          </a:prstGeom>
        </p:spPr>
        <p:txBody>
          <a:bodyPr/>
          <a:lstStyle/>
          <a:p>
            <a:r>
              <a:t>Slide bullet text</a:t>
            </a:r>
          </a:p>
          <a:p>
            <a:pPr lvl="1"/>
            <a:endParaRPr/>
          </a:p>
          <a:p>
            <a:pPr lvl="2"/>
            <a:endParaRPr/>
          </a:p>
          <a:p>
            <a:pPr lvl="3"/>
            <a:endParaRPr/>
          </a:p>
          <a:p>
            <a:pPr lvl="4"/>
            <a:endParaRPr/>
          </a:p>
        </p:txBody>
      </p:sp>
      <p:sp>
        <p:nvSpPr>
          <p:cNvPr id="4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Bullets">
    <p:spTree>
      <p:nvGrpSpPr>
        <p:cNvPr id="1" name=""/>
        <p:cNvGrpSpPr/>
        <p:nvPr/>
      </p:nvGrpSpPr>
      <p:grpSpPr>
        <a:xfrm>
          <a:off x="0" y="0"/>
          <a:ext cx="0" cy="0"/>
          <a:chOff x="0" y="0"/>
          <a:chExt cx="0" cy="0"/>
        </a:xfrm>
      </p:grpSpPr>
      <p:sp>
        <p:nvSpPr>
          <p:cNvPr id="52" name="Body Level One…"/>
          <p:cNvSpPr txBox="1">
            <a:spLocks noGrp="1"/>
          </p:cNvSpPr>
          <p:nvPr>
            <p:ph type="body" idx="1" hasCustomPrompt="1"/>
          </p:nvPr>
        </p:nvSpPr>
        <p:spPr>
          <a:prstGeom prst="rect">
            <a:avLst/>
          </a:prstGeom>
        </p:spPr>
        <p:txBody>
          <a:bodyPr numCol="2" spcCol="1098550"/>
          <a:lstStyle/>
          <a:p>
            <a:r>
              <a:t>Slide bullet text</a:t>
            </a:r>
          </a:p>
          <a:p>
            <a:pPr lvl="1"/>
            <a:endParaRPr/>
          </a:p>
          <a:p>
            <a:pPr lvl="2"/>
            <a:endParaRPr/>
          </a:p>
          <a:p>
            <a:pPr lvl="3"/>
            <a:endParaRPr/>
          </a:p>
          <a:p>
            <a:pPr lvl="4"/>
            <a:endParaRPr/>
          </a:p>
        </p:txBody>
      </p:sp>
      <p:sp>
        <p:nvSpPr>
          <p:cNvPr id="5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Bullets &amp; Photo">
    <p:spTree>
      <p:nvGrpSpPr>
        <p:cNvPr id="1" name=""/>
        <p:cNvGrpSpPr/>
        <p:nvPr/>
      </p:nvGrpSpPr>
      <p:grpSpPr>
        <a:xfrm>
          <a:off x="0" y="0"/>
          <a:ext cx="0" cy="0"/>
          <a:chOff x="0" y="0"/>
          <a:chExt cx="0" cy="0"/>
        </a:xfrm>
      </p:grpSpPr>
      <p:sp>
        <p:nvSpPr>
          <p:cNvPr id="60" name="Slide Subtitle"/>
          <p:cNvSpPr txBox="1">
            <a:spLocks noGrp="1"/>
          </p:cNvSpPr>
          <p:nvPr>
            <p:ph type="body" sz="quarter" idx="21" hasCustomPrompt="1"/>
          </p:nvPr>
        </p:nvSpPr>
        <p:spPr>
          <a:xfrm>
            <a:off x="1206500" y="2372962"/>
            <a:ext cx="9779000" cy="934780"/>
          </a:xfrm>
          <a:prstGeom prst="rect">
            <a:avLst/>
          </a:prstGeom>
        </p:spPr>
        <p:txBody>
          <a:bodyPr lIns="45719" tIns="45719" rIns="45719" bIns="45719"/>
          <a:lstStyle>
            <a:lvl1pPr marL="0" indent="0" defTabSz="825500">
              <a:lnSpc>
                <a:spcPct val="100000"/>
              </a:lnSpc>
              <a:spcBef>
                <a:spcPts val="0"/>
              </a:spcBef>
              <a:buSzTx/>
              <a:buNone/>
              <a:defRPr sz="5500" b="1"/>
            </a:lvl1pPr>
          </a:lstStyle>
          <a:p>
            <a:r>
              <a:t>Slide Subtitle</a:t>
            </a:r>
          </a:p>
        </p:txBody>
      </p:sp>
      <p:sp>
        <p:nvSpPr>
          <p:cNvPr id="61" name="Body Level One…"/>
          <p:cNvSpPr txBox="1">
            <a:spLocks noGrp="1"/>
          </p:cNvSpPr>
          <p:nvPr>
            <p:ph type="body" sz="half" idx="1" hasCustomPrompt="1"/>
          </p:nvPr>
        </p:nvSpPr>
        <p:spPr>
          <a:xfrm>
            <a:off x="1206500" y="4248504"/>
            <a:ext cx="9779000" cy="8256630"/>
          </a:xfrm>
          <a:prstGeom prst="rect">
            <a:avLst/>
          </a:prstGeom>
        </p:spPr>
        <p:txBody>
          <a:bodyPr/>
          <a:lstStyle/>
          <a:p>
            <a:r>
              <a:t>Slide bullet text</a:t>
            </a:r>
          </a:p>
          <a:p>
            <a:pPr lvl="1"/>
            <a:endParaRPr/>
          </a:p>
          <a:p>
            <a:pPr lvl="2"/>
            <a:endParaRPr/>
          </a:p>
          <a:p>
            <a:pPr lvl="3"/>
            <a:endParaRPr/>
          </a:p>
          <a:p>
            <a:pPr lvl="4"/>
            <a:endParaRPr/>
          </a:p>
        </p:txBody>
      </p:sp>
      <p:sp>
        <p:nvSpPr>
          <p:cNvPr id="62" name="Bowl of pappardelle pasta with parsley butter, roasted hazelnuts, and shaved parmesan cheese"/>
          <p:cNvSpPr>
            <a:spLocks noGrp="1"/>
          </p:cNvSpPr>
          <p:nvPr>
            <p:ph type="pic" idx="22"/>
          </p:nvPr>
        </p:nvSpPr>
        <p:spPr>
          <a:xfrm>
            <a:off x="12192000" y="-407266"/>
            <a:ext cx="10916874" cy="14555832"/>
          </a:xfrm>
          <a:prstGeom prst="rect">
            <a:avLst/>
          </a:prstGeom>
        </p:spPr>
        <p:txBody>
          <a:bodyPr lIns="91439" tIns="45719" rIns="91439" bIns="45719">
            <a:noAutofit/>
          </a:bodyPr>
          <a:lstStyle/>
          <a:p>
            <a:endParaRPr/>
          </a:p>
        </p:txBody>
      </p:sp>
      <p:sp>
        <p:nvSpPr>
          <p:cNvPr id="63" name="Slide Title"/>
          <p:cNvSpPr txBox="1">
            <a:spLocks noGrp="1"/>
          </p:cNvSpPr>
          <p:nvPr>
            <p:ph type="title" hasCustomPrompt="1"/>
          </p:nvPr>
        </p:nvSpPr>
        <p:spPr>
          <a:xfrm>
            <a:off x="1206500" y="1079500"/>
            <a:ext cx="9779000" cy="1435100"/>
          </a:xfrm>
          <a:prstGeom prst="rect">
            <a:avLst/>
          </a:prstGeom>
        </p:spPr>
        <p:txBody>
          <a:bodyPr/>
          <a:lstStyle/>
          <a:p>
            <a:r>
              <a:t>Slide Title</a:t>
            </a:r>
          </a:p>
        </p:txBody>
      </p:sp>
      <p:sp>
        <p:nvSpPr>
          <p:cNvPr id="6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Title, Bullets &amp; Live Video Small">
    <p:spTree>
      <p:nvGrpSpPr>
        <p:cNvPr id="1" name=""/>
        <p:cNvGrpSpPr/>
        <p:nvPr/>
      </p:nvGrpSpPr>
      <p:grpSpPr>
        <a:xfrm>
          <a:off x="0" y="0"/>
          <a:ext cx="0" cy="0"/>
          <a:chOff x="0" y="0"/>
          <a:chExt cx="0" cy="0"/>
        </a:xfrm>
      </p:grpSpPr>
      <p:sp>
        <p:nvSpPr>
          <p:cNvPr id="71" name="Slide Subtitle"/>
          <p:cNvSpPr txBox="1">
            <a:spLocks noGrp="1"/>
          </p:cNvSpPr>
          <p:nvPr>
            <p:ph type="body" sz="quarter" idx="21" hasCustomPrompt="1"/>
          </p:nvPr>
        </p:nvSpPr>
        <p:spPr>
          <a:xfrm>
            <a:off x="1206500" y="2372962"/>
            <a:ext cx="9779000" cy="934780"/>
          </a:xfrm>
          <a:prstGeom prst="rect">
            <a:avLst/>
          </a:prstGeom>
        </p:spPr>
        <p:txBody>
          <a:bodyPr lIns="45719" tIns="45719" rIns="45719" bIns="45719"/>
          <a:lstStyle>
            <a:lvl1pPr marL="0" indent="0" defTabSz="825500">
              <a:lnSpc>
                <a:spcPct val="100000"/>
              </a:lnSpc>
              <a:spcBef>
                <a:spcPts val="0"/>
              </a:spcBef>
              <a:buSzTx/>
              <a:buNone/>
              <a:defRPr sz="5500" b="1"/>
            </a:lvl1pPr>
          </a:lstStyle>
          <a:p>
            <a:r>
              <a:t>Slide Subtitle</a:t>
            </a:r>
          </a:p>
        </p:txBody>
      </p:sp>
      <p:sp>
        <p:nvSpPr>
          <p:cNvPr id="72" name="Body Level One…"/>
          <p:cNvSpPr txBox="1">
            <a:spLocks noGrp="1"/>
          </p:cNvSpPr>
          <p:nvPr>
            <p:ph type="body" sz="half" idx="1" hasCustomPrompt="1"/>
          </p:nvPr>
        </p:nvSpPr>
        <p:spPr>
          <a:xfrm>
            <a:off x="1206500" y="4248504"/>
            <a:ext cx="9779000" cy="8256630"/>
          </a:xfrm>
          <a:prstGeom prst="rect">
            <a:avLst/>
          </a:prstGeom>
        </p:spPr>
        <p:txBody>
          <a:bodyPr/>
          <a:lstStyle/>
          <a:p>
            <a:r>
              <a:t>Slide bullet text</a:t>
            </a:r>
          </a:p>
          <a:p>
            <a:pPr lvl="1"/>
            <a:endParaRPr/>
          </a:p>
          <a:p>
            <a:pPr lvl="2"/>
            <a:endParaRPr/>
          </a:p>
          <a:p>
            <a:pPr lvl="3"/>
            <a:endParaRPr/>
          </a:p>
          <a:p>
            <a:pPr lvl="4"/>
            <a:endParaRPr/>
          </a:p>
        </p:txBody>
      </p:sp>
      <p:sp>
        <p:nvSpPr>
          <p:cNvPr id="73" name="Slide Title"/>
          <p:cNvSpPr txBox="1">
            <a:spLocks noGrp="1"/>
          </p:cNvSpPr>
          <p:nvPr>
            <p:ph type="title" hasCustomPrompt="1"/>
          </p:nvPr>
        </p:nvSpPr>
        <p:spPr>
          <a:xfrm>
            <a:off x="1206500" y="1079500"/>
            <a:ext cx="9779000" cy="1435100"/>
          </a:xfrm>
          <a:prstGeom prst="rect">
            <a:avLst/>
          </a:prstGeom>
        </p:spPr>
        <p:txBody>
          <a:bodyPr/>
          <a:lstStyle/>
          <a:p>
            <a:r>
              <a:t>Slide Title</a:t>
            </a:r>
          </a:p>
        </p:txBody>
      </p:sp>
      <p:sp>
        <p:nvSpPr>
          <p:cNvPr id="7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Title, Bullets &amp; Live Video Large">
    <p:spTree>
      <p:nvGrpSpPr>
        <p:cNvPr id="1" name=""/>
        <p:cNvGrpSpPr/>
        <p:nvPr/>
      </p:nvGrpSpPr>
      <p:grpSpPr>
        <a:xfrm>
          <a:off x="0" y="0"/>
          <a:ext cx="0" cy="0"/>
          <a:chOff x="0" y="0"/>
          <a:chExt cx="0" cy="0"/>
        </a:xfrm>
      </p:grpSpPr>
      <p:sp>
        <p:nvSpPr>
          <p:cNvPr id="81" name="Slide Subtitle"/>
          <p:cNvSpPr txBox="1">
            <a:spLocks noGrp="1"/>
          </p:cNvSpPr>
          <p:nvPr>
            <p:ph type="body" sz="quarter" idx="21" hasCustomPrompt="1"/>
          </p:nvPr>
        </p:nvSpPr>
        <p:spPr>
          <a:xfrm>
            <a:off x="1206500" y="2372962"/>
            <a:ext cx="9779000" cy="934780"/>
          </a:xfrm>
          <a:prstGeom prst="rect">
            <a:avLst/>
          </a:prstGeom>
        </p:spPr>
        <p:txBody>
          <a:bodyPr lIns="45719" tIns="45719" rIns="45719" bIns="45719"/>
          <a:lstStyle>
            <a:lvl1pPr marL="0" indent="0" defTabSz="825500">
              <a:lnSpc>
                <a:spcPct val="100000"/>
              </a:lnSpc>
              <a:spcBef>
                <a:spcPts val="0"/>
              </a:spcBef>
              <a:buSzTx/>
              <a:buNone/>
              <a:defRPr sz="5500" b="1"/>
            </a:lvl1pPr>
          </a:lstStyle>
          <a:p>
            <a:r>
              <a:t>Slide Subtitle</a:t>
            </a:r>
          </a:p>
        </p:txBody>
      </p:sp>
      <p:sp>
        <p:nvSpPr>
          <p:cNvPr id="82" name="Body Level One…"/>
          <p:cNvSpPr txBox="1">
            <a:spLocks noGrp="1"/>
          </p:cNvSpPr>
          <p:nvPr>
            <p:ph type="body" sz="half" idx="1" hasCustomPrompt="1"/>
          </p:nvPr>
        </p:nvSpPr>
        <p:spPr>
          <a:xfrm>
            <a:off x="1206500" y="4248504"/>
            <a:ext cx="9779000" cy="8256630"/>
          </a:xfrm>
          <a:prstGeom prst="rect">
            <a:avLst/>
          </a:prstGeom>
        </p:spPr>
        <p:txBody>
          <a:bodyPr/>
          <a:lstStyle/>
          <a:p>
            <a:r>
              <a:t>Slide bullet text</a:t>
            </a:r>
          </a:p>
          <a:p>
            <a:pPr lvl="1"/>
            <a:endParaRPr/>
          </a:p>
          <a:p>
            <a:pPr lvl="2"/>
            <a:endParaRPr/>
          </a:p>
          <a:p>
            <a:pPr lvl="3"/>
            <a:endParaRPr/>
          </a:p>
          <a:p>
            <a:pPr lvl="4"/>
            <a:endParaRPr/>
          </a:p>
        </p:txBody>
      </p:sp>
      <p:sp>
        <p:nvSpPr>
          <p:cNvPr id="83" name="Slide Title"/>
          <p:cNvSpPr txBox="1">
            <a:spLocks noGrp="1"/>
          </p:cNvSpPr>
          <p:nvPr>
            <p:ph type="title" hasCustomPrompt="1"/>
          </p:nvPr>
        </p:nvSpPr>
        <p:spPr>
          <a:xfrm>
            <a:off x="1206500" y="1079500"/>
            <a:ext cx="9779000" cy="1435100"/>
          </a:xfrm>
          <a:prstGeom prst="rect">
            <a:avLst/>
          </a:prstGeom>
        </p:spPr>
        <p:txBody>
          <a:bodyPr/>
          <a:lstStyle/>
          <a:p>
            <a:r>
              <a:t>Slide Title</a:t>
            </a:r>
          </a:p>
        </p:txBody>
      </p:sp>
      <p:sp>
        <p:nvSpPr>
          <p:cNvPr id="8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Section">
    <p:spTree>
      <p:nvGrpSpPr>
        <p:cNvPr id="1" name=""/>
        <p:cNvGrpSpPr/>
        <p:nvPr/>
      </p:nvGrpSpPr>
      <p:grpSpPr>
        <a:xfrm>
          <a:off x="0" y="0"/>
          <a:ext cx="0" cy="0"/>
          <a:chOff x="0" y="0"/>
          <a:chExt cx="0" cy="0"/>
        </a:xfrm>
      </p:grpSpPr>
      <p:sp>
        <p:nvSpPr>
          <p:cNvPr id="91" name="Section Title"/>
          <p:cNvSpPr txBox="1">
            <a:spLocks noGrp="1"/>
          </p:cNvSpPr>
          <p:nvPr>
            <p:ph type="title" hasCustomPrompt="1"/>
          </p:nvPr>
        </p:nvSpPr>
        <p:spPr>
          <a:xfrm>
            <a:off x="1206496" y="4533900"/>
            <a:ext cx="21971004" cy="4648200"/>
          </a:xfrm>
          <a:prstGeom prst="rect">
            <a:avLst/>
          </a:prstGeom>
        </p:spPr>
        <p:txBody>
          <a:bodyPr anchor="ctr"/>
          <a:lstStyle>
            <a:lvl1pPr>
              <a:defRPr sz="11600" b="0" spc="-232">
                <a:latin typeface="Helvetica Neue Medium"/>
                <a:ea typeface="Helvetica Neue Medium"/>
                <a:cs typeface="Helvetica Neue Medium"/>
                <a:sym typeface="Helvetica Neue Medium"/>
              </a:defRPr>
            </a:lvl1pPr>
          </a:lstStyle>
          <a:p>
            <a:r>
              <a:t>Section Title</a:t>
            </a:r>
          </a:p>
        </p:txBody>
      </p:sp>
      <p:sp>
        <p:nvSpPr>
          <p:cNvPr id="92" name="Slide Number"/>
          <p:cNvSpPr txBox="1">
            <a:spLocks noGrp="1"/>
          </p:cNvSpPr>
          <p:nvPr>
            <p:ph type="sldNum" sz="quarter" idx="2"/>
          </p:nvPr>
        </p:nvSpPr>
        <p:spPr>
          <a:xfrm>
            <a:off x="12001499" y="13085233"/>
            <a:ext cx="368505" cy="374600"/>
          </a:xfrm>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lide Title"/>
          <p:cNvSpPr txBox="1">
            <a:spLocks noGrp="1"/>
          </p:cNvSpPr>
          <p:nvPr>
            <p:ph type="title" hasCustomPrompt="1"/>
          </p:nvPr>
        </p:nvSpPr>
        <p:spPr>
          <a:xfrm>
            <a:off x="1206500" y="1079500"/>
            <a:ext cx="21971000" cy="143316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ormAutofit/>
          </a:bodyPr>
          <a:lstStyle/>
          <a:p>
            <a:r>
              <a:t>Slide Title</a:t>
            </a:r>
          </a:p>
        </p:txBody>
      </p:sp>
      <p:sp>
        <p:nvSpPr>
          <p:cNvPr id="3" name="Body Level One…"/>
          <p:cNvSpPr txBox="1">
            <a:spLocks noGrp="1"/>
          </p:cNvSpPr>
          <p:nvPr>
            <p:ph type="body" idx="1" hasCustomPrompt="1"/>
          </p:nvPr>
        </p:nvSpPr>
        <p:spPr>
          <a:xfrm>
            <a:off x="1206500" y="4248504"/>
            <a:ext cx="21971000" cy="825601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ormAutofit/>
          </a:bodyPr>
          <a:lstStyle/>
          <a:p>
            <a:r>
              <a:t>Slide bullet text</a:t>
            </a:r>
          </a:p>
          <a:p>
            <a:pPr lvl="1"/>
            <a:endParaRPr/>
          </a:p>
          <a:p>
            <a:pPr lvl="2"/>
            <a:endParaRPr/>
          </a:p>
          <a:p>
            <a:pPr lvl="3"/>
            <a:endParaRPr/>
          </a:p>
          <a:p>
            <a:pPr lvl="4"/>
            <a:endParaRPr/>
          </a:p>
        </p:txBody>
      </p:sp>
      <p:sp>
        <p:nvSpPr>
          <p:cNvPr id="4" name="Slide Number"/>
          <p:cNvSpPr txBox="1">
            <a:spLocks noGrp="1"/>
          </p:cNvSpPr>
          <p:nvPr>
            <p:ph type="sldNum" sz="quarter" idx="2"/>
          </p:nvPr>
        </p:nvSpPr>
        <p:spPr>
          <a:xfrm>
            <a:off x="12001499" y="13080999"/>
            <a:ext cx="368505" cy="374600"/>
          </a:xfrm>
          <a:prstGeom prst="rect">
            <a:avLst/>
          </a:prstGeom>
          <a:ln w="12700">
            <a:miter lim="400000"/>
          </a:ln>
        </p:spPr>
        <p:txBody>
          <a:bodyPr wrap="none" lIns="50800" tIns="50800" rIns="50800" bIns="50800" anchor="b">
            <a:spAutoFit/>
          </a:bodyPr>
          <a:lstStyle>
            <a:lvl1pPr algn="ctr" defTabSz="584200">
              <a:lnSpc>
                <a:spcPct val="100000"/>
              </a:lnSpc>
              <a:spcBef>
                <a:spcPts val="0"/>
              </a:spcBef>
              <a:defRPr sz="1800"/>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transition spd="med"/>
  <p:txStyles>
    <p:titleStyle>
      <a:lvl1pPr marL="0" marR="0" indent="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1pPr>
      <a:lvl2pPr marL="0" marR="0" indent="45720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2pPr>
      <a:lvl3pPr marL="0" marR="0" indent="91440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3pPr>
      <a:lvl4pPr marL="0" marR="0" indent="137160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4pPr>
      <a:lvl5pPr marL="0" marR="0" indent="182880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5pPr>
      <a:lvl6pPr marL="0" marR="0" indent="228600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6pPr>
      <a:lvl7pPr marL="0" marR="0" indent="274320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7pPr>
      <a:lvl8pPr marL="0" marR="0" indent="320040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8pPr>
      <a:lvl9pPr marL="0" marR="0" indent="365760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9pPr>
    </p:titleStyle>
    <p:bodyStyle>
      <a:lvl1pPr marL="6096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1pPr>
      <a:lvl2pPr marL="12192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2pPr>
      <a:lvl3pPr marL="18288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3pPr>
      <a:lvl4pPr marL="24384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4pPr>
      <a:lvl5pPr marL="30480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5pPr>
      <a:lvl6pPr marL="36576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6pPr>
      <a:lvl7pPr marL="42672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7pPr>
      <a:lvl8pPr marL="48768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8pPr>
      <a:lvl9pPr marL="54864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9pPr>
    </p:bodyStyle>
    <p:otherStyle>
      <a:lvl1pPr marL="0" marR="0" indent="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1pPr>
      <a:lvl2pPr marL="0" marR="0" indent="4572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2pPr>
      <a:lvl3pPr marL="0" marR="0" indent="9144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3pPr>
      <a:lvl4pPr marL="0" marR="0" indent="13716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4pPr>
      <a:lvl5pPr marL="0" marR="0" indent="18288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5pPr>
      <a:lvl6pPr marL="0" marR="0" indent="22860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6pPr>
      <a:lvl7pPr marL="0" marR="0" indent="27432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7pPr>
      <a:lvl8pPr marL="0" marR="0" indent="32004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8pPr>
      <a:lvl9pPr marL="0" marR="0" indent="36576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drive.google.com/drive/my-drive" TargetMode="Externa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1" name="Screenshot 2024-05-07 at 11.39.16 AM.png" descr="Screenshot 2024-05-07 at 11.39.16 AM.png"/>
          <p:cNvPicPr>
            <a:picLocks noChangeAspect="1"/>
          </p:cNvPicPr>
          <p:nvPr/>
        </p:nvPicPr>
        <p:blipFill>
          <a:blip r:embed="rId2"/>
          <a:stretch>
            <a:fillRect/>
          </a:stretch>
        </p:blipFill>
        <p:spPr>
          <a:xfrm>
            <a:off x="8004025" y="980078"/>
            <a:ext cx="15756641" cy="11755844"/>
          </a:xfrm>
          <a:prstGeom prst="rect">
            <a:avLst/>
          </a:prstGeom>
          <a:ln w="12700">
            <a:miter lim="400000"/>
          </a:ln>
        </p:spPr>
      </p:pic>
      <p:sp>
        <p:nvSpPr>
          <p:cNvPr id="172" name="Log into your google account on your browser.…"/>
          <p:cNvSpPr txBox="1">
            <a:spLocks noGrp="1"/>
          </p:cNvSpPr>
          <p:nvPr>
            <p:ph type="subTitle" sz="quarter" idx="1"/>
          </p:nvPr>
        </p:nvSpPr>
        <p:spPr>
          <a:xfrm>
            <a:off x="1346191" y="1211484"/>
            <a:ext cx="4773496" cy="11293032"/>
          </a:xfrm>
          <a:prstGeom prst="rect">
            <a:avLst/>
          </a:prstGeom>
        </p:spPr>
        <p:txBody>
          <a:bodyPr anchor="ctr"/>
          <a:lstStyle/>
          <a:p>
            <a:pPr marL="609600" indent="-609600" defTabSz="2438338">
              <a:lnSpc>
                <a:spcPct val="90000"/>
              </a:lnSpc>
              <a:spcBef>
                <a:spcPts val="4500"/>
              </a:spcBef>
              <a:buSzPct val="123000"/>
              <a:buChar char="•"/>
              <a:defRPr sz="2500" b="0">
                <a:latin typeface="Arial"/>
                <a:ea typeface="Arial"/>
                <a:cs typeface="Arial"/>
                <a:sym typeface="Arial"/>
              </a:defRPr>
            </a:pPr>
            <a:r>
              <a:t>Log into your google account on your browser.</a:t>
            </a:r>
          </a:p>
          <a:p>
            <a:pPr marL="609600" indent="-609600" defTabSz="2438338">
              <a:lnSpc>
                <a:spcPct val="90000"/>
              </a:lnSpc>
              <a:spcBef>
                <a:spcPts val="4500"/>
              </a:spcBef>
              <a:buSzPct val="123000"/>
              <a:buChar char="•"/>
              <a:defRPr sz="2500" b="0">
                <a:latin typeface="Arial"/>
                <a:ea typeface="Arial"/>
                <a:cs typeface="Arial"/>
                <a:sym typeface="Arial"/>
              </a:defRPr>
            </a:pPr>
            <a:r>
              <a:t>Open website “colab.research.google.com” in your browser.</a:t>
            </a:r>
          </a:p>
          <a:p>
            <a:pPr marL="609600" indent="-609600" defTabSz="2438338">
              <a:lnSpc>
                <a:spcPct val="90000"/>
              </a:lnSpc>
              <a:spcBef>
                <a:spcPts val="4500"/>
              </a:spcBef>
              <a:buSzPct val="123000"/>
              <a:buChar char="•"/>
              <a:defRPr sz="2500" b="0">
                <a:latin typeface="Arial"/>
                <a:ea typeface="Arial"/>
                <a:cs typeface="Arial"/>
                <a:sym typeface="Arial"/>
              </a:defRPr>
            </a:pPr>
            <a:r>
              <a:t>The window on the right opens automatically, titled “Open notebook”.</a:t>
            </a:r>
          </a:p>
          <a:p>
            <a:pPr marL="609600" indent="-609600" defTabSz="2438338">
              <a:lnSpc>
                <a:spcPct val="90000"/>
              </a:lnSpc>
              <a:spcBef>
                <a:spcPts val="4500"/>
              </a:spcBef>
              <a:buSzPct val="123000"/>
              <a:buChar char="•"/>
              <a:defRPr sz="2500" b="0">
                <a:latin typeface="Arial"/>
                <a:ea typeface="Arial"/>
                <a:cs typeface="Arial"/>
                <a:sym typeface="Arial"/>
              </a:defRPr>
            </a:pPr>
            <a:r>
              <a:t>Click on “Github” on the left panel in the open window.</a:t>
            </a:r>
          </a:p>
          <a:p>
            <a:pPr marL="609600" indent="-609600" defTabSz="2438338">
              <a:lnSpc>
                <a:spcPct val="90000"/>
              </a:lnSpc>
              <a:spcBef>
                <a:spcPts val="4500"/>
              </a:spcBef>
              <a:buSzPct val="123000"/>
              <a:buChar char="•"/>
              <a:defRPr sz="2500" b="0">
                <a:latin typeface="Arial"/>
                <a:ea typeface="Arial"/>
                <a:cs typeface="Arial"/>
                <a:sym typeface="Arial"/>
              </a:defRPr>
            </a:pPr>
            <a:r>
              <a:t>Click into the text field “Enter a GitHub URL..”</a:t>
            </a: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 name="Type into the text field:  “davidsebfischer/scRNAseq_workshop”…"/>
          <p:cNvSpPr txBox="1">
            <a:spLocks noGrp="1"/>
          </p:cNvSpPr>
          <p:nvPr>
            <p:ph type="subTitle" sz="half" idx="1"/>
          </p:nvPr>
        </p:nvSpPr>
        <p:spPr>
          <a:xfrm>
            <a:off x="1346190" y="1211484"/>
            <a:ext cx="7797809" cy="11293032"/>
          </a:xfrm>
          <a:prstGeom prst="rect">
            <a:avLst/>
          </a:prstGeom>
        </p:spPr>
        <p:txBody>
          <a:bodyPr anchor="ctr"/>
          <a:lstStyle/>
          <a:p>
            <a:pPr marL="609600" indent="-609600" defTabSz="2438338">
              <a:lnSpc>
                <a:spcPct val="90000"/>
              </a:lnSpc>
              <a:spcBef>
                <a:spcPts val="4500"/>
              </a:spcBef>
              <a:buSzPct val="123000"/>
              <a:buChar char="•"/>
              <a:defRPr sz="2500" b="0">
                <a:latin typeface="Arial"/>
                <a:ea typeface="Arial"/>
                <a:cs typeface="Arial"/>
                <a:sym typeface="Arial"/>
              </a:defRPr>
            </a:pPr>
            <a:r>
              <a:rPr dirty="0"/>
              <a:t>Type into the text field: </a:t>
            </a:r>
            <a:br>
              <a:rPr dirty="0"/>
            </a:br>
            <a:r>
              <a:rPr dirty="0"/>
              <a:t>“</a:t>
            </a:r>
            <a:r>
              <a:rPr lang="en-US" dirty="0" err="1"/>
              <a:t>ShalekLab</a:t>
            </a:r>
            <a:r>
              <a:rPr lang="en-US" dirty="0"/>
              <a:t>/MISTI_Bogota_2024_workshop</a:t>
            </a:r>
            <a:r>
              <a:rPr dirty="0"/>
              <a:t>”</a:t>
            </a:r>
          </a:p>
          <a:p>
            <a:pPr marL="609600" indent="-609600" defTabSz="2438338">
              <a:lnSpc>
                <a:spcPct val="90000"/>
              </a:lnSpc>
              <a:spcBef>
                <a:spcPts val="4500"/>
              </a:spcBef>
              <a:buSzPct val="123000"/>
              <a:buChar char="•"/>
              <a:defRPr sz="2500" b="0">
                <a:latin typeface="Arial"/>
                <a:ea typeface="Arial"/>
                <a:cs typeface="Arial"/>
                <a:sym typeface="Arial"/>
              </a:defRPr>
            </a:pPr>
            <a:r>
              <a:rPr dirty="0"/>
              <a:t>Click below the text field to load the selection from </a:t>
            </a:r>
            <a:r>
              <a:rPr dirty="0" err="1"/>
              <a:t>Github</a:t>
            </a:r>
            <a:r>
              <a:rPr dirty="0"/>
              <a:t>.</a:t>
            </a:r>
          </a:p>
          <a:p>
            <a:pPr marL="609600" indent="-609600" defTabSz="2438338">
              <a:lnSpc>
                <a:spcPct val="90000"/>
              </a:lnSpc>
              <a:spcBef>
                <a:spcPts val="4500"/>
              </a:spcBef>
              <a:buSzPct val="123000"/>
              <a:buChar char="•"/>
              <a:defRPr sz="2500" b="0">
                <a:latin typeface="Arial"/>
                <a:ea typeface="Arial"/>
                <a:cs typeface="Arial"/>
                <a:sym typeface="Arial"/>
              </a:defRPr>
            </a:pPr>
            <a:r>
              <a:rPr dirty="0"/>
              <a:t>Click on the notebook that you want to open and run.</a:t>
            </a:r>
          </a:p>
        </p:txBody>
      </p:sp>
      <p:pic>
        <p:nvPicPr>
          <p:cNvPr id="3" name="Picture 2" descr="A screenshot of a computer&#10;&#10;Description automatically generated">
            <a:extLst>
              <a:ext uri="{FF2B5EF4-FFF2-40B4-BE49-F238E27FC236}">
                <a16:creationId xmlns:a16="http://schemas.microsoft.com/office/drawing/2014/main" id="{8182567A-3E5A-69AF-9EC4-F79D057BBE0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82294" y="2948132"/>
            <a:ext cx="13937090" cy="7819736"/>
          </a:xfrm>
          <a:prstGeom prst="rect">
            <a:avLst/>
          </a:prstGeom>
        </p:spPr>
      </p:pic>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 name="This notebook opens in colab in a new window. To modify and save it, copy it into your own colab account."/>
          <p:cNvSpPr txBox="1">
            <a:spLocks noGrp="1"/>
          </p:cNvSpPr>
          <p:nvPr>
            <p:ph type="subTitle" sz="half" idx="1"/>
          </p:nvPr>
        </p:nvSpPr>
        <p:spPr>
          <a:xfrm>
            <a:off x="1346191" y="1211484"/>
            <a:ext cx="6324840" cy="11293032"/>
          </a:xfrm>
          <a:prstGeom prst="rect">
            <a:avLst/>
          </a:prstGeom>
        </p:spPr>
        <p:txBody>
          <a:bodyPr anchor="ctr"/>
          <a:lstStyle>
            <a:lvl1pPr marL="609600" indent="-609600" defTabSz="2438338">
              <a:lnSpc>
                <a:spcPct val="90000"/>
              </a:lnSpc>
              <a:spcBef>
                <a:spcPts val="4500"/>
              </a:spcBef>
              <a:buSzPct val="123000"/>
              <a:buChar char="•"/>
              <a:defRPr sz="2500" b="0">
                <a:latin typeface="Arial"/>
                <a:ea typeface="Arial"/>
                <a:cs typeface="Arial"/>
                <a:sym typeface="Arial"/>
              </a:defRPr>
            </a:lvl1pPr>
          </a:lstStyle>
          <a:p>
            <a:r>
              <a:t>This notebook opens in colab in a new window. To modify and save it, copy it into your own colab account.</a:t>
            </a:r>
          </a:p>
        </p:txBody>
      </p:sp>
      <p:pic>
        <p:nvPicPr>
          <p:cNvPr id="178" name="pasted-movie.png" descr="pasted-movie.png"/>
          <p:cNvPicPr>
            <a:picLocks noChangeAspect="1"/>
          </p:cNvPicPr>
          <p:nvPr/>
        </p:nvPicPr>
        <p:blipFill>
          <a:blip r:embed="rId2"/>
          <a:stretch>
            <a:fillRect/>
          </a:stretch>
        </p:blipFill>
        <p:spPr>
          <a:xfrm>
            <a:off x="8049971" y="2252143"/>
            <a:ext cx="16210629" cy="9211714"/>
          </a:xfrm>
          <a:prstGeom prst="rect">
            <a:avLst/>
          </a:prstGeom>
          <a:ln w="12700">
            <a:miter lim="400000"/>
          </a:ln>
        </p:spPr>
      </p:pic>
      <p:sp>
        <p:nvSpPr>
          <p:cNvPr id="179" name="Line"/>
          <p:cNvSpPr/>
          <p:nvPr/>
        </p:nvSpPr>
        <p:spPr>
          <a:xfrm flipH="1">
            <a:off x="15484656" y="820309"/>
            <a:ext cx="2757493" cy="2165749"/>
          </a:xfrm>
          <a:prstGeom prst="line">
            <a:avLst/>
          </a:prstGeom>
          <a:ln w="127000">
            <a:solidFill>
              <a:schemeClr val="accent5">
                <a:hueOff val="-82419"/>
                <a:satOff val="-9513"/>
                <a:lumOff val="-16343"/>
              </a:schemeClr>
            </a:solidFill>
            <a:miter lim="400000"/>
            <a:tailEnd type="triangle"/>
          </a:ln>
        </p:spPr>
        <p:txBody>
          <a:bodyPr lIns="50800" tIns="50800" rIns="50800" bIns="50800" anchor="ctr"/>
          <a:lstStyle/>
          <a:p>
            <a:endParaRP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 name="Later, you will be able to retrieve this personal copy of the notebook via your colab account: all changes and comments that you make and save will be saved.…"/>
          <p:cNvSpPr txBox="1">
            <a:spLocks noGrp="1"/>
          </p:cNvSpPr>
          <p:nvPr>
            <p:ph type="subTitle" sz="half" idx="1"/>
          </p:nvPr>
        </p:nvSpPr>
        <p:spPr>
          <a:xfrm>
            <a:off x="1346191" y="1211484"/>
            <a:ext cx="6324840" cy="11293032"/>
          </a:xfrm>
          <a:prstGeom prst="rect">
            <a:avLst/>
          </a:prstGeom>
        </p:spPr>
        <p:txBody>
          <a:bodyPr anchor="ctr"/>
          <a:lstStyle/>
          <a:p>
            <a:pPr marL="609600" indent="-609600" defTabSz="2438338">
              <a:lnSpc>
                <a:spcPct val="90000"/>
              </a:lnSpc>
              <a:spcBef>
                <a:spcPts val="4500"/>
              </a:spcBef>
              <a:buSzPct val="123000"/>
              <a:buChar char="•"/>
              <a:defRPr sz="2500" b="0">
                <a:latin typeface="Arial"/>
                <a:ea typeface="Arial"/>
                <a:cs typeface="Arial"/>
                <a:sym typeface="Arial"/>
              </a:defRPr>
            </a:pPr>
            <a:r>
              <a:t>Later, you will be able to retrieve this personal copy of the notebook via your colab account: all changes and comments that you make and save will be saved.</a:t>
            </a:r>
          </a:p>
          <a:p>
            <a:pPr marL="609600" indent="-609600" defTabSz="2438338">
              <a:lnSpc>
                <a:spcPct val="90000"/>
              </a:lnSpc>
              <a:spcBef>
                <a:spcPts val="4500"/>
              </a:spcBef>
              <a:buSzPct val="123000"/>
              <a:buChar char="•"/>
              <a:defRPr sz="2500" b="0">
                <a:latin typeface="Arial"/>
                <a:ea typeface="Arial"/>
                <a:cs typeface="Arial"/>
                <a:sym typeface="Arial"/>
              </a:defRPr>
            </a:pPr>
            <a:r>
              <a:t>You can find this page under on </a:t>
            </a:r>
            <a:r>
              <a:rPr u="sng">
                <a:hlinkClick r:id="rId2"/>
              </a:rPr>
              <a:t>https://drive.google.com/drive/my-drive</a:t>
            </a:r>
            <a:r>
              <a:t> under the yellow folder “Colab Notebooks”.</a:t>
            </a:r>
          </a:p>
          <a:p>
            <a:pPr marL="609600" indent="-609600" defTabSz="2438338">
              <a:lnSpc>
                <a:spcPct val="90000"/>
              </a:lnSpc>
              <a:spcBef>
                <a:spcPts val="4500"/>
              </a:spcBef>
              <a:buSzPct val="123000"/>
              <a:buChar char="•"/>
              <a:defRPr sz="2500" b="0">
                <a:latin typeface="Arial"/>
                <a:ea typeface="Arial"/>
                <a:cs typeface="Arial"/>
                <a:sym typeface="Arial"/>
              </a:defRPr>
            </a:pPr>
            <a:r>
              <a:t>We use colab for teaching because it allows us to control the software environment in which you execute code, this helps us avoid installation issues in workshops. If you use snippets of these tutorials in your own work, you might want to do that in other environments, for example locally on your laptop.</a:t>
            </a:r>
          </a:p>
        </p:txBody>
      </p:sp>
      <p:pic>
        <p:nvPicPr>
          <p:cNvPr id="182" name="pasted-movie.png" descr="pasted-movie.png"/>
          <p:cNvPicPr>
            <a:picLocks noChangeAspect="1"/>
          </p:cNvPicPr>
          <p:nvPr/>
        </p:nvPicPr>
        <p:blipFill>
          <a:blip r:embed="rId3"/>
          <a:stretch>
            <a:fillRect/>
          </a:stretch>
        </p:blipFill>
        <p:spPr>
          <a:xfrm>
            <a:off x="7898921" y="2275681"/>
            <a:ext cx="16329105" cy="9164528"/>
          </a:xfrm>
          <a:prstGeom prst="rect">
            <a:avLst/>
          </a:prstGeom>
          <a:ln w="12700">
            <a:miter lim="400000"/>
          </a:ln>
        </p:spPr>
      </p:pic>
      <p:sp>
        <p:nvSpPr>
          <p:cNvPr id="183" name="Rectangle"/>
          <p:cNvSpPr/>
          <p:nvPr/>
        </p:nvSpPr>
        <p:spPr>
          <a:xfrm>
            <a:off x="19147755" y="6223000"/>
            <a:ext cx="3648103" cy="4687221"/>
          </a:xfrm>
          <a:prstGeom prst="rect">
            <a:avLst/>
          </a:prstGeom>
          <a:solidFill>
            <a:srgbClr val="FFFFFF"/>
          </a:solidFill>
          <a:ln w="12700">
            <a:miter lim="400000"/>
          </a:ln>
        </p:spPr>
        <p:txBody>
          <a:bodyPr lIns="50800" tIns="50800" rIns="50800" bIns="50800" anchor="ct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a:p>
        </p:txBody>
      </p:sp>
    </p:spTree>
  </p:cSld>
  <p:clrMapOvr>
    <a:masterClrMapping/>
  </p:clrMapOvr>
  <p:transition spd="med"/>
</p:sld>
</file>

<file path=ppt/theme/theme1.xml><?xml version="1.0" encoding="utf-8"?>
<a:theme xmlns:a="http://schemas.openxmlformats.org/drawingml/2006/main" name="21_BasicWhite">
  <a:themeElements>
    <a:clrScheme name="21_BasicWhit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21_BasicWhite">
      <a:majorFont>
        <a:latin typeface="Helvetica Neue"/>
        <a:ea typeface="Helvetica Neue"/>
        <a:cs typeface="Helvetica Neue"/>
      </a:majorFont>
      <a:minorFont>
        <a:latin typeface="Helvetica Neue"/>
        <a:ea typeface="Helvetica Neue"/>
        <a:cs typeface="Helvetica Neue"/>
      </a:minorFont>
    </a:fontScheme>
    <a:fmtScheme name="21_Ba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l" defTabSz="2438338" rtl="0" fontAlgn="auto" latinLnBrk="0" hangingPunct="0">
          <a:lnSpc>
            <a:spcPct val="90000"/>
          </a:lnSpc>
          <a:spcBef>
            <a:spcPts val="4500"/>
          </a:spcBef>
          <a:spcAft>
            <a:spcPts val="0"/>
          </a:spcAft>
          <a:buClrTx/>
          <a:buSzTx/>
          <a:buFontTx/>
          <a:buNone/>
          <a:tabLst/>
          <a:defRPr kumimoji="0" sz="4800" b="0" i="0" u="none" strike="noStrike" cap="none" spc="0" normalizeH="0" baseline="0">
            <a:ln>
              <a:noFill/>
            </a:ln>
            <a:solidFill>
              <a:srgbClr val="000000"/>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21_BasicWhite">
  <a:themeElements>
    <a:clrScheme name="21_BasicWhit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21_BasicWhite">
      <a:majorFont>
        <a:latin typeface="Helvetica Neue"/>
        <a:ea typeface="Helvetica Neue"/>
        <a:cs typeface="Helvetica Neue"/>
      </a:majorFont>
      <a:minorFont>
        <a:latin typeface="Helvetica Neue"/>
        <a:ea typeface="Helvetica Neue"/>
        <a:cs typeface="Helvetica Neue"/>
      </a:minorFont>
    </a:fontScheme>
    <a:fmtScheme name="21_Ba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l" defTabSz="2438338" rtl="0" fontAlgn="auto" latinLnBrk="0" hangingPunct="0">
          <a:lnSpc>
            <a:spcPct val="90000"/>
          </a:lnSpc>
          <a:spcBef>
            <a:spcPts val="4500"/>
          </a:spcBef>
          <a:spcAft>
            <a:spcPts val="0"/>
          </a:spcAft>
          <a:buClrTx/>
          <a:buSzTx/>
          <a:buFontTx/>
          <a:buNone/>
          <a:tabLst/>
          <a:defRPr kumimoji="0" sz="4800" b="0" i="0" u="none" strike="noStrike" cap="none" spc="0" normalizeH="0" baseline="0">
            <a:ln>
              <a:noFill/>
            </a:ln>
            <a:solidFill>
              <a:srgbClr val="000000"/>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0</TotalTime>
  <Words>244</Words>
  <Application>Microsoft Macintosh PowerPoint</Application>
  <PresentationFormat>Custom</PresentationFormat>
  <Paragraphs>12</Paragraphs>
  <Slides>4</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Helvetica Neue</vt:lpstr>
      <vt:lpstr>Helvetica Neue Medium</vt:lpstr>
      <vt:lpstr>21_BasicWhite</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David Fischer</cp:lastModifiedBy>
  <cp:revision>2</cp:revision>
  <dcterms:modified xsi:type="dcterms:W3CDTF">2024-07-15T13:10:09Z</dcterms:modified>
</cp:coreProperties>
</file>