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Shaleni .M 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312209380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(General)</a:t>
            </a:r>
            <a:endParaRPr lang="en-US" sz="2400" dirty="0"/>
          </a:p>
          <a:p>
            <a:r>
              <a:rPr lang="en-US" sz="2400" dirty="0" smtClean="0"/>
              <a:t>COLLEGE : Anna Adarsh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72486"/>
            <a:ext cx="7566025" cy="6192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 smtClean="0">
                <a:latin typeface="Trebuchet MS"/>
                <a:cs typeface="Trebuchet MS"/>
              </a:rPr>
              <a:t>M</a:t>
            </a:r>
            <a:r>
              <a:rPr sz="4800" b="1" dirty="0" smtClean="0">
                <a:latin typeface="Trebuchet MS"/>
                <a:cs typeface="Trebuchet MS"/>
              </a:rPr>
              <a:t>O</a:t>
            </a:r>
            <a:r>
              <a:rPr sz="4800" b="1" spc="-15" dirty="0" smtClean="0">
                <a:latin typeface="Trebuchet MS"/>
                <a:cs typeface="Trebuchet MS"/>
              </a:rPr>
              <a:t>D</a:t>
            </a:r>
            <a:r>
              <a:rPr sz="4800" b="1" spc="-35" dirty="0" smtClean="0">
                <a:latin typeface="Trebuchet MS"/>
                <a:cs typeface="Trebuchet MS"/>
              </a:rPr>
              <a:t>E</a:t>
            </a:r>
            <a:r>
              <a:rPr sz="4800" b="1" spc="-30" dirty="0" smtClean="0">
                <a:latin typeface="Trebuchet MS"/>
                <a:cs typeface="Trebuchet MS"/>
              </a:rPr>
              <a:t>LL</a:t>
            </a:r>
            <a:r>
              <a:rPr sz="4800" b="1" spc="-5" dirty="0" smtClean="0">
                <a:latin typeface="Trebuchet MS"/>
                <a:cs typeface="Trebuchet MS"/>
              </a:rPr>
              <a:t>I</a:t>
            </a:r>
            <a:r>
              <a:rPr sz="4800" b="1" spc="30" dirty="0" smtClean="0">
                <a:latin typeface="Trebuchet MS"/>
                <a:cs typeface="Trebuchet MS"/>
              </a:rPr>
              <a:t>N</a:t>
            </a:r>
            <a:r>
              <a:rPr sz="4800" b="1" spc="5" dirty="0" smtClean="0">
                <a:latin typeface="Trebuchet MS"/>
                <a:cs typeface="Trebuchet MS"/>
              </a:rPr>
              <a:t>G</a:t>
            </a:r>
            <a:endParaRPr lang="en-US" sz="48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800" b="1" spc="5" dirty="0" smtClean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/>
            </a:pPr>
            <a:r>
              <a:rPr lang="en-US" sz="2800" spc="5" dirty="0" smtClean="0">
                <a:latin typeface="Trebuchet MS"/>
                <a:cs typeface="Trebuchet MS"/>
              </a:rPr>
              <a:t>The first step is to collect the data set form the </a:t>
            </a:r>
            <a:r>
              <a:rPr lang="en-US" sz="2800" spc="5" dirty="0" err="1" smtClean="0">
                <a:latin typeface="Trebuchet MS"/>
                <a:cs typeface="Trebuchet MS"/>
              </a:rPr>
              <a:t>Kaggle</a:t>
            </a:r>
            <a:r>
              <a:rPr lang="en-US" sz="2800" spc="5" dirty="0" smtClean="0">
                <a:latin typeface="Trebuchet MS"/>
                <a:cs typeface="Trebuchet MS"/>
              </a:rPr>
              <a:t> 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/>
            </a:pPr>
            <a:r>
              <a:rPr lang="en-US" sz="2800" spc="5" dirty="0" smtClean="0">
                <a:latin typeface="Trebuchet MS"/>
                <a:cs typeface="Trebuchet MS"/>
              </a:rPr>
              <a:t>In that my data set is Employee data set.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/>
            </a:pPr>
            <a:r>
              <a:rPr lang="en-US" sz="2800" spc="5" dirty="0" smtClean="0">
                <a:latin typeface="Trebuchet MS"/>
                <a:cs typeface="Trebuchet MS"/>
              </a:rPr>
              <a:t>I had download the dataset 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/>
            </a:pPr>
            <a:r>
              <a:rPr lang="en-US" sz="2800" spc="5" dirty="0">
                <a:latin typeface="Trebuchet MS"/>
                <a:cs typeface="Trebuchet MS"/>
              </a:rPr>
              <a:t>A</a:t>
            </a:r>
            <a:r>
              <a:rPr lang="en-US" sz="2800" spc="5" dirty="0" smtClean="0">
                <a:latin typeface="Trebuchet MS"/>
                <a:cs typeface="Trebuchet MS"/>
              </a:rPr>
              <a:t>nd applied some techniques </a:t>
            </a:r>
            <a:r>
              <a:rPr lang="en-US" sz="2800" spc="5" dirty="0">
                <a:latin typeface="Trebuchet MS"/>
                <a:cs typeface="Trebuchet MS"/>
              </a:rPr>
              <a:t>i</a:t>
            </a:r>
            <a:r>
              <a:rPr lang="en-US" sz="2800" spc="5" dirty="0" smtClean="0">
                <a:latin typeface="Trebuchet MS"/>
                <a:cs typeface="Trebuchet MS"/>
              </a:rPr>
              <a:t>n excel 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/>
            </a:pPr>
            <a:r>
              <a:rPr lang="en-US" sz="2800" spc="5" dirty="0" smtClean="0">
                <a:latin typeface="Trebuchet MS"/>
                <a:cs typeface="Trebuchet MS"/>
              </a:rPr>
              <a:t>The first technique is conditional Formatting 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/>
            </a:pPr>
            <a:r>
              <a:rPr lang="en-US" sz="2800" spc="5" dirty="0" smtClean="0">
                <a:latin typeface="Trebuchet MS"/>
                <a:cs typeface="Trebuchet MS"/>
              </a:rPr>
              <a:t>It used to Highlight the </a:t>
            </a:r>
            <a:r>
              <a:rPr lang="en-US" sz="2800" spc="5" dirty="0" err="1" smtClean="0">
                <a:latin typeface="Trebuchet MS"/>
                <a:cs typeface="Trebuchet MS"/>
              </a:rPr>
              <a:t>datas</a:t>
            </a:r>
            <a:r>
              <a:rPr lang="en-US" sz="2800" spc="5" dirty="0" smtClean="0">
                <a:latin typeface="Trebuchet MS"/>
                <a:cs typeface="Trebuchet MS"/>
              </a:rPr>
              <a:t> </a:t>
            </a:r>
            <a:r>
              <a:rPr lang="en-US" sz="2800" spc="5" dirty="0" smtClean="0">
                <a:latin typeface="Trebuchet MS"/>
                <a:cs typeface="Trebuchet MS"/>
              </a:rPr>
              <a:t>to identify the employee details easily 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/>
            </a:pPr>
            <a:r>
              <a:rPr lang="en-US" sz="2800" spc="5" dirty="0" smtClean="0">
                <a:latin typeface="Trebuchet MS"/>
                <a:cs typeface="Trebuchet MS"/>
              </a:rPr>
              <a:t>And the last step is to Save the Excel in the new folder for submitting the project. 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/>
            </a:pPr>
            <a:endParaRPr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078313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would like to Conclude my Power point Presentation will be useful for the Organizations to verify the details of the employees and for various purposes</a:t>
            </a:r>
            <a:r>
              <a:rPr 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490527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 smtClean="0"/>
              <a:t>P</a:t>
            </a:r>
            <a:r>
              <a:rPr sz="4000" spc="15" dirty="0" smtClean="0"/>
              <a:t>ROB</a:t>
            </a:r>
            <a:r>
              <a:rPr sz="4000" spc="55" dirty="0" smtClean="0"/>
              <a:t>L</a:t>
            </a:r>
            <a:r>
              <a:rPr lang="en-US" sz="4000" spc="55" dirty="0" smtClean="0"/>
              <a:t>EM</a:t>
            </a:r>
            <a:r>
              <a:rPr lang="en-US" sz="4000" dirty="0"/>
              <a:t> </a:t>
            </a:r>
            <a:r>
              <a:rPr sz="4000" spc="10" dirty="0" smtClean="0"/>
              <a:t>S</a:t>
            </a:r>
            <a:r>
              <a:rPr sz="4000" spc="-370" dirty="0" smtClean="0"/>
              <a:t>T</a:t>
            </a:r>
            <a:r>
              <a:rPr sz="4000" spc="-375" dirty="0" smtClean="0"/>
              <a:t>A</a:t>
            </a:r>
            <a:r>
              <a:rPr sz="4000" spc="15" dirty="0" smtClean="0"/>
              <a:t>T</a:t>
            </a:r>
            <a:r>
              <a:rPr sz="4000" spc="-10" dirty="0" smtClean="0"/>
              <a:t>E</a:t>
            </a:r>
            <a:r>
              <a:rPr sz="4000" spc="-20" dirty="0" smtClean="0"/>
              <a:t>ME</a:t>
            </a:r>
            <a:r>
              <a:rPr sz="4000" spc="10" dirty="0" smtClean="0"/>
              <a:t>NT</a:t>
            </a:r>
            <a:r>
              <a:rPr lang="en-US" sz="2400" spc="10" dirty="0" smtClean="0"/>
              <a:t/>
            </a:r>
            <a:br>
              <a:rPr lang="en-US" sz="2400" spc="10" dirty="0" smtClean="0"/>
            </a:br>
            <a:r>
              <a:rPr lang="en-US" sz="2800" b="0" dirty="0"/>
              <a:t>An effective problem statement includes evidence to support any unbiased claims. This evidence should demonstrate the scope of the problem, such as the loss it's causing, a decrease in activity, staff attrition or other specific and measurable problems it is causing.</a:t>
            </a:r>
            <a:endParaRPr sz="28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815933"/>
            <a:ext cx="5661025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/>
              <a:t>PROJECT	</a:t>
            </a:r>
            <a:r>
              <a:rPr sz="4000" spc="-20" dirty="0" smtClean="0"/>
              <a:t>OVERVIEW</a:t>
            </a:r>
            <a:r>
              <a:rPr lang="en-US" sz="1600" spc="-20" dirty="0" smtClean="0"/>
              <a:t/>
            </a:r>
            <a:br>
              <a:rPr lang="en-US" sz="1600" spc="-20" dirty="0" smtClean="0"/>
            </a:br>
            <a:r>
              <a:rPr lang="en-US" sz="2800" b="0" dirty="0"/>
              <a:t>This dataset contains information about employees in a company, including their educational backgrounds, work history, demographics, and employment-related factors. It has been anonymized to protect privacy while still providing valuable insights into the workforce</a:t>
            </a:r>
            <a:endParaRPr sz="28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304800" y="400435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996623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25" dirty="0"/>
              <a:t>W</a:t>
            </a:r>
            <a:r>
              <a:rPr sz="4000" spc="-20" dirty="0"/>
              <a:t>H</a:t>
            </a:r>
            <a:r>
              <a:rPr sz="4000" spc="20" dirty="0"/>
              <a:t>O</a:t>
            </a:r>
            <a:r>
              <a:rPr sz="4000" spc="-235" dirty="0"/>
              <a:t> </a:t>
            </a:r>
            <a:r>
              <a:rPr sz="4000" spc="-10" dirty="0"/>
              <a:t>AR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10" dirty="0"/>
              <a:t>T</a:t>
            </a:r>
            <a:r>
              <a:rPr sz="4000" spc="-15" dirty="0"/>
              <a:t>H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20" dirty="0"/>
              <a:t>E</a:t>
            </a:r>
            <a:r>
              <a:rPr sz="4000" spc="30" dirty="0"/>
              <a:t>N</a:t>
            </a:r>
            <a:r>
              <a:rPr sz="4000" spc="15" dirty="0"/>
              <a:t>D</a:t>
            </a:r>
            <a:r>
              <a:rPr sz="4000" spc="-45" dirty="0"/>
              <a:t> </a:t>
            </a:r>
            <a:r>
              <a:rPr sz="4000" dirty="0"/>
              <a:t>U</a:t>
            </a:r>
            <a:r>
              <a:rPr sz="4000" spc="10" dirty="0"/>
              <a:t>S</a:t>
            </a:r>
            <a:r>
              <a:rPr sz="4000" spc="-25" dirty="0"/>
              <a:t>E</a:t>
            </a:r>
            <a:r>
              <a:rPr sz="4000" spc="-10" dirty="0"/>
              <a:t>R</a:t>
            </a:r>
            <a:r>
              <a:rPr sz="4000" spc="5" dirty="0"/>
              <a:t>S</a:t>
            </a:r>
            <a:r>
              <a:rPr sz="4000" spc="5" dirty="0" smtClean="0"/>
              <a:t>?</a:t>
            </a:r>
            <a:r>
              <a:rPr lang="en-US" sz="4000" spc="5" dirty="0" smtClean="0"/>
              <a:t/>
            </a:r>
            <a:br>
              <a:rPr lang="en-US" sz="4000" spc="5" dirty="0" smtClean="0"/>
            </a:br>
            <a:r>
              <a:rPr lang="en-US" sz="2800" b="0" dirty="0" smtClean="0"/>
              <a:t>In </a:t>
            </a:r>
            <a:r>
              <a:rPr lang="en-US" sz="2800" b="0" dirty="0"/>
              <a:t>information technology, end users are not customers in the usual sense—they are typically employees of the customer.</a:t>
            </a:r>
            <a:endParaRPr sz="2800" b="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1695450"/>
            <a:ext cx="36480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 Conditional Formatting – Highlighting the 12 employee dataset for Identifying.</a:t>
            </a:r>
          </a:p>
          <a:p>
            <a:r>
              <a:rPr lang="en-US" sz="2800" dirty="0" smtClean="0"/>
              <a:t>2. Conditional Formatting – For The text and numbers In the employee dataset. </a:t>
            </a:r>
          </a:p>
          <a:p>
            <a:endParaRPr lang="en-US" sz="2800" dirty="0" smtClean="0"/>
          </a:p>
          <a:p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078861"/>
          </a:xfrm>
        </p:spPr>
        <p:txBody>
          <a:bodyPr/>
          <a:lstStyle/>
          <a:p>
            <a:pPr fontAlgn="base"/>
            <a:r>
              <a:rPr lang="en-IN" sz="4000" dirty="0"/>
              <a:t>Dataset </a:t>
            </a:r>
            <a:r>
              <a:rPr lang="en-IN" sz="4000" dirty="0" smtClean="0"/>
              <a:t>Description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smtClean="0"/>
              <a:t>1.</a:t>
            </a:r>
            <a:r>
              <a:rPr lang="en-US" sz="2800" dirty="0" smtClean="0"/>
              <a:t>Education</a:t>
            </a:r>
            <a:r>
              <a:rPr lang="en-US" sz="2800" dirty="0"/>
              <a:t>:</a:t>
            </a:r>
            <a:r>
              <a:rPr lang="en-US" sz="2800" b="0" dirty="0"/>
              <a:t> The educational qualifications of employees, including degree, institution, and field of study.</a:t>
            </a:r>
            <a:br>
              <a:rPr lang="en-US" sz="2800" b="0" dirty="0"/>
            </a:br>
            <a:r>
              <a:rPr lang="en-US" sz="2800" b="0" dirty="0" smtClean="0"/>
              <a:t>2.</a:t>
            </a:r>
            <a:r>
              <a:rPr lang="en-US" sz="2800" dirty="0" smtClean="0"/>
              <a:t>Joining </a:t>
            </a:r>
            <a:r>
              <a:rPr lang="en-US" sz="2800" dirty="0"/>
              <a:t>Year:</a:t>
            </a:r>
            <a:r>
              <a:rPr lang="en-US" sz="2800" b="0" dirty="0"/>
              <a:t> The year each employee joined the company, indicating their length of service.</a:t>
            </a:r>
            <a:br>
              <a:rPr lang="en-US" sz="2800" b="0" dirty="0"/>
            </a:br>
            <a:r>
              <a:rPr lang="en-US" sz="2800" b="0" dirty="0" smtClean="0"/>
              <a:t>3.</a:t>
            </a:r>
            <a:r>
              <a:rPr lang="en-US" sz="2800" dirty="0" smtClean="0"/>
              <a:t>City</a:t>
            </a:r>
            <a:r>
              <a:rPr lang="en-US" sz="2800" dirty="0"/>
              <a:t>:</a:t>
            </a:r>
            <a:r>
              <a:rPr lang="en-US" sz="2800" b="0" dirty="0"/>
              <a:t> The location or city where each employee is based or works.</a:t>
            </a:r>
            <a:br>
              <a:rPr lang="en-US" sz="2800" b="0" dirty="0"/>
            </a:br>
            <a:r>
              <a:rPr lang="en-US" sz="2800" b="0" dirty="0" smtClean="0"/>
              <a:t>4.</a:t>
            </a:r>
            <a:r>
              <a:rPr lang="en-US" sz="2800" dirty="0" smtClean="0"/>
              <a:t>Payment </a:t>
            </a:r>
            <a:r>
              <a:rPr lang="en-US" sz="2800" dirty="0"/>
              <a:t>Tier:</a:t>
            </a:r>
            <a:r>
              <a:rPr lang="en-US" sz="2800" b="0" dirty="0"/>
              <a:t> Categorization of employees into different salary tiers.</a:t>
            </a:r>
            <a:br>
              <a:rPr lang="en-US" sz="2800" b="0" dirty="0"/>
            </a:br>
            <a:r>
              <a:rPr lang="en-US" sz="2800" b="0" dirty="0" smtClean="0"/>
              <a:t>5.</a:t>
            </a:r>
            <a:r>
              <a:rPr lang="en-US" sz="2800" dirty="0" smtClean="0"/>
              <a:t>Age</a:t>
            </a:r>
            <a:r>
              <a:rPr lang="en-US" sz="2800" dirty="0"/>
              <a:t>:</a:t>
            </a:r>
            <a:r>
              <a:rPr lang="en-US" sz="2800" b="0" dirty="0"/>
              <a:t> The age of each employee, providing demographic insights.</a:t>
            </a:r>
            <a:br>
              <a:rPr lang="en-US" sz="2800" b="0" dirty="0"/>
            </a:br>
            <a:r>
              <a:rPr lang="en-US" sz="2800" b="0" dirty="0" smtClean="0"/>
              <a:t>6.</a:t>
            </a:r>
            <a:r>
              <a:rPr lang="en-US" sz="2800" dirty="0" smtClean="0"/>
              <a:t>Gender</a:t>
            </a:r>
            <a:r>
              <a:rPr lang="en-US" sz="2800" dirty="0"/>
              <a:t>:</a:t>
            </a:r>
            <a:r>
              <a:rPr lang="en-US" sz="2800" b="0" dirty="0"/>
              <a:t> Gender identity of employees, promoting diversity analysis.</a:t>
            </a:r>
            <a:br>
              <a:rPr lang="en-US" sz="2800" b="0" dirty="0"/>
            </a:br>
            <a:r>
              <a:rPr lang="en-US" sz="2800" b="0" dirty="0" smtClean="0"/>
              <a:t>7.</a:t>
            </a:r>
            <a:r>
              <a:rPr lang="en-US" sz="2800" dirty="0" smtClean="0"/>
              <a:t>Ever </a:t>
            </a:r>
            <a:r>
              <a:rPr lang="en-US" sz="2800" dirty="0"/>
              <a:t>Benched:</a:t>
            </a:r>
            <a:r>
              <a:rPr lang="en-US" sz="2800" b="0" dirty="0"/>
              <a:t> Indicates if an employee has ever been temporarily without assigned work.</a:t>
            </a:r>
            <a:br>
              <a:rPr lang="en-US" sz="2800" b="0" dirty="0"/>
            </a:br>
            <a:r>
              <a:rPr lang="en-US" sz="2800" dirty="0"/>
              <a:t/>
            </a: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86000" y="2209800"/>
            <a:ext cx="8534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wow Solution in our project is it has data security and transparent with employees about data collection.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473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An effective problem statement includes evidence to support any unbiased claims. This evidence should demonstrate the scope of the problem, such as the loss it's causing, a decrease in activity, staff attrition or other specific and measurable problems it is causing.</vt:lpstr>
      <vt:lpstr>PROJECT OVERVIEW This dataset contains information about employees in a company, including their educational backgrounds, work history, demographics, and employment-related factors. It has been anonymized to protect privacy while still providing valuable insights into the workforce</vt:lpstr>
      <vt:lpstr>WHO ARE THE END USERS? In information technology, end users are not customers in the usual sense—they are typically employees of the customer.</vt:lpstr>
      <vt:lpstr>OUR SOLUTION AND ITS VALUE PROPOSITION</vt:lpstr>
      <vt:lpstr>Dataset Description 1.Education: The educational qualifications of employees, including degree, institution, and field of study. 2.Joining Year: The year each employee joined the company, indicating their length of service. 3.City: The location or city where each employee is based or works. 4.Payment Tier: Categorization of employees into different salary tiers. 5.Age: The age of each employee, providing demographic insights. 6.Gender: Gender identity of employees, promoting diversity analysis. 7.Ever Benched: Indicates if an employee has ever been temporarily without assigned work.  </vt:lpstr>
      <vt:lpstr>THE "WOW" IN OUR SOLUTION</vt:lpstr>
      <vt:lpstr>PowerPoint Presentation</vt:lpstr>
      <vt:lpstr>RESULTS</vt:lpstr>
      <vt:lpstr>Conclusion I would like to Conclude my Power point Presentation will be useful for the Organizations to verify the details of the employees and for various purposes.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23</cp:revision>
  <dcterms:created xsi:type="dcterms:W3CDTF">2024-03-29T15:07:22Z</dcterms:created>
  <dcterms:modified xsi:type="dcterms:W3CDTF">2024-08-29T13:56:06Z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