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323" r:id="rId3"/>
    <p:sldId id="324" r:id="rId4"/>
    <p:sldId id="325" r:id="rId5"/>
    <p:sldId id="326" r:id="rId6"/>
    <p:sldId id="330" r:id="rId7"/>
    <p:sldId id="327" r:id="rId8"/>
    <p:sldId id="328" r:id="rId9"/>
    <p:sldId id="329"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1" d="100"/>
          <a:sy n="111" d="100"/>
        </p:scale>
        <p:origin x="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B8F53-2560-41DF-B96D-1BAB0D9D1545}" type="datetimeFigureOut">
              <a:rPr lang="en-IL" smtClean="0"/>
              <a:t>10/05/2023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80463-82E4-488D-8D6E-9C88984EFF51}" type="slidenum">
              <a:rPr lang="en-IL" smtClean="0"/>
              <a:t>‹#›</a:t>
            </a:fld>
            <a:endParaRPr lang="en-IL"/>
          </a:p>
        </p:txBody>
      </p:sp>
    </p:spTree>
    <p:extLst>
      <p:ext uri="{BB962C8B-B14F-4D97-AF65-F5344CB8AC3E}">
        <p14:creationId xmlns:p14="http://schemas.microsoft.com/office/powerpoint/2010/main" val="162765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166" y="5964300"/>
            <a:ext cx="5487983" cy="102585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9287033" y="-208833"/>
            <a:ext cx="3271267" cy="2107333"/>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9115900" y="-719800"/>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3995726">
            <a:off x="-174163" y="4873488"/>
            <a:ext cx="2932680" cy="2650033"/>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644234">
            <a:off x="8117719" y="4830355"/>
            <a:ext cx="4693880" cy="23991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064333" y="-984699"/>
            <a:ext cx="4100724" cy="296377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430479">
            <a:off x="65221" y="-297146"/>
            <a:ext cx="2874479" cy="259744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465201" y="4154534"/>
            <a:ext cx="3053500" cy="294193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txBox="1">
            <a:spLocks noGrp="1"/>
          </p:cNvSpPr>
          <p:nvPr>
            <p:ph type="ctrTitle"/>
          </p:nvPr>
        </p:nvSpPr>
        <p:spPr>
          <a:xfrm>
            <a:off x="2129333" y="1825400"/>
            <a:ext cx="6821200" cy="25568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6667">
                <a:latin typeface="Commissioner ExtraBold"/>
                <a:ea typeface="Commissioner ExtraBold"/>
                <a:cs typeface="Commissioner ExtraBold"/>
                <a:sym typeface="Commissioner ExtraBol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2350533" y="4810133"/>
            <a:ext cx="4750800" cy="3932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8052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4"/>
        <p:cNvGrpSpPr/>
        <p:nvPr/>
      </p:nvGrpSpPr>
      <p:grpSpPr>
        <a:xfrm>
          <a:off x="0" y="0"/>
          <a:ext cx="0" cy="0"/>
          <a:chOff x="0" y="0"/>
          <a:chExt cx="0" cy="0"/>
        </a:xfrm>
      </p:grpSpPr>
      <p:sp>
        <p:nvSpPr>
          <p:cNvPr id="95" name="Google Shape;95;p14"/>
          <p:cNvSpPr/>
          <p:nvPr/>
        </p:nvSpPr>
        <p:spPr>
          <a:xfrm rot="10800000">
            <a:off x="9501691" y="-39849"/>
            <a:ext cx="2823616" cy="1836084"/>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4"/>
          <p:cNvSpPr/>
          <p:nvPr/>
        </p:nvSpPr>
        <p:spPr>
          <a:xfrm rot="10800000">
            <a:off x="-4124256" y="3510346"/>
            <a:ext cx="6245503" cy="402332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4"/>
          <p:cNvSpPr/>
          <p:nvPr/>
        </p:nvSpPr>
        <p:spPr>
          <a:xfrm rot="10800000">
            <a:off x="-4461853" y="2623459"/>
            <a:ext cx="7829120" cy="4910208"/>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4"/>
          <p:cNvSpPr txBox="1">
            <a:spLocks noGrp="1"/>
          </p:cNvSpPr>
          <p:nvPr>
            <p:ph type="title"/>
          </p:nvPr>
        </p:nvSpPr>
        <p:spPr>
          <a:xfrm>
            <a:off x="2127600" y="4209733"/>
            <a:ext cx="7936800" cy="4992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800" b="1">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4"/>
          <p:cNvSpPr txBox="1">
            <a:spLocks noGrp="1"/>
          </p:cNvSpPr>
          <p:nvPr>
            <p:ph type="subTitle" idx="1"/>
          </p:nvPr>
        </p:nvSpPr>
        <p:spPr>
          <a:xfrm>
            <a:off x="2127600" y="2149067"/>
            <a:ext cx="7935200" cy="172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sz="3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14581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7"/>
        <p:cNvGrpSpPr/>
        <p:nvPr/>
      </p:nvGrpSpPr>
      <p:grpSpPr>
        <a:xfrm>
          <a:off x="0" y="0"/>
          <a:ext cx="0" cy="0"/>
          <a:chOff x="0" y="0"/>
          <a:chExt cx="0" cy="0"/>
        </a:xfrm>
      </p:grpSpPr>
      <p:sp>
        <p:nvSpPr>
          <p:cNvPr id="108" name="Google Shape;108;p16"/>
          <p:cNvSpPr/>
          <p:nvPr/>
        </p:nvSpPr>
        <p:spPr>
          <a:xfrm>
            <a:off x="-28366" y="-80933"/>
            <a:ext cx="3514209" cy="1515736"/>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6"/>
          <p:cNvSpPr/>
          <p:nvPr/>
        </p:nvSpPr>
        <p:spPr>
          <a:xfrm rot="10800000">
            <a:off x="8045671" y="5967747"/>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6"/>
          <p:cNvSpPr txBox="1">
            <a:spLocks noGrp="1"/>
          </p:cNvSpPr>
          <p:nvPr>
            <p:ph type="title"/>
          </p:nvPr>
        </p:nvSpPr>
        <p:spPr>
          <a:xfrm>
            <a:off x="1035065"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1037665" y="4958543"/>
            <a:ext cx="30792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2" name="Google Shape;112;p16"/>
          <p:cNvSpPr txBox="1">
            <a:spLocks noGrp="1"/>
          </p:cNvSpPr>
          <p:nvPr>
            <p:ph type="title" idx="2"/>
          </p:nvPr>
        </p:nvSpPr>
        <p:spPr>
          <a:xfrm>
            <a:off x="4553800"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4553800" y="4958543"/>
            <a:ext cx="30844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4" name="Google Shape;114;p16"/>
          <p:cNvSpPr txBox="1">
            <a:spLocks noGrp="1"/>
          </p:cNvSpPr>
          <p:nvPr>
            <p:ph type="title" idx="4"/>
          </p:nvPr>
        </p:nvSpPr>
        <p:spPr>
          <a:xfrm>
            <a:off x="8042468"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8042468" y="4958543"/>
            <a:ext cx="30844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6" name="Google Shape;116;p16"/>
          <p:cNvSpPr txBox="1">
            <a:spLocks noGrp="1"/>
          </p:cNvSpPr>
          <p:nvPr>
            <p:ph type="title" idx="6"/>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10332134" y="4673367"/>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6506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6"/>
        <p:cNvGrpSpPr/>
        <p:nvPr/>
      </p:nvGrpSpPr>
      <p:grpSpPr>
        <a:xfrm>
          <a:off x="0" y="0"/>
          <a:ext cx="0" cy="0"/>
          <a:chOff x="0" y="0"/>
          <a:chExt cx="0" cy="0"/>
        </a:xfrm>
      </p:grpSpPr>
      <p:sp>
        <p:nvSpPr>
          <p:cNvPr id="157" name="Google Shape;157;p21"/>
          <p:cNvSpPr/>
          <p:nvPr/>
        </p:nvSpPr>
        <p:spPr>
          <a:xfrm rot="10800000" flipH="1">
            <a:off x="10450503" y="3909719"/>
            <a:ext cx="4905264" cy="3159947"/>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1"/>
          <p:cNvSpPr/>
          <p:nvPr/>
        </p:nvSpPr>
        <p:spPr>
          <a:xfrm rot="10800000">
            <a:off x="-1755489" y="-1747466"/>
            <a:ext cx="3911289" cy="384631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1"/>
          <p:cNvSpPr/>
          <p:nvPr/>
        </p:nvSpPr>
        <p:spPr>
          <a:xfrm rot="10800000">
            <a:off x="-1786233" y="5419985"/>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1"/>
          <p:cNvSpPr txBox="1">
            <a:spLocks noGrp="1"/>
          </p:cNvSpPr>
          <p:nvPr>
            <p:ph type="title"/>
          </p:nvPr>
        </p:nvSpPr>
        <p:spPr>
          <a:xfrm>
            <a:off x="1605584" y="2342564"/>
            <a:ext cx="4352400" cy="542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161" name="Google Shape;161;p21"/>
          <p:cNvSpPr txBox="1">
            <a:spLocks noGrp="1"/>
          </p:cNvSpPr>
          <p:nvPr>
            <p:ph type="subTitle" idx="1"/>
          </p:nvPr>
        </p:nvSpPr>
        <p:spPr>
          <a:xfrm>
            <a:off x="1605000" y="3003436"/>
            <a:ext cx="4353600" cy="15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403809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22"/>
          <p:cNvSpPr/>
          <p:nvPr/>
        </p:nvSpPr>
        <p:spPr>
          <a:xfrm>
            <a:off x="-149334" y="-1077800"/>
            <a:ext cx="2727099" cy="2929317"/>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2"/>
          <p:cNvSpPr/>
          <p:nvPr/>
        </p:nvSpPr>
        <p:spPr>
          <a:xfrm>
            <a:off x="8143700" y="-1890334"/>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2"/>
          <p:cNvSpPr/>
          <p:nvPr/>
        </p:nvSpPr>
        <p:spPr>
          <a:xfrm>
            <a:off x="-185233" y="62385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2"/>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2"/>
          <p:cNvSpPr/>
          <p:nvPr/>
        </p:nvSpPr>
        <p:spPr>
          <a:xfrm rot="10800000">
            <a:off x="9308605" y="6132047"/>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722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68"/>
        <p:cNvGrpSpPr/>
        <p:nvPr/>
      </p:nvGrpSpPr>
      <p:grpSpPr>
        <a:xfrm>
          <a:off x="0" y="0"/>
          <a:ext cx="0" cy="0"/>
          <a:chOff x="0" y="0"/>
          <a:chExt cx="0" cy="0"/>
        </a:xfrm>
      </p:grpSpPr>
      <p:sp>
        <p:nvSpPr>
          <p:cNvPr id="169" name="Google Shape;169;p23"/>
          <p:cNvSpPr/>
          <p:nvPr/>
        </p:nvSpPr>
        <p:spPr>
          <a:xfrm flipH="1">
            <a:off x="10814173" y="-618200"/>
            <a:ext cx="2727099" cy="2929317"/>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3"/>
          <p:cNvSpPr/>
          <p:nvPr/>
        </p:nvSpPr>
        <p:spPr>
          <a:xfrm flipH="1">
            <a:off x="-2941128" y="-506334"/>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9167906" y="64498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23"/>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3"/>
          <p:cNvSpPr/>
          <p:nvPr/>
        </p:nvSpPr>
        <p:spPr>
          <a:xfrm rot="10800000" flipH="1">
            <a:off x="-2504233" y="5931314"/>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7254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4"/>
        <p:cNvGrpSpPr/>
        <p:nvPr/>
      </p:nvGrpSpPr>
      <p:grpSpPr>
        <a:xfrm>
          <a:off x="0" y="0"/>
          <a:ext cx="0" cy="0"/>
          <a:chOff x="0" y="0"/>
          <a:chExt cx="0" cy="0"/>
        </a:xfrm>
      </p:grpSpPr>
      <p:sp>
        <p:nvSpPr>
          <p:cNvPr id="175" name="Google Shape;175;p24"/>
          <p:cNvSpPr/>
          <p:nvPr/>
        </p:nvSpPr>
        <p:spPr>
          <a:xfrm>
            <a:off x="-88099" y="-141000"/>
            <a:ext cx="3989348" cy="172067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4"/>
          <p:cNvSpPr/>
          <p:nvPr/>
        </p:nvSpPr>
        <p:spPr>
          <a:xfrm>
            <a:off x="-1104433" y="-393100"/>
            <a:ext cx="2307233" cy="2084867"/>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4"/>
          <p:cNvSpPr/>
          <p:nvPr/>
        </p:nvSpPr>
        <p:spPr>
          <a:xfrm>
            <a:off x="-637533" y="5861500"/>
            <a:ext cx="2092437" cy="106944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4"/>
          <p:cNvSpPr/>
          <p:nvPr/>
        </p:nvSpPr>
        <p:spPr>
          <a:xfrm rot="8999926">
            <a:off x="10281173" y="5330361"/>
            <a:ext cx="2712167" cy="196020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4"/>
          <p:cNvSpPr/>
          <p:nvPr/>
        </p:nvSpPr>
        <p:spPr>
          <a:xfrm rot="10800000">
            <a:off x="10730011" y="-34079"/>
            <a:ext cx="1571956" cy="102218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4"/>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24"/>
          <p:cNvSpPr txBox="1">
            <a:spLocks noGrp="1"/>
          </p:cNvSpPr>
          <p:nvPr>
            <p:ph type="title" idx="2"/>
          </p:nvPr>
        </p:nvSpPr>
        <p:spPr>
          <a:xfrm>
            <a:off x="1281051"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4"/>
          <p:cNvSpPr txBox="1">
            <a:spLocks noGrp="1"/>
          </p:cNvSpPr>
          <p:nvPr>
            <p:ph type="subTitle" idx="1"/>
          </p:nvPr>
        </p:nvSpPr>
        <p:spPr>
          <a:xfrm>
            <a:off x="1281851" y="4201800"/>
            <a:ext cx="3022000" cy="1036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83" name="Google Shape;183;p24"/>
          <p:cNvSpPr txBox="1">
            <a:spLocks noGrp="1"/>
          </p:cNvSpPr>
          <p:nvPr>
            <p:ph type="title" idx="3"/>
          </p:nvPr>
        </p:nvSpPr>
        <p:spPr>
          <a:xfrm>
            <a:off x="4584200"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subTitle" idx="4"/>
          </p:nvPr>
        </p:nvSpPr>
        <p:spPr>
          <a:xfrm>
            <a:off x="4584200" y="2140767"/>
            <a:ext cx="3023600" cy="1036400"/>
          </a:xfrm>
          <a:prstGeom prst="rect">
            <a:avLst/>
          </a:prstGeom>
        </p:spPr>
        <p:txBody>
          <a:bodyPr spcFirstLastPara="1" wrap="square" lIns="0" tIns="0" rIns="0" bIns="0" anchor="t" anchorCtr="0">
            <a:noAutofit/>
          </a:bodyPr>
          <a:lstStyle>
            <a:lvl1pPr marR="121917"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85" name="Google Shape;185;p24"/>
          <p:cNvSpPr txBox="1">
            <a:spLocks noGrp="1"/>
          </p:cNvSpPr>
          <p:nvPr>
            <p:ph type="title" idx="5"/>
          </p:nvPr>
        </p:nvSpPr>
        <p:spPr>
          <a:xfrm>
            <a:off x="7822467"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24"/>
          <p:cNvSpPr txBox="1">
            <a:spLocks noGrp="1"/>
          </p:cNvSpPr>
          <p:nvPr>
            <p:ph type="subTitle" idx="6"/>
          </p:nvPr>
        </p:nvSpPr>
        <p:spPr>
          <a:xfrm>
            <a:off x="7819867" y="4201800"/>
            <a:ext cx="3023600" cy="103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423263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7"/>
        <p:cNvGrpSpPr/>
        <p:nvPr/>
      </p:nvGrpSpPr>
      <p:grpSpPr>
        <a:xfrm>
          <a:off x="0" y="0"/>
          <a:ext cx="0" cy="0"/>
          <a:chOff x="0" y="0"/>
          <a:chExt cx="0" cy="0"/>
        </a:xfrm>
      </p:grpSpPr>
      <p:sp>
        <p:nvSpPr>
          <p:cNvPr id="188" name="Google Shape;188;p25"/>
          <p:cNvSpPr/>
          <p:nvPr/>
        </p:nvSpPr>
        <p:spPr>
          <a:xfrm>
            <a:off x="-48366" y="-146899"/>
            <a:ext cx="4447636" cy="1918337"/>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25"/>
          <p:cNvSpPr/>
          <p:nvPr/>
        </p:nvSpPr>
        <p:spPr>
          <a:xfrm rot="10800000">
            <a:off x="7787267" y="5076534"/>
            <a:ext cx="4447636" cy="1918337"/>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5"/>
          <p:cNvSpPr/>
          <p:nvPr/>
        </p:nvSpPr>
        <p:spPr>
          <a:xfrm>
            <a:off x="9324401" y="63163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5"/>
          <p:cNvSpPr/>
          <p:nvPr/>
        </p:nvSpPr>
        <p:spPr>
          <a:xfrm rot="10800000">
            <a:off x="-258733" y="-146900"/>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5"/>
          <p:cNvSpPr txBox="1">
            <a:spLocks noGrp="1"/>
          </p:cNvSpPr>
          <p:nvPr>
            <p:ph type="title"/>
          </p:nvPr>
        </p:nvSpPr>
        <p:spPr>
          <a:xfrm>
            <a:off x="1659225" y="4271917"/>
            <a:ext cx="3986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656425" y="2598167"/>
            <a:ext cx="3992400" cy="140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94" name="Google Shape;194;p25"/>
          <p:cNvSpPr txBox="1">
            <a:spLocks noGrp="1"/>
          </p:cNvSpPr>
          <p:nvPr>
            <p:ph type="title" idx="2"/>
          </p:nvPr>
        </p:nvSpPr>
        <p:spPr>
          <a:xfrm>
            <a:off x="6548775" y="4271917"/>
            <a:ext cx="3986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6548775" y="2596896"/>
            <a:ext cx="3986800" cy="140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96" name="Google Shape;196;p25"/>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756211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97"/>
        <p:cNvGrpSpPr/>
        <p:nvPr/>
      </p:nvGrpSpPr>
      <p:grpSpPr>
        <a:xfrm>
          <a:off x="0" y="0"/>
          <a:ext cx="0" cy="0"/>
          <a:chOff x="0" y="0"/>
          <a:chExt cx="0" cy="0"/>
        </a:xfrm>
      </p:grpSpPr>
      <p:sp>
        <p:nvSpPr>
          <p:cNvPr id="198" name="Google Shape;198;p26"/>
          <p:cNvSpPr/>
          <p:nvPr/>
        </p:nvSpPr>
        <p:spPr>
          <a:xfrm>
            <a:off x="9400567" y="-92833"/>
            <a:ext cx="3271267" cy="2107333"/>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26"/>
          <p:cNvSpPr/>
          <p:nvPr/>
        </p:nvSpPr>
        <p:spPr>
          <a:xfrm>
            <a:off x="8753567" y="-697067"/>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26"/>
          <p:cNvSpPr/>
          <p:nvPr/>
        </p:nvSpPr>
        <p:spPr>
          <a:xfrm rot="10715375">
            <a:off x="110419" y="-164818"/>
            <a:ext cx="3400399" cy="138226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26"/>
          <p:cNvSpPr/>
          <p:nvPr/>
        </p:nvSpPr>
        <p:spPr>
          <a:xfrm>
            <a:off x="10713500" y="5421568"/>
            <a:ext cx="2325339" cy="1769817"/>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26"/>
          <p:cNvSpPr/>
          <p:nvPr/>
        </p:nvSpPr>
        <p:spPr>
          <a:xfrm rot="7605318">
            <a:off x="-951506" y="4231298"/>
            <a:ext cx="2556305" cy="246290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26"/>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26"/>
          <p:cNvSpPr txBox="1">
            <a:spLocks noGrp="1"/>
          </p:cNvSpPr>
          <p:nvPr>
            <p:ph type="subTitle" idx="1"/>
          </p:nvPr>
        </p:nvSpPr>
        <p:spPr>
          <a:xfrm>
            <a:off x="1902533" y="4077567"/>
            <a:ext cx="2708000" cy="134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05" name="Google Shape;205;p26"/>
          <p:cNvSpPr txBox="1">
            <a:spLocks noGrp="1"/>
          </p:cNvSpPr>
          <p:nvPr>
            <p:ph type="title" idx="2" hasCustomPrompt="1"/>
          </p:nvPr>
        </p:nvSpPr>
        <p:spPr>
          <a:xfrm>
            <a:off x="1903133" y="3496767"/>
            <a:ext cx="2706800" cy="422800"/>
          </a:xfrm>
          <a:prstGeom prst="rect">
            <a:avLst/>
          </a:prstGeom>
        </p:spPr>
        <p:txBody>
          <a:bodyPr spcFirstLastPara="1" wrap="square" lIns="0" tIns="0" rIns="0" bIns="0" anchor="ctr" anchorCtr="0">
            <a:noAutofit/>
          </a:bodyPr>
          <a:lstStyle>
            <a:lvl1pPr marL="0" marR="0" lvl="0" indent="0" algn="ctr" rtl="0">
              <a:lnSpc>
                <a:spcPct val="80000"/>
              </a:lnSpc>
              <a:spcBef>
                <a:spcPts val="0"/>
              </a:spcBef>
              <a:spcAft>
                <a:spcPts val="0"/>
              </a:spcAft>
              <a:buSzPts val="2800"/>
              <a:buNone/>
              <a:defRPr sz="2667" b="1">
                <a:solidFill>
                  <a:schemeClr val="lt1"/>
                </a:solidFill>
                <a:latin typeface="Syne"/>
                <a:ea typeface="Syne"/>
                <a:cs typeface="Syne"/>
                <a:sym typeface="Syne"/>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206" name="Google Shape;206;p26"/>
          <p:cNvSpPr txBox="1">
            <a:spLocks noGrp="1"/>
          </p:cNvSpPr>
          <p:nvPr>
            <p:ph type="subTitle" idx="3"/>
          </p:nvPr>
        </p:nvSpPr>
        <p:spPr>
          <a:xfrm>
            <a:off x="7581467" y="4077567"/>
            <a:ext cx="2708000" cy="134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07" name="Google Shape;207;p26"/>
          <p:cNvSpPr txBox="1">
            <a:spLocks noGrp="1"/>
          </p:cNvSpPr>
          <p:nvPr>
            <p:ph type="title" idx="4" hasCustomPrompt="1"/>
          </p:nvPr>
        </p:nvSpPr>
        <p:spPr>
          <a:xfrm>
            <a:off x="7582067" y="3496767"/>
            <a:ext cx="2706800" cy="422800"/>
          </a:xfrm>
          <a:prstGeom prst="rect">
            <a:avLst/>
          </a:prstGeom>
        </p:spPr>
        <p:txBody>
          <a:bodyPr spcFirstLastPara="1" wrap="square" lIns="0" tIns="0" rIns="0" bIns="0" anchor="ctr" anchorCtr="0">
            <a:noAutofit/>
          </a:bodyPr>
          <a:lstStyle>
            <a:lvl1pPr marL="0" marR="0" lvl="0" indent="0" algn="ctr"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814098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8"/>
        <p:cNvGrpSpPr/>
        <p:nvPr/>
      </p:nvGrpSpPr>
      <p:grpSpPr>
        <a:xfrm>
          <a:off x="0" y="0"/>
          <a:ext cx="0" cy="0"/>
          <a:chOff x="0" y="0"/>
          <a:chExt cx="0" cy="0"/>
        </a:xfrm>
      </p:grpSpPr>
      <p:sp>
        <p:nvSpPr>
          <p:cNvPr id="209" name="Google Shape;209;p27"/>
          <p:cNvSpPr/>
          <p:nvPr/>
        </p:nvSpPr>
        <p:spPr>
          <a:xfrm>
            <a:off x="907101" y="-89067"/>
            <a:ext cx="967353" cy="898445"/>
          </a:xfrm>
          <a:custGeom>
            <a:avLst/>
            <a:gdLst/>
            <a:ahLst/>
            <a:cxnLst/>
            <a:rect l="l" t="t" r="r" b="b"/>
            <a:pathLst>
              <a:path w="16846" h="15646" extrusionOk="0">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27"/>
          <p:cNvSpPr/>
          <p:nvPr/>
        </p:nvSpPr>
        <p:spPr>
          <a:xfrm>
            <a:off x="2751754" y="405131"/>
            <a:ext cx="1057393" cy="388928"/>
          </a:xfrm>
          <a:custGeom>
            <a:avLst/>
            <a:gdLst/>
            <a:ahLst/>
            <a:cxnLst/>
            <a:rect l="l" t="t" r="r" b="b"/>
            <a:pathLst>
              <a:path w="18414" h="6773" extrusionOk="0">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27"/>
          <p:cNvSpPr/>
          <p:nvPr/>
        </p:nvSpPr>
        <p:spPr>
          <a:xfrm>
            <a:off x="1343815" y="-89066"/>
            <a:ext cx="3564783" cy="89075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7"/>
          <p:cNvSpPr/>
          <p:nvPr/>
        </p:nvSpPr>
        <p:spPr>
          <a:xfrm>
            <a:off x="10136500" y="5017834"/>
            <a:ext cx="3668113" cy="265110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27"/>
          <p:cNvSpPr/>
          <p:nvPr/>
        </p:nvSpPr>
        <p:spPr>
          <a:xfrm>
            <a:off x="10345234" y="5050134"/>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27"/>
          <p:cNvSpPr/>
          <p:nvPr/>
        </p:nvSpPr>
        <p:spPr>
          <a:xfrm>
            <a:off x="-1500200" y="-323767"/>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7"/>
          <p:cNvSpPr txBox="1">
            <a:spLocks noGrp="1"/>
          </p:cNvSpPr>
          <p:nvPr>
            <p:ph type="title"/>
          </p:nvPr>
        </p:nvSpPr>
        <p:spPr>
          <a:xfrm>
            <a:off x="1792176" y="2282648"/>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7"/>
          <p:cNvSpPr txBox="1">
            <a:spLocks noGrp="1"/>
          </p:cNvSpPr>
          <p:nvPr>
            <p:ph type="subTitle" idx="1"/>
          </p:nvPr>
        </p:nvSpPr>
        <p:spPr>
          <a:xfrm>
            <a:off x="1794776" y="2970067"/>
            <a:ext cx="3859600" cy="1017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17" name="Google Shape;217;p27"/>
          <p:cNvSpPr txBox="1">
            <a:spLocks noGrp="1"/>
          </p:cNvSpPr>
          <p:nvPr>
            <p:ph type="title" idx="2"/>
          </p:nvPr>
        </p:nvSpPr>
        <p:spPr>
          <a:xfrm>
            <a:off x="6504579" y="2282633"/>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27"/>
          <p:cNvSpPr txBox="1">
            <a:spLocks noGrp="1"/>
          </p:cNvSpPr>
          <p:nvPr>
            <p:ph type="subTitle" idx="3"/>
          </p:nvPr>
        </p:nvSpPr>
        <p:spPr>
          <a:xfrm>
            <a:off x="6504579" y="2969233"/>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19" name="Google Shape;219;p27"/>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7"/>
          <p:cNvSpPr txBox="1">
            <a:spLocks noGrp="1"/>
          </p:cNvSpPr>
          <p:nvPr>
            <p:ph type="title" idx="5"/>
          </p:nvPr>
        </p:nvSpPr>
        <p:spPr>
          <a:xfrm>
            <a:off x="1792176" y="4396515"/>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7"/>
          <p:cNvSpPr txBox="1">
            <a:spLocks noGrp="1"/>
          </p:cNvSpPr>
          <p:nvPr>
            <p:ph type="subTitle" idx="6"/>
          </p:nvPr>
        </p:nvSpPr>
        <p:spPr>
          <a:xfrm>
            <a:off x="1792176" y="5078300"/>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2" name="Google Shape;222;p27"/>
          <p:cNvSpPr txBox="1">
            <a:spLocks noGrp="1"/>
          </p:cNvSpPr>
          <p:nvPr>
            <p:ph type="title" idx="7"/>
          </p:nvPr>
        </p:nvSpPr>
        <p:spPr>
          <a:xfrm>
            <a:off x="6504579" y="4396500"/>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7"/>
          <p:cNvSpPr txBox="1">
            <a:spLocks noGrp="1"/>
          </p:cNvSpPr>
          <p:nvPr>
            <p:ph type="subTitle" idx="8"/>
          </p:nvPr>
        </p:nvSpPr>
        <p:spPr>
          <a:xfrm>
            <a:off x="6504579" y="5077467"/>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077833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24"/>
        <p:cNvGrpSpPr/>
        <p:nvPr/>
      </p:nvGrpSpPr>
      <p:grpSpPr>
        <a:xfrm>
          <a:off x="0" y="0"/>
          <a:ext cx="0" cy="0"/>
          <a:chOff x="0" y="0"/>
          <a:chExt cx="0" cy="0"/>
        </a:xfrm>
      </p:grpSpPr>
      <p:sp>
        <p:nvSpPr>
          <p:cNvPr id="225" name="Google Shape;225;p28"/>
          <p:cNvSpPr/>
          <p:nvPr/>
        </p:nvSpPr>
        <p:spPr>
          <a:xfrm>
            <a:off x="-53500" y="-65555"/>
            <a:ext cx="3473527" cy="867948"/>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28"/>
          <p:cNvSpPr/>
          <p:nvPr/>
        </p:nvSpPr>
        <p:spPr>
          <a:xfrm rot="10800000">
            <a:off x="7787358" y="-53188"/>
            <a:ext cx="4132729" cy="772523"/>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28"/>
          <p:cNvSpPr/>
          <p:nvPr/>
        </p:nvSpPr>
        <p:spPr>
          <a:xfrm rot="10800000" flipH="1">
            <a:off x="-820912" y="-449430"/>
            <a:ext cx="4367501" cy="94573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28"/>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8"/>
          <p:cNvSpPr txBox="1">
            <a:spLocks noGrp="1"/>
          </p:cNvSpPr>
          <p:nvPr>
            <p:ph type="subTitle" idx="1"/>
          </p:nvPr>
        </p:nvSpPr>
        <p:spPr>
          <a:xfrm>
            <a:off x="1156700"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0" name="Google Shape;230;p28"/>
          <p:cNvSpPr txBox="1">
            <a:spLocks noGrp="1"/>
          </p:cNvSpPr>
          <p:nvPr>
            <p:ph type="subTitle" idx="2"/>
          </p:nvPr>
        </p:nvSpPr>
        <p:spPr>
          <a:xfrm>
            <a:off x="1156700" y="5509700"/>
            <a:ext cx="2560400" cy="6060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1" name="Google Shape;231;p28"/>
          <p:cNvSpPr txBox="1">
            <a:spLocks noGrp="1"/>
          </p:cNvSpPr>
          <p:nvPr>
            <p:ph type="subTitle" idx="3"/>
          </p:nvPr>
        </p:nvSpPr>
        <p:spPr>
          <a:xfrm>
            <a:off x="8426584" y="5509700"/>
            <a:ext cx="2560400" cy="609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2" name="Google Shape;232;p28"/>
          <p:cNvSpPr txBox="1">
            <a:spLocks noGrp="1"/>
          </p:cNvSpPr>
          <p:nvPr>
            <p:ph type="subTitle" idx="4"/>
          </p:nvPr>
        </p:nvSpPr>
        <p:spPr>
          <a:xfrm>
            <a:off x="8426600"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3" name="Google Shape;233;p28"/>
          <p:cNvSpPr txBox="1">
            <a:spLocks noGrp="1"/>
          </p:cNvSpPr>
          <p:nvPr>
            <p:ph type="subTitle" idx="5"/>
          </p:nvPr>
        </p:nvSpPr>
        <p:spPr>
          <a:xfrm>
            <a:off x="4791641" y="5509700"/>
            <a:ext cx="2560400" cy="609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4" name="Google Shape;234;p28"/>
          <p:cNvSpPr txBox="1">
            <a:spLocks noGrp="1"/>
          </p:cNvSpPr>
          <p:nvPr>
            <p:ph type="subTitle" idx="6"/>
          </p:nvPr>
        </p:nvSpPr>
        <p:spPr>
          <a:xfrm>
            <a:off x="4791456"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5" name="Google Shape;235;p28"/>
          <p:cNvSpPr txBox="1">
            <a:spLocks noGrp="1"/>
          </p:cNvSpPr>
          <p:nvPr>
            <p:ph type="subTitle" idx="7"/>
          </p:nvPr>
        </p:nvSpPr>
        <p:spPr>
          <a:xfrm>
            <a:off x="1156700" y="2645664"/>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6" name="Google Shape;236;p28"/>
          <p:cNvSpPr txBox="1">
            <a:spLocks noGrp="1"/>
          </p:cNvSpPr>
          <p:nvPr>
            <p:ph type="subTitle" idx="8"/>
          </p:nvPr>
        </p:nvSpPr>
        <p:spPr>
          <a:xfrm>
            <a:off x="1156700" y="3247035"/>
            <a:ext cx="2560400" cy="601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7" name="Google Shape;237;p28"/>
          <p:cNvSpPr txBox="1">
            <a:spLocks noGrp="1"/>
          </p:cNvSpPr>
          <p:nvPr>
            <p:ph type="subTitle" idx="9"/>
          </p:nvPr>
        </p:nvSpPr>
        <p:spPr>
          <a:xfrm>
            <a:off x="8426596" y="3245167"/>
            <a:ext cx="2560400" cy="605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8" name="Google Shape;238;p28"/>
          <p:cNvSpPr txBox="1">
            <a:spLocks noGrp="1"/>
          </p:cNvSpPr>
          <p:nvPr>
            <p:ph type="subTitle" idx="13"/>
          </p:nvPr>
        </p:nvSpPr>
        <p:spPr>
          <a:xfrm>
            <a:off x="8426584" y="2641208"/>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9" name="Google Shape;239;p28"/>
          <p:cNvSpPr txBox="1">
            <a:spLocks noGrp="1"/>
          </p:cNvSpPr>
          <p:nvPr>
            <p:ph type="subTitle" idx="14"/>
          </p:nvPr>
        </p:nvSpPr>
        <p:spPr>
          <a:xfrm>
            <a:off x="4791648" y="3245167"/>
            <a:ext cx="2560400" cy="605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40" name="Google Shape;240;p28"/>
          <p:cNvSpPr txBox="1">
            <a:spLocks noGrp="1"/>
          </p:cNvSpPr>
          <p:nvPr>
            <p:ph type="subTitle" idx="15"/>
          </p:nvPr>
        </p:nvSpPr>
        <p:spPr>
          <a:xfrm>
            <a:off x="4791456" y="2641208"/>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3764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p:nvPr/>
        </p:nvSpPr>
        <p:spPr>
          <a:xfrm flipH="1">
            <a:off x="-3118933" y="-270447"/>
            <a:ext cx="4905264" cy="3159947"/>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9702868" y="3469267"/>
            <a:ext cx="3911289" cy="384631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9544167" y="-1058500"/>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title"/>
          </p:nvPr>
        </p:nvSpPr>
        <p:spPr>
          <a:xfrm>
            <a:off x="1360275" y="2576367"/>
            <a:ext cx="6810400" cy="17504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6133" b="1">
                <a:solidFill>
                  <a:schemeClr val="lt2"/>
                </a:solidFill>
                <a:latin typeface="Syne"/>
                <a:ea typeface="Syne"/>
                <a:cs typeface="Syne"/>
                <a:sym typeface="Sy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4" name="Google Shape;24;p3"/>
          <p:cNvSpPr txBox="1">
            <a:spLocks noGrp="1"/>
          </p:cNvSpPr>
          <p:nvPr>
            <p:ph type="subTitle" idx="1"/>
          </p:nvPr>
        </p:nvSpPr>
        <p:spPr>
          <a:xfrm>
            <a:off x="1357875" y="4544133"/>
            <a:ext cx="6815200" cy="393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5" name="Google Shape;25;p3"/>
          <p:cNvSpPr txBox="1">
            <a:spLocks noGrp="1"/>
          </p:cNvSpPr>
          <p:nvPr>
            <p:ph type="title" idx="2" hasCustomPrompt="1"/>
          </p:nvPr>
        </p:nvSpPr>
        <p:spPr>
          <a:xfrm>
            <a:off x="8006125" y="2040200"/>
            <a:ext cx="2828000" cy="26180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194137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41"/>
        <p:cNvGrpSpPr/>
        <p:nvPr/>
      </p:nvGrpSpPr>
      <p:grpSpPr>
        <a:xfrm>
          <a:off x="0" y="0"/>
          <a:ext cx="0" cy="0"/>
          <a:chOff x="0" y="0"/>
          <a:chExt cx="0" cy="0"/>
        </a:xfrm>
      </p:grpSpPr>
      <p:sp>
        <p:nvSpPr>
          <p:cNvPr id="242" name="Google Shape;242;p29"/>
          <p:cNvSpPr/>
          <p:nvPr/>
        </p:nvSpPr>
        <p:spPr>
          <a:xfrm>
            <a:off x="107633" y="-1670534"/>
            <a:ext cx="4296144" cy="310501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29"/>
          <p:cNvSpPr/>
          <p:nvPr/>
        </p:nvSpPr>
        <p:spPr>
          <a:xfrm flipH="1">
            <a:off x="5301234" y="5805633"/>
            <a:ext cx="6924676" cy="1294416"/>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29"/>
          <p:cNvSpPr/>
          <p:nvPr/>
        </p:nvSpPr>
        <p:spPr>
          <a:xfrm rot="9900048">
            <a:off x="-247540" y="89303"/>
            <a:ext cx="3886349" cy="678188"/>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29"/>
          <p:cNvSpPr txBox="1">
            <a:spLocks noGrp="1"/>
          </p:cNvSpPr>
          <p:nvPr>
            <p:ph type="title"/>
          </p:nvPr>
        </p:nvSpPr>
        <p:spPr>
          <a:xfrm>
            <a:off x="2452384" y="3936500"/>
            <a:ext cx="7220000" cy="1129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246" name="Google Shape;246;p29"/>
          <p:cNvSpPr txBox="1">
            <a:spLocks noGrp="1"/>
          </p:cNvSpPr>
          <p:nvPr>
            <p:ph type="subTitle" idx="1"/>
          </p:nvPr>
        </p:nvSpPr>
        <p:spPr>
          <a:xfrm>
            <a:off x="3166584" y="5180003"/>
            <a:ext cx="5791600" cy="103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47" name="Google Shape;247;p29"/>
          <p:cNvSpPr/>
          <p:nvPr/>
        </p:nvSpPr>
        <p:spPr>
          <a:xfrm>
            <a:off x="10956500" y="5292800"/>
            <a:ext cx="935133" cy="919600"/>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9144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48"/>
        <p:cNvGrpSpPr/>
        <p:nvPr/>
      </p:nvGrpSpPr>
      <p:grpSpPr>
        <a:xfrm>
          <a:off x="0" y="0"/>
          <a:ext cx="0" cy="0"/>
          <a:chOff x="0" y="0"/>
          <a:chExt cx="0" cy="0"/>
        </a:xfrm>
      </p:grpSpPr>
      <p:sp>
        <p:nvSpPr>
          <p:cNvPr id="249" name="Google Shape;249;p30"/>
          <p:cNvSpPr/>
          <p:nvPr/>
        </p:nvSpPr>
        <p:spPr>
          <a:xfrm>
            <a:off x="8036101" y="4068933"/>
            <a:ext cx="4957492" cy="358299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30"/>
          <p:cNvSpPr/>
          <p:nvPr/>
        </p:nvSpPr>
        <p:spPr>
          <a:xfrm>
            <a:off x="-881040" y="3480769"/>
            <a:ext cx="1862879" cy="1831935"/>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30"/>
          <p:cNvSpPr/>
          <p:nvPr/>
        </p:nvSpPr>
        <p:spPr>
          <a:xfrm>
            <a:off x="7225510" y="3577320"/>
            <a:ext cx="6722673" cy="3435576"/>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30"/>
          <p:cNvSpPr txBox="1">
            <a:spLocks noGrp="1"/>
          </p:cNvSpPr>
          <p:nvPr>
            <p:ph type="title" hasCustomPrompt="1"/>
          </p:nvPr>
        </p:nvSpPr>
        <p:spPr>
          <a:xfrm>
            <a:off x="3523400" y="997801"/>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3" name="Google Shape;253;p30"/>
          <p:cNvSpPr txBox="1">
            <a:spLocks noGrp="1"/>
          </p:cNvSpPr>
          <p:nvPr>
            <p:ph type="subTitle" idx="1"/>
          </p:nvPr>
        </p:nvSpPr>
        <p:spPr>
          <a:xfrm>
            <a:off x="3523400" y="1839275"/>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4" name="Google Shape;254;p30"/>
          <p:cNvSpPr txBox="1">
            <a:spLocks noGrp="1"/>
          </p:cNvSpPr>
          <p:nvPr>
            <p:ph type="title" idx="2" hasCustomPrompt="1"/>
          </p:nvPr>
        </p:nvSpPr>
        <p:spPr>
          <a:xfrm>
            <a:off x="3523400" y="2828517"/>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5" name="Google Shape;255;p30"/>
          <p:cNvSpPr txBox="1">
            <a:spLocks noGrp="1"/>
          </p:cNvSpPr>
          <p:nvPr>
            <p:ph type="subTitle" idx="3"/>
          </p:nvPr>
        </p:nvSpPr>
        <p:spPr>
          <a:xfrm>
            <a:off x="3523400" y="3668936"/>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6" name="Google Shape;256;p30"/>
          <p:cNvSpPr txBox="1">
            <a:spLocks noGrp="1"/>
          </p:cNvSpPr>
          <p:nvPr>
            <p:ph type="title" idx="4" hasCustomPrompt="1"/>
          </p:nvPr>
        </p:nvSpPr>
        <p:spPr>
          <a:xfrm>
            <a:off x="3523400" y="4659233"/>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667"/>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7" name="Google Shape;257;p30"/>
          <p:cNvSpPr txBox="1">
            <a:spLocks noGrp="1"/>
          </p:cNvSpPr>
          <p:nvPr>
            <p:ph type="subTitle" idx="5"/>
          </p:nvPr>
        </p:nvSpPr>
        <p:spPr>
          <a:xfrm>
            <a:off x="3523400" y="5498599"/>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8" name="Google Shape;258;p30"/>
          <p:cNvSpPr/>
          <p:nvPr/>
        </p:nvSpPr>
        <p:spPr>
          <a:xfrm>
            <a:off x="-1098999" y="-1684234"/>
            <a:ext cx="4957492" cy="358299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55852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1" name="Google Shape;261;p31"/>
          <p:cNvSpPr txBox="1">
            <a:spLocks noGrp="1"/>
          </p:cNvSpPr>
          <p:nvPr>
            <p:ph type="subTitle" idx="1"/>
          </p:nvPr>
        </p:nvSpPr>
        <p:spPr>
          <a:xfrm>
            <a:off x="1085100" y="2913067"/>
            <a:ext cx="4876800" cy="3219600"/>
          </a:xfrm>
          <a:prstGeom prst="rect">
            <a:avLst/>
          </a:prstGeom>
        </p:spPr>
        <p:txBody>
          <a:bodyPr spcFirstLastPara="1" wrap="square" lIns="0" tIns="0" rIns="0" bIns="0" anchor="t" anchorCtr="0">
            <a:noAutofit/>
          </a:bodyPr>
          <a:lstStyle>
            <a:lvl1pPr marR="243834" lvl="0" rtl="0">
              <a:spcBef>
                <a:spcPts val="0"/>
              </a:spcBef>
              <a:spcAft>
                <a:spcPts val="0"/>
              </a:spcAft>
              <a:buClr>
                <a:schemeClr val="accent1"/>
              </a:buClr>
              <a:buSzPts val="1800"/>
              <a:buFont typeface="Open Sans"/>
              <a:buChar char="●"/>
              <a:defRPr sz="2133"/>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62" name="Google Shape;262;p31"/>
          <p:cNvSpPr txBox="1">
            <a:spLocks noGrp="1"/>
          </p:cNvSpPr>
          <p:nvPr>
            <p:ph type="subTitle" idx="2"/>
          </p:nvPr>
        </p:nvSpPr>
        <p:spPr>
          <a:xfrm>
            <a:off x="1085091" y="2320268"/>
            <a:ext cx="4876800" cy="4744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8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endParaRPr/>
          </a:p>
        </p:txBody>
      </p:sp>
      <p:sp>
        <p:nvSpPr>
          <p:cNvPr id="263" name="Google Shape;263;p31"/>
          <p:cNvSpPr txBox="1">
            <a:spLocks noGrp="1"/>
          </p:cNvSpPr>
          <p:nvPr>
            <p:ph type="subTitle" idx="3"/>
          </p:nvPr>
        </p:nvSpPr>
        <p:spPr>
          <a:xfrm>
            <a:off x="6230100" y="2910667"/>
            <a:ext cx="4876800" cy="3219600"/>
          </a:xfrm>
          <a:prstGeom prst="rect">
            <a:avLst/>
          </a:prstGeom>
        </p:spPr>
        <p:txBody>
          <a:bodyPr spcFirstLastPara="1" wrap="square" lIns="0" tIns="0" rIns="0" bIns="0" anchor="t" anchorCtr="0">
            <a:noAutofit/>
          </a:bodyPr>
          <a:lstStyle>
            <a:lvl1pPr marR="243834" lvl="0" rtl="0">
              <a:spcBef>
                <a:spcPts val="0"/>
              </a:spcBef>
              <a:spcAft>
                <a:spcPts val="0"/>
              </a:spcAft>
              <a:buClr>
                <a:schemeClr val="accent1"/>
              </a:buClr>
              <a:buSzPts val="1800"/>
              <a:buFont typeface="Open Sans"/>
              <a:buChar char="●"/>
              <a:defRPr sz="2133"/>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64" name="Google Shape;264;p31"/>
          <p:cNvSpPr txBox="1">
            <a:spLocks noGrp="1"/>
          </p:cNvSpPr>
          <p:nvPr>
            <p:ph type="subTitle" idx="4"/>
          </p:nvPr>
        </p:nvSpPr>
        <p:spPr>
          <a:xfrm>
            <a:off x="6230109" y="2320267"/>
            <a:ext cx="4876800" cy="4744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8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endParaRPr/>
          </a:p>
        </p:txBody>
      </p:sp>
      <p:sp>
        <p:nvSpPr>
          <p:cNvPr id="265" name="Google Shape;265;p31"/>
          <p:cNvSpPr/>
          <p:nvPr/>
        </p:nvSpPr>
        <p:spPr>
          <a:xfrm>
            <a:off x="9120500" y="5147385"/>
            <a:ext cx="2709179" cy="1761729"/>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1"/>
          <p:cNvSpPr/>
          <p:nvPr/>
        </p:nvSpPr>
        <p:spPr>
          <a:xfrm>
            <a:off x="-277666" y="5416651"/>
            <a:ext cx="3839983" cy="196262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31"/>
          <p:cNvSpPr/>
          <p:nvPr/>
        </p:nvSpPr>
        <p:spPr>
          <a:xfrm>
            <a:off x="10372251" y="4232101"/>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15139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8"/>
        <p:cNvGrpSpPr/>
        <p:nvPr/>
      </p:nvGrpSpPr>
      <p:grpSpPr>
        <a:xfrm>
          <a:off x="0" y="0"/>
          <a:ext cx="0" cy="0"/>
          <a:chOff x="0" y="0"/>
          <a:chExt cx="0" cy="0"/>
        </a:xfrm>
      </p:grpSpPr>
      <p:sp>
        <p:nvSpPr>
          <p:cNvPr id="269" name="Google Shape;269;p32"/>
          <p:cNvSpPr/>
          <p:nvPr/>
        </p:nvSpPr>
        <p:spPr>
          <a:xfrm>
            <a:off x="10694734" y="-1590767"/>
            <a:ext cx="2199695" cy="6532992"/>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32"/>
          <p:cNvSpPr/>
          <p:nvPr/>
        </p:nvSpPr>
        <p:spPr>
          <a:xfrm>
            <a:off x="9908734" y="4052700"/>
            <a:ext cx="1471284" cy="142067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32"/>
          <p:cNvSpPr/>
          <p:nvPr/>
        </p:nvSpPr>
        <p:spPr>
          <a:xfrm>
            <a:off x="7849334" y="4691851"/>
            <a:ext cx="5400412" cy="2760157"/>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32"/>
          <p:cNvSpPr/>
          <p:nvPr/>
        </p:nvSpPr>
        <p:spPr>
          <a:xfrm>
            <a:off x="9439511" y="3920101"/>
            <a:ext cx="3397067" cy="3272948"/>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2"/>
          <p:cNvSpPr/>
          <p:nvPr/>
        </p:nvSpPr>
        <p:spPr>
          <a:xfrm rot="5400000">
            <a:off x="-3210953" y="1460236"/>
            <a:ext cx="7933455" cy="1482985"/>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32"/>
          <p:cNvSpPr/>
          <p:nvPr/>
        </p:nvSpPr>
        <p:spPr>
          <a:xfrm rot="10035811">
            <a:off x="-1275756" y="-1691"/>
            <a:ext cx="3304549" cy="318381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32"/>
          <p:cNvSpPr/>
          <p:nvPr/>
        </p:nvSpPr>
        <p:spPr>
          <a:xfrm rot="7254111">
            <a:off x="423699" y="2539375"/>
            <a:ext cx="935189" cy="919656"/>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32"/>
          <p:cNvSpPr txBox="1">
            <a:spLocks noGrp="1"/>
          </p:cNvSpPr>
          <p:nvPr>
            <p:ph type="title"/>
          </p:nvPr>
        </p:nvSpPr>
        <p:spPr>
          <a:xfrm>
            <a:off x="3523400" y="1052967"/>
            <a:ext cx="5145200" cy="996800"/>
          </a:xfrm>
          <a:prstGeom prst="rect">
            <a:avLst/>
          </a:prstGeom>
        </p:spPr>
        <p:txBody>
          <a:bodyPr spcFirstLastPara="1" wrap="square" lIns="0" tIns="0" rIns="0" bIns="0" anchor="t" anchorCtr="0">
            <a:noAutofit/>
          </a:bodyPr>
          <a:lstStyle>
            <a:lvl1pPr lvl="0" algn="ctr" rtl="0">
              <a:lnSpc>
                <a:spcPct val="90000"/>
              </a:lnSpc>
              <a:spcBef>
                <a:spcPts val="0"/>
              </a:spcBef>
              <a:spcAft>
                <a:spcPts val="0"/>
              </a:spcAft>
              <a:buSzPts val="5200"/>
              <a:buFont typeface="Commissioner"/>
              <a:buNone/>
              <a:defRPr sz="7466">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a:endParaRPr/>
          </a:p>
        </p:txBody>
      </p:sp>
      <p:sp>
        <p:nvSpPr>
          <p:cNvPr id="277" name="Google Shape;277;p32"/>
          <p:cNvSpPr txBox="1">
            <a:spLocks noGrp="1"/>
          </p:cNvSpPr>
          <p:nvPr>
            <p:ph type="subTitle" idx="1"/>
          </p:nvPr>
        </p:nvSpPr>
        <p:spPr>
          <a:xfrm>
            <a:off x="3523400" y="2361835"/>
            <a:ext cx="5145200" cy="47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atin typeface="Syne SemiBold"/>
                <a:ea typeface="Syne SemiBold"/>
                <a:cs typeface="Syne SemiBold"/>
                <a:sym typeface="Syne SemiBold"/>
              </a:defRPr>
            </a:lvl1pPr>
            <a:lvl2pPr lvl="1" algn="ctr" rtl="0">
              <a:lnSpc>
                <a:spcPct val="100000"/>
              </a:lnSpc>
              <a:spcBef>
                <a:spcPts val="0"/>
              </a:spcBef>
              <a:spcAft>
                <a:spcPts val="0"/>
              </a:spcAft>
              <a:buSzPts val="2100"/>
              <a:buFont typeface="Roboto"/>
              <a:buNone/>
              <a:defRPr sz="2800" b="1">
                <a:latin typeface="Roboto"/>
                <a:ea typeface="Roboto"/>
                <a:cs typeface="Roboto"/>
                <a:sym typeface="Roboto"/>
              </a:defRPr>
            </a:lvl2pPr>
            <a:lvl3pPr lvl="2" algn="ctr" rtl="0">
              <a:lnSpc>
                <a:spcPct val="100000"/>
              </a:lnSpc>
              <a:spcBef>
                <a:spcPts val="0"/>
              </a:spcBef>
              <a:spcAft>
                <a:spcPts val="0"/>
              </a:spcAft>
              <a:buSzPts val="2100"/>
              <a:buFont typeface="Roboto"/>
              <a:buNone/>
              <a:defRPr sz="2800" b="1">
                <a:latin typeface="Roboto"/>
                <a:ea typeface="Roboto"/>
                <a:cs typeface="Roboto"/>
                <a:sym typeface="Roboto"/>
              </a:defRPr>
            </a:lvl3pPr>
            <a:lvl4pPr lvl="3" algn="ctr" rtl="0">
              <a:lnSpc>
                <a:spcPct val="100000"/>
              </a:lnSpc>
              <a:spcBef>
                <a:spcPts val="0"/>
              </a:spcBef>
              <a:spcAft>
                <a:spcPts val="0"/>
              </a:spcAft>
              <a:buSzPts val="2100"/>
              <a:buFont typeface="Roboto"/>
              <a:buNone/>
              <a:defRPr sz="2800" b="1">
                <a:latin typeface="Roboto"/>
                <a:ea typeface="Roboto"/>
                <a:cs typeface="Roboto"/>
                <a:sym typeface="Roboto"/>
              </a:defRPr>
            </a:lvl4pPr>
            <a:lvl5pPr lvl="4" algn="ctr" rtl="0">
              <a:lnSpc>
                <a:spcPct val="100000"/>
              </a:lnSpc>
              <a:spcBef>
                <a:spcPts val="0"/>
              </a:spcBef>
              <a:spcAft>
                <a:spcPts val="0"/>
              </a:spcAft>
              <a:buSzPts val="2100"/>
              <a:buFont typeface="Roboto"/>
              <a:buNone/>
              <a:defRPr sz="2800" b="1">
                <a:latin typeface="Roboto"/>
                <a:ea typeface="Roboto"/>
                <a:cs typeface="Roboto"/>
                <a:sym typeface="Roboto"/>
              </a:defRPr>
            </a:lvl5pPr>
            <a:lvl6pPr lvl="5" algn="ctr" rtl="0">
              <a:lnSpc>
                <a:spcPct val="100000"/>
              </a:lnSpc>
              <a:spcBef>
                <a:spcPts val="0"/>
              </a:spcBef>
              <a:spcAft>
                <a:spcPts val="0"/>
              </a:spcAft>
              <a:buSzPts val="2100"/>
              <a:buFont typeface="Roboto"/>
              <a:buNone/>
              <a:defRPr sz="2800" b="1">
                <a:latin typeface="Roboto"/>
                <a:ea typeface="Roboto"/>
                <a:cs typeface="Roboto"/>
                <a:sym typeface="Roboto"/>
              </a:defRPr>
            </a:lvl6pPr>
            <a:lvl7pPr lvl="6" algn="ctr" rtl="0">
              <a:lnSpc>
                <a:spcPct val="100000"/>
              </a:lnSpc>
              <a:spcBef>
                <a:spcPts val="0"/>
              </a:spcBef>
              <a:spcAft>
                <a:spcPts val="0"/>
              </a:spcAft>
              <a:buSzPts val="2100"/>
              <a:buFont typeface="Roboto"/>
              <a:buNone/>
              <a:defRPr sz="2800" b="1">
                <a:latin typeface="Roboto"/>
                <a:ea typeface="Roboto"/>
                <a:cs typeface="Roboto"/>
                <a:sym typeface="Roboto"/>
              </a:defRPr>
            </a:lvl7pPr>
            <a:lvl8pPr lvl="7" algn="ctr" rtl="0">
              <a:lnSpc>
                <a:spcPct val="100000"/>
              </a:lnSpc>
              <a:spcBef>
                <a:spcPts val="0"/>
              </a:spcBef>
              <a:spcAft>
                <a:spcPts val="0"/>
              </a:spcAft>
              <a:buSzPts val="2100"/>
              <a:buFont typeface="Roboto"/>
              <a:buNone/>
              <a:defRPr sz="2800" b="1">
                <a:latin typeface="Roboto"/>
                <a:ea typeface="Roboto"/>
                <a:cs typeface="Roboto"/>
                <a:sym typeface="Roboto"/>
              </a:defRPr>
            </a:lvl8pPr>
            <a:lvl9pPr lvl="8" algn="ctr" rtl="0">
              <a:lnSpc>
                <a:spcPct val="100000"/>
              </a:lnSpc>
              <a:spcBef>
                <a:spcPts val="0"/>
              </a:spcBef>
              <a:spcAft>
                <a:spcPts val="0"/>
              </a:spcAft>
              <a:buSzPts val="2100"/>
              <a:buFont typeface="Roboto"/>
              <a:buNone/>
              <a:defRPr sz="2800" b="1">
                <a:latin typeface="Roboto"/>
                <a:ea typeface="Roboto"/>
                <a:cs typeface="Roboto"/>
                <a:sym typeface="Roboto"/>
              </a:defRPr>
            </a:lvl9pPr>
          </a:lstStyle>
          <a:p>
            <a:endParaRPr/>
          </a:p>
        </p:txBody>
      </p:sp>
      <p:sp>
        <p:nvSpPr>
          <p:cNvPr id="278" name="Google Shape;278;p32"/>
          <p:cNvSpPr txBox="1">
            <a:spLocks noGrp="1"/>
          </p:cNvSpPr>
          <p:nvPr>
            <p:ph type="subTitle" idx="2"/>
          </p:nvPr>
        </p:nvSpPr>
        <p:spPr>
          <a:xfrm>
            <a:off x="3523400" y="2873900"/>
            <a:ext cx="5145200" cy="12432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2133"/>
            </a:lvl1pPr>
            <a:lvl2pPr lvl="1" algn="ctr" rtl="0">
              <a:lnSpc>
                <a:spcPct val="100000"/>
              </a:lnSpc>
              <a:spcBef>
                <a:spcPts val="0"/>
              </a:spcBef>
              <a:spcAft>
                <a:spcPts val="0"/>
              </a:spcAft>
              <a:buSzPts val="2100"/>
              <a:buFont typeface="Roboto"/>
              <a:buNone/>
              <a:defRPr sz="2800">
                <a:latin typeface="Roboto"/>
                <a:ea typeface="Roboto"/>
                <a:cs typeface="Roboto"/>
                <a:sym typeface="Roboto"/>
              </a:defRPr>
            </a:lvl2pPr>
            <a:lvl3pPr lvl="2" algn="ctr" rtl="0">
              <a:lnSpc>
                <a:spcPct val="100000"/>
              </a:lnSpc>
              <a:spcBef>
                <a:spcPts val="0"/>
              </a:spcBef>
              <a:spcAft>
                <a:spcPts val="0"/>
              </a:spcAft>
              <a:buSzPts val="2100"/>
              <a:buFont typeface="Roboto"/>
              <a:buNone/>
              <a:defRPr sz="2800">
                <a:latin typeface="Roboto"/>
                <a:ea typeface="Roboto"/>
                <a:cs typeface="Roboto"/>
                <a:sym typeface="Roboto"/>
              </a:defRPr>
            </a:lvl3pPr>
            <a:lvl4pPr lvl="3" algn="ctr" rtl="0">
              <a:lnSpc>
                <a:spcPct val="100000"/>
              </a:lnSpc>
              <a:spcBef>
                <a:spcPts val="0"/>
              </a:spcBef>
              <a:spcAft>
                <a:spcPts val="0"/>
              </a:spcAft>
              <a:buSzPts val="2100"/>
              <a:buFont typeface="Roboto"/>
              <a:buNone/>
              <a:defRPr sz="2800">
                <a:latin typeface="Roboto"/>
                <a:ea typeface="Roboto"/>
                <a:cs typeface="Roboto"/>
                <a:sym typeface="Roboto"/>
              </a:defRPr>
            </a:lvl4pPr>
            <a:lvl5pPr lvl="4" algn="ctr" rtl="0">
              <a:lnSpc>
                <a:spcPct val="100000"/>
              </a:lnSpc>
              <a:spcBef>
                <a:spcPts val="0"/>
              </a:spcBef>
              <a:spcAft>
                <a:spcPts val="0"/>
              </a:spcAft>
              <a:buSzPts val="2100"/>
              <a:buFont typeface="Roboto"/>
              <a:buNone/>
              <a:defRPr sz="2800">
                <a:latin typeface="Roboto"/>
                <a:ea typeface="Roboto"/>
                <a:cs typeface="Roboto"/>
                <a:sym typeface="Roboto"/>
              </a:defRPr>
            </a:lvl5pPr>
            <a:lvl6pPr lvl="5" algn="ctr" rtl="0">
              <a:lnSpc>
                <a:spcPct val="100000"/>
              </a:lnSpc>
              <a:spcBef>
                <a:spcPts val="0"/>
              </a:spcBef>
              <a:spcAft>
                <a:spcPts val="0"/>
              </a:spcAft>
              <a:buSzPts val="2100"/>
              <a:buFont typeface="Roboto"/>
              <a:buNone/>
              <a:defRPr sz="2800">
                <a:latin typeface="Roboto"/>
                <a:ea typeface="Roboto"/>
                <a:cs typeface="Roboto"/>
                <a:sym typeface="Roboto"/>
              </a:defRPr>
            </a:lvl6pPr>
            <a:lvl7pPr lvl="6" algn="ctr" rtl="0">
              <a:lnSpc>
                <a:spcPct val="100000"/>
              </a:lnSpc>
              <a:spcBef>
                <a:spcPts val="0"/>
              </a:spcBef>
              <a:spcAft>
                <a:spcPts val="0"/>
              </a:spcAft>
              <a:buSzPts val="2100"/>
              <a:buFont typeface="Roboto"/>
              <a:buNone/>
              <a:defRPr sz="2800">
                <a:latin typeface="Roboto"/>
                <a:ea typeface="Roboto"/>
                <a:cs typeface="Roboto"/>
                <a:sym typeface="Roboto"/>
              </a:defRPr>
            </a:lvl7pPr>
            <a:lvl8pPr lvl="7" algn="ctr" rtl="0">
              <a:lnSpc>
                <a:spcPct val="100000"/>
              </a:lnSpc>
              <a:spcBef>
                <a:spcPts val="0"/>
              </a:spcBef>
              <a:spcAft>
                <a:spcPts val="0"/>
              </a:spcAft>
              <a:buSzPts val="2100"/>
              <a:buFont typeface="Roboto"/>
              <a:buNone/>
              <a:defRPr sz="2800">
                <a:latin typeface="Roboto"/>
                <a:ea typeface="Roboto"/>
                <a:cs typeface="Roboto"/>
                <a:sym typeface="Roboto"/>
              </a:defRPr>
            </a:lvl8pPr>
            <a:lvl9pPr lvl="8" algn="ctr" rtl="0">
              <a:lnSpc>
                <a:spcPct val="100000"/>
              </a:lnSpc>
              <a:spcBef>
                <a:spcPts val="0"/>
              </a:spcBef>
              <a:spcAft>
                <a:spcPts val="0"/>
              </a:spcAft>
              <a:buSzPts val="2100"/>
              <a:buFont typeface="Roboto"/>
              <a:buNone/>
              <a:defRPr sz="2800">
                <a:latin typeface="Roboto"/>
                <a:ea typeface="Roboto"/>
                <a:cs typeface="Roboto"/>
                <a:sym typeface="Roboto"/>
              </a:defRPr>
            </a:lvl9pPr>
          </a:lstStyle>
          <a:p>
            <a:endParaRPr/>
          </a:p>
        </p:txBody>
      </p:sp>
      <p:sp>
        <p:nvSpPr>
          <p:cNvPr id="279" name="Google Shape;279;p32"/>
          <p:cNvSpPr txBox="1"/>
          <p:nvPr/>
        </p:nvSpPr>
        <p:spPr>
          <a:xfrm>
            <a:off x="3770000" y="4815833"/>
            <a:ext cx="4652000" cy="94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600">
                <a:solidFill>
                  <a:schemeClr val="dk1"/>
                </a:solidFill>
                <a:latin typeface="Syne"/>
                <a:ea typeface="Syne"/>
                <a:cs typeface="Syne"/>
                <a:sym typeface="Syne"/>
              </a:rPr>
              <a:t>CREDITS: This presentation template was created by </a:t>
            </a:r>
            <a:r>
              <a:rPr lang="en" sz="1600" b="1">
                <a:solidFill>
                  <a:schemeClr val="dk1"/>
                </a:solidFill>
                <a:uFill>
                  <a:noFill/>
                </a:uFill>
                <a:latin typeface="Syne"/>
                <a:ea typeface="Syne"/>
                <a:cs typeface="Syne"/>
                <a:sym typeface="Syne"/>
                <a:hlinkClick r:id="rId2">
                  <a:extLst>
                    <a:ext uri="{A12FA001-AC4F-418D-AE19-62706E023703}">
                      <ahyp:hlinkClr xmlns:ahyp="http://schemas.microsoft.com/office/drawing/2018/hyperlinkcolor" val="tx"/>
                    </a:ext>
                  </a:extLst>
                </a:hlinkClick>
              </a:rPr>
              <a:t>Slidesgo</a:t>
            </a:r>
            <a:r>
              <a:rPr lang="en" sz="1600">
                <a:solidFill>
                  <a:schemeClr val="dk1"/>
                </a:solidFill>
                <a:latin typeface="Syne"/>
                <a:ea typeface="Syne"/>
                <a:cs typeface="Syne"/>
                <a:sym typeface="Syne"/>
              </a:rPr>
              <a:t>, including icons by </a:t>
            </a:r>
            <a:r>
              <a:rPr lang="en" sz="1600" b="1">
                <a:solidFill>
                  <a:schemeClr val="dk1"/>
                </a:solidFill>
                <a:uFill>
                  <a:noFill/>
                </a:uFill>
                <a:latin typeface="Syne"/>
                <a:ea typeface="Syne"/>
                <a:cs typeface="Syne"/>
                <a:sym typeface="Syne"/>
                <a:hlinkClick r:id="rId3">
                  <a:extLst>
                    <a:ext uri="{A12FA001-AC4F-418D-AE19-62706E023703}">
                      <ahyp:hlinkClr xmlns:ahyp="http://schemas.microsoft.com/office/drawing/2018/hyperlinkcolor" val="tx"/>
                    </a:ext>
                  </a:extLst>
                </a:hlinkClick>
              </a:rPr>
              <a:t>Flaticon</a:t>
            </a:r>
            <a:r>
              <a:rPr lang="en" sz="1600">
                <a:solidFill>
                  <a:schemeClr val="dk1"/>
                </a:solidFill>
                <a:latin typeface="Syne"/>
                <a:ea typeface="Syne"/>
                <a:cs typeface="Syne"/>
                <a:sym typeface="Syne"/>
              </a:rPr>
              <a:t>, and infographics &amp; images by </a:t>
            </a:r>
            <a:r>
              <a:rPr lang="en" sz="1600" b="1">
                <a:solidFill>
                  <a:schemeClr val="dk1"/>
                </a:solidFill>
                <a:uFill>
                  <a:noFill/>
                </a:uFill>
                <a:latin typeface="Syne"/>
                <a:ea typeface="Syne"/>
                <a:cs typeface="Syne"/>
                <a:sym typeface="Syne"/>
                <a:hlinkClick r:id="rId4">
                  <a:extLst>
                    <a:ext uri="{A12FA001-AC4F-418D-AE19-62706E023703}">
                      <ahyp:hlinkClr xmlns:ahyp="http://schemas.microsoft.com/office/drawing/2018/hyperlinkcolor" val="tx"/>
                    </a:ext>
                  </a:extLst>
                </a:hlinkClick>
              </a:rPr>
              <a:t>Freepik</a:t>
            </a:r>
            <a:r>
              <a:rPr lang="en" sz="1600">
                <a:solidFill>
                  <a:schemeClr val="dk1"/>
                </a:solidFill>
                <a:latin typeface="Syne"/>
                <a:ea typeface="Syne"/>
                <a:cs typeface="Syne"/>
                <a:sym typeface="Syne"/>
              </a:rPr>
              <a:t> </a:t>
            </a:r>
            <a:endParaRPr sz="1600">
              <a:solidFill>
                <a:schemeClr val="dk1"/>
              </a:solidFill>
              <a:latin typeface="Syne"/>
              <a:ea typeface="Syne"/>
              <a:cs typeface="Syne"/>
              <a:sym typeface="Syne"/>
            </a:endParaRPr>
          </a:p>
        </p:txBody>
      </p:sp>
    </p:spTree>
    <p:extLst>
      <p:ext uri="{BB962C8B-B14F-4D97-AF65-F5344CB8AC3E}">
        <p14:creationId xmlns:p14="http://schemas.microsoft.com/office/powerpoint/2010/main" val="26145513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0"/>
        <p:cNvGrpSpPr/>
        <p:nvPr/>
      </p:nvGrpSpPr>
      <p:grpSpPr>
        <a:xfrm>
          <a:off x="0" y="0"/>
          <a:ext cx="0" cy="0"/>
          <a:chOff x="0" y="0"/>
          <a:chExt cx="0" cy="0"/>
        </a:xfrm>
      </p:grpSpPr>
      <p:sp>
        <p:nvSpPr>
          <p:cNvPr id="281" name="Google Shape;281;p33"/>
          <p:cNvSpPr/>
          <p:nvPr/>
        </p:nvSpPr>
        <p:spPr>
          <a:xfrm>
            <a:off x="8574208" y="2474638"/>
            <a:ext cx="9179545" cy="6634457"/>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33"/>
          <p:cNvSpPr/>
          <p:nvPr/>
        </p:nvSpPr>
        <p:spPr>
          <a:xfrm>
            <a:off x="-483766" y="-427167"/>
            <a:ext cx="7788463" cy="335929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33"/>
          <p:cNvSpPr/>
          <p:nvPr/>
        </p:nvSpPr>
        <p:spPr>
          <a:xfrm>
            <a:off x="8940933" y="2932134"/>
            <a:ext cx="4724299" cy="455168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04591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84"/>
        <p:cNvGrpSpPr/>
        <p:nvPr/>
      </p:nvGrpSpPr>
      <p:grpSpPr>
        <a:xfrm>
          <a:off x="0" y="0"/>
          <a:ext cx="0" cy="0"/>
          <a:chOff x="0" y="0"/>
          <a:chExt cx="0" cy="0"/>
        </a:xfrm>
      </p:grpSpPr>
      <p:sp>
        <p:nvSpPr>
          <p:cNvPr id="285" name="Google Shape;285;p34"/>
          <p:cNvSpPr/>
          <p:nvPr/>
        </p:nvSpPr>
        <p:spPr>
          <a:xfrm>
            <a:off x="-3830293" y="4229372"/>
            <a:ext cx="9179545" cy="6634457"/>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34"/>
          <p:cNvSpPr/>
          <p:nvPr/>
        </p:nvSpPr>
        <p:spPr>
          <a:xfrm flipH="1">
            <a:off x="6352967" y="-299700"/>
            <a:ext cx="7788463" cy="335929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34"/>
          <p:cNvSpPr/>
          <p:nvPr/>
        </p:nvSpPr>
        <p:spPr>
          <a:xfrm rot="4500029">
            <a:off x="124879" y="3624276"/>
            <a:ext cx="4724215" cy="455160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765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a:off x="1805163" y="-225737"/>
            <a:ext cx="10516899" cy="1425064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p:nvPr/>
        </p:nvSpPr>
        <p:spPr>
          <a:xfrm>
            <a:off x="-1645966" y="5962133"/>
            <a:ext cx="4602609" cy="996648"/>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8416833" y="-119866"/>
            <a:ext cx="4002796" cy="106868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txBox="1">
            <a:spLocks noGrp="1"/>
          </p:cNvSpPr>
          <p:nvPr>
            <p:ph type="title"/>
          </p:nvPr>
        </p:nvSpPr>
        <p:spPr>
          <a:xfrm>
            <a:off x="2007885" y="3884217"/>
            <a:ext cx="3864800" cy="5260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667">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2009085" y="4542551"/>
            <a:ext cx="3862400" cy="1390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8" name="Google Shape;38;p5"/>
          <p:cNvSpPr txBox="1">
            <a:spLocks noGrp="1"/>
          </p:cNvSpPr>
          <p:nvPr>
            <p:ph type="subTitle" idx="2"/>
          </p:nvPr>
        </p:nvSpPr>
        <p:spPr>
          <a:xfrm>
            <a:off x="6319315" y="2545631"/>
            <a:ext cx="3864800" cy="139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9" name="Google Shape;39;p5"/>
          <p:cNvSpPr txBox="1">
            <a:spLocks noGrp="1"/>
          </p:cNvSpPr>
          <p:nvPr>
            <p:ph type="subTitle" idx="3"/>
          </p:nvPr>
        </p:nvSpPr>
        <p:spPr>
          <a:xfrm>
            <a:off x="6319315" y="1883417"/>
            <a:ext cx="3864800" cy="5244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667">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9pPr>
          </a:lstStyle>
          <a:p>
            <a:endParaRPr/>
          </a:p>
        </p:txBody>
      </p:sp>
    </p:spTree>
    <p:extLst>
      <p:ext uri="{BB962C8B-B14F-4D97-AF65-F5344CB8AC3E}">
        <p14:creationId xmlns:p14="http://schemas.microsoft.com/office/powerpoint/2010/main" val="306603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1702433" y="-451233"/>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rot="10800000">
            <a:off x="9185000" y="5726667"/>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011834" y="-657333"/>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20498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p:nvPr/>
        </p:nvSpPr>
        <p:spPr>
          <a:xfrm>
            <a:off x="9203629" y="-710966"/>
            <a:ext cx="4637020" cy="2987145"/>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7"/>
          <p:cNvSpPr/>
          <p:nvPr/>
        </p:nvSpPr>
        <p:spPr>
          <a:xfrm>
            <a:off x="9120500" y="5147385"/>
            <a:ext cx="2709179" cy="1761729"/>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8736634" y="-454267"/>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277666" y="5416651"/>
            <a:ext cx="3839983" cy="196262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0372251" y="4232101"/>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txBox="1">
            <a:spLocks noGrp="1"/>
          </p:cNvSpPr>
          <p:nvPr>
            <p:ph type="subTitle" idx="1"/>
          </p:nvPr>
        </p:nvSpPr>
        <p:spPr>
          <a:xfrm>
            <a:off x="1124000" y="1914867"/>
            <a:ext cx="6459200" cy="298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2133"/>
            </a:lvl1pPr>
            <a:lvl2pPr lvl="1" algn="ctr" rtl="0">
              <a:lnSpc>
                <a:spcPct val="100000"/>
              </a:lnSpc>
              <a:spcBef>
                <a:spcPts val="0"/>
              </a:spcBef>
              <a:spcAft>
                <a:spcPts val="0"/>
              </a:spcAft>
              <a:buSzPts val="1600"/>
              <a:buChar char="○"/>
              <a:defRPr sz="2133"/>
            </a:lvl2pPr>
            <a:lvl3pPr lvl="2" algn="ctr" rtl="0">
              <a:lnSpc>
                <a:spcPct val="100000"/>
              </a:lnSpc>
              <a:spcBef>
                <a:spcPts val="0"/>
              </a:spcBef>
              <a:spcAft>
                <a:spcPts val="0"/>
              </a:spcAft>
              <a:buSzPts val="1600"/>
              <a:buChar char="■"/>
              <a:defRPr sz="2133"/>
            </a:lvl3pPr>
            <a:lvl4pPr lvl="3" algn="ctr" rtl="0">
              <a:lnSpc>
                <a:spcPct val="100000"/>
              </a:lnSpc>
              <a:spcBef>
                <a:spcPts val="0"/>
              </a:spcBef>
              <a:spcAft>
                <a:spcPts val="0"/>
              </a:spcAft>
              <a:buSzPts val="1600"/>
              <a:buChar char="●"/>
              <a:defRPr sz="2133"/>
            </a:lvl4pPr>
            <a:lvl5pPr lvl="4" algn="ctr" rtl="0">
              <a:lnSpc>
                <a:spcPct val="100000"/>
              </a:lnSpc>
              <a:spcBef>
                <a:spcPts val="0"/>
              </a:spcBef>
              <a:spcAft>
                <a:spcPts val="0"/>
              </a:spcAft>
              <a:buSzPts val="1600"/>
              <a:buChar char="○"/>
              <a:defRPr sz="2133"/>
            </a:lvl5pPr>
            <a:lvl6pPr lvl="5" algn="ctr" rtl="0">
              <a:lnSpc>
                <a:spcPct val="100000"/>
              </a:lnSpc>
              <a:spcBef>
                <a:spcPts val="0"/>
              </a:spcBef>
              <a:spcAft>
                <a:spcPts val="0"/>
              </a:spcAft>
              <a:buSzPts val="1600"/>
              <a:buChar char="■"/>
              <a:defRPr sz="2133"/>
            </a:lvl6pPr>
            <a:lvl7pPr lvl="6" algn="ctr" rtl="0">
              <a:lnSpc>
                <a:spcPct val="100000"/>
              </a:lnSpc>
              <a:spcBef>
                <a:spcPts val="0"/>
              </a:spcBef>
              <a:spcAft>
                <a:spcPts val="0"/>
              </a:spcAft>
              <a:buSzPts val="1600"/>
              <a:buChar char="●"/>
              <a:defRPr sz="2133"/>
            </a:lvl7pPr>
            <a:lvl8pPr lvl="7" algn="ctr" rtl="0">
              <a:lnSpc>
                <a:spcPct val="100000"/>
              </a:lnSpc>
              <a:spcBef>
                <a:spcPts val="0"/>
              </a:spcBef>
              <a:spcAft>
                <a:spcPts val="0"/>
              </a:spcAft>
              <a:buSzPts val="1600"/>
              <a:buChar char="○"/>
              <a:defRPr sz="2133"/>
            </a:lvl8pPr>
            <a:lvl9pPr lvl="8" algn="ctr" rtl="0">
              <a:lnSpc>
                <a:spcPct val="100000"/>
              </a:lnSpc>
              <a:spcBef>
                <a:spcPts val="0"/>
              </a:spcBef>
              <a:spcAft>
                <a:spcPts val="0"/>
              </a:spcAft>
              <a:buSzPts val="1600"/>
              <a:buChar char="■"/>
              <a:defRPr sz="2133"/>
            </a:lvl9pPr>
          </a:lstStyle>
          <a:p>
            <a:endParaRPr/>
          </a:p>
        </p:txBody>
      </p:sp>
      <p:sp>
        <p:nvSpPr>
          <p:cNvPr id="52" name="Google Shape;52;p7"/>
          <p:cNvSpPr txBox="1">
            <a:spLocks noGrp="1"/>
          </p:cNvSpPr>
          <p:nvPr>
            <p:ph type="title"/>
          </p:nvPr>
        </p:nvSpPr>
        <p:spPr>
          <a:xfrm>
            <a:off x="951000" y="626000"/>
            <a:ext cx="7712400" cy="6052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8186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82500" y="1244900"/>
            <a:ext cx="5460000" cy="16188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Font typeface="Commissioner"/>
              <a:buNone/>
              <a:defRPr sz="4133">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Tree>
    <p:extLst>
      <p:ext uri="{BB962C8B-B14F-4D97-AF65-F5344CB8AC3E}">
        <p14:creationId xmlns:p14="http://schemas.microsoft.com/office/powerpoint/2010/main" val="89589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p:nvPr/>
        </p:nvSpPr>
        <p:spPr>
          <a:xfrm>
            <a:off x="3726168" y="5741833"/>
            <a:ext cx="6329625" cy="118318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1"/>
          <p:cNvSpPr/>
          <p:nvPr/>
        </p:nvSpPr>
        <p:spPr>
          <a:xfrm rot="5400000">
            <a:off x="-628181" y="5112391"/>
            <a:ext cx="2994905" cy="194746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11"/>
          <p:cNvSpPr/>
          <p:nvPr/>
        </p:nvSpPr>
        <p:spPr>
          <a:xfrm flipH="1">
            <a:off x="-41300" y="-53300"/>
            <a:ext cx="4685763" cy="3018544"/>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1"/>
          <p:cNvSpPr/>
          <p:nvPr/>
        </p:nvSpPr>
        <p:spPr>
          <a:xfrm>
            <a:off x="9030167" y="5200433"/>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11"/>
          <p:cNvSpPr txBox="1">
            <a:spLocks noGrp="1"/>
          </p:cNvSpPr>
          <p:nvPr>
            <p:ph type="title" hasCustomPrompt="1"/>
          </p:nvPr>
        </p:nvSpPr>
        <p:spPr>
          <a:xfrm>
            <a:off x="5234033" y="1875800"/>
            <a:ext cx="6069200" cy="26180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4" name="Google Shape;74;p11"/>
          <p:cNvSpPr txBox="1">
            <a:spLocks noGrp="1"/>
          </p:cNvSpPr>
          <p:nvPr>
            <p:ph type="subTitle" idx="1"/>
          </p:nvPr>
        </p:nvSpPr>
        <p:spPr>
          <a:xfrm>
            <a:off x="5236209" y="4456833"/>
            <a:ext cx="6064800" cy="393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52267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2100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3"/>
          <p:cNvSpPr/>
          <p:nvPr/>
        </p:nvSpPr>
        <p:spPr>
          <a:xfrm>
            <a:off x="10554900" y="5591201"/>
            <a:ext cx="2051347" cy="1333908"/>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13"/>
          <p:cNvSpPr/>
          <p:nvPr/>
        </p:nvSpPr>
        <p:spPr>
          <a:xfrm rot="5400000">
            <a:off x="284013" y="4507601"/>
            <a:ext cx="1333908" cy="3961591"/>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3"/>
          <p:cNvSpPr/>
          <p:nvPr/>
        </p:nvSpPr>
        <p:spPr>
          <a:xfrm>
            <a:off x="-908633" y="-1132176"/>
            <a:ext cx="3719207" cy="268803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9837234" y="5287301"/>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2264000" y="2143667"/>
            <a:ext cx="3655600" cy="7192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2265200" y="3073099"/>
            <a:ext cx="36532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84" name="Google Shape;84;p13"/>
          <p:cNvSpPr txBox="1">
            <a:spLocks noGrp="1"/>
          </p:cNvSpPr>
          <p:nvPr>
            <p:ph type="title" idx="3" hasCustomPrompt="1"/>
          </p:nvPr>
        </p:nvSpPr>
        <p:spPr>
          <a:xfrm>
            <a:off x="1087144" y="2196467"/>
            <a:ext cx="9052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5" name="Google Shape;85;p13"/>
          <p:cNvSpPr txBox="1">
            <a:spLocks noGrp="1"/>
          </p:cNvSpPr>
          <p:nvPr>
            <p:ph type="title" idx="4"/>
          </p:nvPr>
        </p:nvSpPr>
        <p:spPr>
          <a:xfrm>
            <a:off x="2229127" y="4202867"/>
            <a:ext cx="3655600" cy="7192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2230328" y="5131688"/>
            <a:ext cx="36532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87" name="Google Shape;87;p13"/>
          <p:cNvSpPr txBox="1">
            <a:spLocks noGrp="1"/>
          </p:cNvSpPr>
          <p:nvPr>
            <p:ph type="title" idx="6" hasCustomPrompt="1"/>
          </p:nvPr>
        </p:nvSpPr>
        <p:spPr>
          <a:xfrm>
            <a:off x="1085088" y="4230467"/>
            <a:ext cx="9052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8" name="Google Shape;88;p13"/>
          <p:cNvSpPr txBox="1">
            <a:spLocks noGrp="1"/>
          </p:cNvSpPr>
          <p:nvPr>
            <p:ph type="title" idx="7"/>
          </p:nvPr>
        </p:nvSpPr>
        <p:spPr>
          <a:xfrm>
            <a:off x="7580101" y="2168867"/>
            <a:ext cx="3660800" cy="719200"/>
          </a:xfrm>
          <a:prstGeom prst="rect">
            <a:avLst/>
          </a:prstGeom>
        </p:spPr>
        <p:txBody>
          <a:bodyPr spcFirstLastPara="1" wrap="square" lIns="0" tIns="0" rIns="0" bIns="0" anchor="ctr" anchorCtr="0">
            <a:noAutofit/>
          </a:bodyPr>
          <a:lstStyle>
            <a:lvl1pPr marR="609585"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7581237" y="3072384"/>
            <a:ext cx="3658800" cy="677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90" name="Google Shape;90;p13"/>
          <p:cNvSpPr txBox="1">
            <a:spLocks noGrp="1"/>
          </p:cNvSpPr>
          <p:nvPr>
            <p:ph type="title" idx="9" hasCustomPrompt="1"/>
          </p:nvPr>
        </p:nvSpPr>
        <p:spPr>
          <a:xfrm>
            <a:off x="6439191" y="2196481"/>
            <a:ext cx="9028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91" name="Google Shape;91;p13"/>
          <p:cNvSpPr txBox="1">
            <a:spLocks noGrp="1"/>
          </p:cNvSpPr>
          <p:nvPr>
            <p:ph type="title" idx="13"/>
          </p:nvPr>
        </p:nvSpPr>
        <p:spPr>
          <a:xfrm>
            <a:off x="7580101" y="4202867"/>
            <a:ext cx="3660800" cy="719200"/>
          </a:xfrm>
          <a:prstGeom prst="rect">
            <a:avLst/>
          </a:prstGeom>
        </p:spPr>
        <p:txBody>
          <a:bodyPr spcFirstLastPara="1" wrap="square" lIns="0" tIns="0" rIns="0" bIns="0" anchor="ctr" anchorCtr="0">
            <a:noAutofit/>
          </a:bodyPr>
          <a:lstStyle>
            <a:lvl1pPr marR="609585"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7581237" y="5132880"/>
            <a:ext cx="36588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93" name="Google Shape;93;p13"/>
          <p:cNvSpPr txBox="1">
            <a:spLocks noGrp="1"/>
          </p:cNvSpPr>
          <p:nvPr>
            <p:ph type="title" idx="15" hasCustomPrompt="1"/>
          </p:nvPr>
        </p:nvSpPr>
        <p:spPr>
          <a:xfrm>
            <a:off x="6439191" y="4230475"/>
            <a:ext cx="9028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220507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extLst>
      <p:ext uri="{BB962C8B-B14F-4D97-AF65-F5344CB8AC3E}">
        <p14:creationId xmlns:p14="http://schemas.microsoft.com/office/powerpoint/2010/main" val="358856287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9" r:id="rId6"/>
    <p:sldLayoutId id="2147483670" r:id="rId7"/>
    <p:sldLayoutId id="2147483671" r:id="rId8"/>
    <p:sldLayoutId id="2147483672" r:id="rId9"/>
    <p:sldLayoutId id="2147483673" r:id="rId10"/>
    <p:sldLayoutId id="2147483674"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geeksforgeeks.org/puzzle-19-poison-and-ra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ishankdev.medium.com/solving-the-rat-and-the-poison-puzzle-with-an-unconventional-approach-daf37fd28720" TargetMode="External"/><Relationship Id="rId5" Type="http://schemas.openxmlformats.org/officeDocument/2006/relationships/hyperlink" Target="https://prepinsta.com/top-100-puzzles/king-wine-bottle-puzzle/" TargetMode="External"/><Relationship Id="rId4" Type="http://schemas.openxmlformats.org/officeDocument/2006/relationships/hyperlink" Target="https://www.codingninjas.com/codestudio/library/prisoners-and-poiso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2141316" y="1430910"/>
            <a:ext cx="7684725" cy="2556800"/>
          </a:xfrm>
          <a:prstGeom prst="rect">
            <a:avLst/>
          </a:prstGeom>
        </p:spPr>
        <p:txBody>
          <a:bodyPr spcFirstLastPara="1" wrap="square" lIns="0" tIns="0" rIns="0" bIns="0" anchor="t" anchorCtr="0">
            <a:noAutofit/>
          </a:bodyPr>
          <a:lstStyle/>
          <a:p>
            <a:pPr algn="ctr"/>
            <a:r>
              <a:rPr lang="en-US" sz="8800" b="1" dirty="0">
                <a:solidFill>
                  <a:schemeClr val="bg1">
                    <a:lumMod val="10000"/>
                  </a:schemeClr>
                </a:solidFill>
                <a:latin typeface="Chalkboard SE" panose="03050602040202020205" pitchFamily="66" charset="77"/>
              </a:rPr>
              <a:t>Python Poisoned Wine Puzzle</a:t>
            </a:r>
            <a:endParaRPr sz="8800" b="1" dirty="0">
              <a:solidFill>
                <a:schemeClr val="bg1">
                  <a:lumMod val="10000"/>
                </a:schemeClr>
              </a:solidFill>
              <a:latin typeface="Chalkboard SE" panose="03050602040202020205" pitchFamily="66" charset="77"/>
            </a:endParaRPr>
          </a:p>
        </p:txBody>
      </p:sp>
      <p:sp>
        <p:nvSpPr>
          <p:cNvPr id="297" name="Google Shape;297;p37"/>
          <p:cNvSpPr/>
          <p:nvPr/>
        </p:nvSpPr>
        <p:spPr>
          <a:xfrm>
            <a:off x="3853541" y="5416103"/>
            <a:ext cx="4484915" cy="548800"/>
          </a:xfrm>
          <a:prstGeom prst="roundRect">
            <a:avLst>
              <a:gd name="adj" fmla="val 50000"/>
            </a:avLst>
          </a:prstGeom>
          <a:solidFill>
            <a:schemeClr val="bg1">
              <a:lumMod val="90000"/>
            </a:schemeClr>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98" name="Google Shape;298;p37"/>
          <p:cNvSpPr txBox="1">
            <a:spLocks noGrp="1"/>
          </p:cNvSpPr>
          <p:nvPr>
            <p:ph type="subTitle" idx="1"/>
          </p:nvPr>
        </p:nvSpPr>
        <p:spPr>
          <a:xfrm>
            <a:off x="3947688" y="5571703"/>
            <a:ext cx="4296621" cy="393200"/>
          </a:xfrm>
          <a:prstGeom prst="rect">
            <a:avLst/>
          </a:prstGeom>
        </p:spPr>
        <p:txBody>
          <a:bodyPr spcFirstLastPara="1" wrap="square" lIns="0" tIns="0" rIns="0" bIns="0" anchor="t" anchorCtr="0">
            <a:noAutofit/>
          </a:bodyPr>
          <a:lstStyle/>
          <a:p>
            <a:pPr marL="0" indent="0"/>
            <a:r>
              <a:rPr lang="en-US" dirty="0">
                <a:latin typeface="Chalkboard SE" panose="03050602040202020205" pitchFamily="66" charset="77"/>
              </a:rPr>
              <a:t>Shalev Sharabi   &amp;  Natali Dahary</a:t>
            </a:r>
            <a:endParaRPr dirty="0">
              <a:latin typeface="Chalkboard SE" panose="03050602040202020205" pitchFamily="66" charset="77"/>
            </a:endParaRPr>
          </a:p>
        </p:txBody>
      </p:sp>
      <p:pic>
        <p:nvPicPr>
          <p:cNvPr id="10" name="Picture 9">
            <a:extLst>
              <a:ext uri="{FF2B5EF4-FFF2-40B4-BE49-F238E27FC236}">
                <a16:creationId xmlns:a16="http://schemas.microsoft.com/office/drawing/2014/main" id="{DD8DB868-69BD-D96F-6BD7-5C94E758F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65" y="2284478"/>
            <a:ext cx="3150504" cy="4483228"/>
          </a:xfrm>
          <a:prstGeom prst="rect">
            <a:avLst/>
          </a:prstGeom>
        </p:spPr>
      </p:pic>
      <p:pic>
        <p:nvPicPr>
          <p:cNvPr id="12" name="Picture 11">
            <a:extLst>
              <a:ext uri="{FF2B5EF4-FFF2-40B4-BE49-F238E27FC236}">
                <a16:creationId xmlns:a16="http://schemas.microsoft.com/office/drawing/2014/main" id="{E7F86888-588A-E9ED-29B9-5934B1851E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9628" y="4651560"/>
            <a:ext cx="1350736" cy="1982449"/>
          </a:xfrm>
          <a:prstGeom prst="rect">
            <a:avLst/>
          </a:prstGeom>
        </p:spPr>
      </p:pic>
      <p:pic>
        <p:nvPicPr>
          <p:cNvPr id="14" name="Picture 13">
            <a:extLst>
              <a:ext uri="{FF2B5EF4-FFF2-40B4-BE49-F238E27FC236}">
                <a16:creationId xmlns:a16="http://schemas.microsoft.com/office/drawing/2014/main" id="{3E408257-00D3-AD26-79A5-E60994647C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178" y="2954638"/>
            <a:ext cx="1422341" cy="36793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516629" y="1678600"/>
            <a:ext cx="6810400" cy="1750400"/>
          </a:xfrm>
        </p:spPr>
        <p:txBody>
          <a:bodyPr/>
          <a:lstStyle/>
          <a:p>
            <a:r>
              <a:rPr lang="en" b="1" dirty="0">
                <a:solidFill>
                  <a:schemeClr val="bg1">
                    <a:lumMod val="10000"/>
                  </a:schemeClr>
                </a:solidFill>
                <a:latin typeface="Chalkboard SE" panose="03050602040202020205" pitchFamily="66" charset="77"/>
              </a:rPr>
              <a:t>Problem</a:t>
            </a:r>
            <a:br>
              <a:rPr lang="en" b="1" dirty="0">
                <a:solidFill>
                  <a:schemeClr val="bg1">
                    <a:lumMod val="10000"/>
                  </a:schemeClr>
                </a:solidFill>
                <a:latin typeface="Chalkboard SE" panose="03050602040202020205" pitchFamily="66" charset="77"/>
              </a:rPr>
            </a:br>
            <a:r>
              <a:rPr lang="en" b="1" dirty="0">
                <a:solidFill>
                  <a:schemeClr val="bg1">
                    <a:lumMod val="10000"/>
                  </a:schemeClr>
                </a:solidFill>
                <a:latin typeface="Chalkboard SE" panose="03050602040202020205" pitchFamily="66" charset="77"/>
              </a:rPr>
              <a:t>Introduction</a:t>
            </a:r>
            <a:endParaRPr lang="en-IL" dirty="0">
              <a:solidFill>
                <a:schemeClr val="bg1">
                  <a:lumMod val="10000"/>
                </a:schemeClr>
              </a:solidFill>
              <a:latin typeface="Chalkboard SE" panose="03050602040202020205" pitchFamily="66" charset="77"/>
            </a:endParaRPr>
          </a:p>
        </p:txBody>
      </p:sp>
      <p:sp>
        <p:nvSpPr>
          <p:cNvPr id="3" name="Subtitle 2">
            <a:extLst>
              <a:ext uri="{FF2B5EF4-FFF2-40B4-BE49-F238E27FC236}">
                <a16:creationId xmlns:a16="http://schemas.microsoft.com/office/drawing/2014/main" id="{F2DE9ABA-1EA8-580F-F447-FFB19151D709}"/>
              </a:ext>
            </a:extLst>
          </p:cNvPr>
          <p:cNvSpPr>
            <a:spLocks noGrp="1"/>
          </p:cNvSpPr>
          <p:nvPr>
            <p:ph type="subTitle" idx="1"/>
          </p:nvPr>
        </p:nvSpPr>
        <p:spPr>
          <a:xfrm>
            <a:off x="420914" y="3503886"/>
            <a:ext cx="11350171" cy="3073400"/>
          </a:xfrm>
        </p:spPr>
        <p:txBody>
          <a:bodyPr/>
          <a:lstStyle/>
          <a:p>
            <a:r>
              <a:rPr lang="en-US" sz="2000" b="0" i="0" u="none" strike="noStrike" dirty="0">
                <a:solidFill>
                  <a:schemeClr val="bg1">
                    <a:lumMod val="10000"/>
                  </a:schemeClr>
                </a:solidFill>
                <a:effectLst/>
                <a:latin typeface="Chalkboard SE" panose="03050602040202020205" pitchFamily="66" charset="77"/>
              </a:rPr>
              <a:t>A bad king has a cellar of 1000 bottles of delightful and very expensive wine. A neighboring queen plots to kill the bad king and sends a servant to poison the wine. Fortunately (or say unfortunately) the bad king's guards catch the servant after he has only poisoned one bottle. Alas, the guards don't know which bottle but know that the poison is so strong that even if diluted 100,000 times it would still kill the king. Furthermore, it takes around a month to have an effect. The bad king decides he will buy some slaves to drink the wine. Being a clever bad king, he knows he need only buy 10 slaves and will still be able to drink the rest of the wine (999 bottles) at his anniversary party in 5 weeks time. </a:t>
            </a:r>
            <a:endParaRPr lang="en-IL" sz="20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9" name="Picture 8">
            <a:extLst>
              <a:ext uri="{FF2B5EF4-FFF2-40B4-BE49-F238E27FC236}">
                <a16:creationId xmlns:a16="http://schemas.microsoft.com/office/drawing/2014/main" id="{C3675E0C-ACC1-92E2-266E-0895767B5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761" y="280713"/>
            <a:ext cx="755650" cy="1109053"/>
          </a:xfrm>
          <a:prstGeom prst="rect">
            <a:avLst/>
          </a:prstGeom>
        </p:spPr>
      </p:pic>
      <p:pic>
        <p:nvPicPr>
          <p:cNvPr id="11" name="Picture 10">
            <a:extLst>
              <a:ext uri="{FF2B5EF4-FFF2-40B4-BE49-F238E27FC236}">
                <a16:creationId xmlns:a16="http://schemas.microsoft.com/office/drawing/2014/main" id="{22AA5F9A-1680-BA10-2182-1A99D7B85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004" y="280714"/>
            <a:ext cx="755650" cy="1109053"/>
          </a:xfrm>
          <a:prstGeom prst="rect">
            <a:avLst/>
          </a:prstGeom>
        </p:spPr>
      </p:pic>
      <p:pic>
        <p:nvPicPr>
          <p:cNvPr id="12" name="Picture 11">
            <a:extLst>
              <a:ext uri="{FF2B5EF4-FFF2-40B4-BE49-F238E27FC236}">
                <a16:creationId xmlns:a16="http://schemas.microsoft.com/office/drawing/2014/main" id="{50765F35-FA8E-CC39-36B4-336918E71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66" y="280713"/>
            <a:ext cx="755650" cy="1109053"/>
          </a:xfrm>
          <a:prstGeom prst="rect">
            <a:avLst/>
          </a:prstGeom>
        </p:spPr>
      </p:pic>
    </p:spTree>
    <p:extLst>
      <p:ext uri="{BB962C8B-B14F-4D97-AF65-F5344CB8AC3E}">
        <p14:creationId xmlns:p14="http://schemas.microsoft.com/office/powerpoint/2010/main" val="319970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29" y="603381"/>
            <a:ext cx="7923933" cy="1750400"/>
          </a:xfrm>
        </p:spPr>
        <p:txBody>
          <a:bodyPr/>
          <a:lstStyle/>
          <a:p>
            <a:r>
              <a:rPr lang="en" sz="6000" b="1" dirty="0">
                <a:solidFill>
                  <a:schemeClr val="bg1">
                    <a:lumMod val="10000"/>
                  </a:schemeClr>
                </a:solidFill>
                <a:latin typeface="Chalkboard SE" panose="03050602040202020205" pitchFamily="66" charset="77"/>
              </a:rPr>
              <a:t>Poisoned Wine Puzzle General </a:t>
            </a:r>
            <a:r>
              <a:rPr lang="en-US" sz="6000" b="1" dirty="0">
                <a:solidFill>
                  <a:schemeClr val="bg1">
                    <a:lumMod val="10000"/>
                  </a:schemeClr>
                </a:solidFill>
                <a:latin typeface="Chalkboard SE" panose="03050602040202020205" pitchFamily="66" charset="77"/>
              </a:rPr>
              <a:t>Overview</a:t>
            </a:r>
            <a:endParaRPr lang="en-IL" sz="6000" dirty="0">
              <a:solidFill>
                <a:schemeClr val="bg1">
                  <a:lumMod val="10000"/>
                </a:schemeClr>
              </a:solidFill>
              <a:latin typeface="Chalkboard SE" panose="03050602040202020205" pitchFamily="66" charset="77"/>
            </a:endParaRPr>
          </a:p>
        </p:txBody>
      </p:sp>
      <p:sp>
        <p:nvSpPr>
          <p:cNvPr id="3" name="Subtitle 2">
            <a:extLst>
              <a:ext uri="{FF2B5EF4-FFF2-40B4-BE49-F238E27FC236}">
                <a16:creationId xmlns:a16="http://schemas.microsoft.com/office/drawing/2014/main" id="{F2DE9ABA-1EA8-580F-F447-FFB19151D709}"/>
              </a:ext>
            </a:extLst>
          </p:cNvPr>
          <p:cNvSpPr>
            <a:spLocks noGrp="1"/>
          </p:cNvSpPr>
          <p:nvPr>
            <p:ph type="subTitle" idx="1"/>
          </p:nvPr>
        </p:nvSpPr>
        <p:spPr>
          <a:xfrm>
            <a:off x="279395" y="2141110"/>
            <a:ext cx="11912605" cy="3008087"/>
          </a:xfrm>
        </p:spPr>
        <p:txBody>
          <a:bodyPr/>
          <a:lstStyle/>
          <a:p>
            <a:pPr algn="l"/>
            <a:endParaRPr lang="en-US"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The puzzle allows the user to input the amount of jugs (1-1000) and choose which jug number</a:t>
            </a:r>
            <a:endParaRPr lang="he-IL"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will</a:t>
            </a:r>
            <a:r>
              <a:rPr lang="he-IL" sz="2000" dirty="0">
                <a:solidFill>
                  <a:schemeClr val="bg1">
                    <a:lumMod val="10000"/>
                  </a:schemeClr>
                </a:solidFill>
                <a:latin typeface="Chalkboard SE" panose="03050602040202020205" pitchFamily="66" charset="77"/>
              </a:rPr>
              <a:t> </a:t>
            </a:r>
            <a:r>
              <a:rPr lang="en-US" sz="2000" b="0" i="0" u="none" strike="noStrike" dirty="0">
                <a:solidFill>
                  <a:schemeClr val="bg1">
                    <a:lumMod val="10000"/>
                  </a:schemeClr>
                </a:solidFill>
                <a:effectLst/>
                <a:latin typeface="Chalkboard SE" panose="03050602040202020205" pitchFamily="66" charset="77"/>
              </a:rPr>
              <a:t>be the poisoned wine jug.</a:t>
            </a:r>
          </a:p>
          <a:p>
            <a:pPr algn="l"/>
            <a:r>
              <a:rPr lang="en-US" sz="2000" b="0" i="0" u="none" strike="noStrike" dirty="0">
                <a:solidFill>
                  <a:schemeClr val="bg1">
                    <a:lumMod val="10000"/>
                  </a:schemeClr>
                </a:solidFill>
                <a:effectLst/>
                <a:latin typeface="Chalkboard SE" panose="03050602040202020205" pitchFamily="66" charset="77"/>
              </a:rPr>
              <a:t>In addition, the puzzle allows an option for the computer to decide the number of the poisoned jug.</a:t>
            </a:r>
          </a:p>
          <a:p>
            <a:pPr algn="l"/>
            <a:r>
              <a:rPr lang="en-US" sz="2000" b="0" i="0" u="none" strike="noStrike" dirty="0">
                <a:solidFill>
                  <a:schemeClr val="bg1">
                    <a:lumMod val="10000"/>
                  </a:schemeClr>
                </a:solidFill>
                <a:effectLst/>
                <a:latin typeface="Chalkboard SE" panose="03050602040202020205" pitchFamily="66" charset="77"/>
              </a:rPr>
              <a:t>After that, the slaves who died from the poisoned jug will be displayed according to the binary</a:t>
            </a:r>
            <a:endParaRPr lang="he-IL"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number of the poisoned jug chosen.</a:t>
            </a:r>
          </a:p>
          <a:p>
            <a:pPr algn="l"/>
            <a:r>
              <a:rPr lang="en-US" sz="2000" b="0" i="0" u="none" strike="noStrike" dirty="0">
                <a:solidFill>
                  <a:schemeClr val="bg1">
                    <a:lumMod val="10000"/>
                  </a:schemeClr>
                </a:solidFill>
                <a:effectLst/>
                <a:latin typeface="Chalkboard SE" panose="03050602040202020205" pitchFamily="66" charset="77"/>
              </a:rPr>
              <a:t>In the binary number, the positions of the digit 1 will represent the slaves who died and the</a:t>
            </a:r>
            <a:endParaRPr lang="he-IL"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positions of the digit 0 represent the slaves who survived.</a:t>
            </a:r>
          </a:p>
          <a:p>
            <a:pPr algn="l"/>
            <a:r>
              <a:rPr lang="en-US" sz="2000" b="0" i="0" u="none" strike="noStrike" dirty="0">
                <a:solidFill>
                  <a:schemeClr val="bg1">
                    <a:lumMod val="10000"/>
                  </a:schemeClr>
                </a:solidFill>
                <a:effectLst/>
                <a:latin typeface="Chalkboard SE" panose="03050602040202020205" pitchFamily="66" charset="77"/>
              </a:rPr>
              <a:t>The purpose of the puzzle is to check which jug is poisoned and which slaves died or survived.</a:t>
            </a:r>
            <a:endParaRPr lang="en-IL" sz="20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11" name="Picture 10">
            <a:extLst>
              <a:ext uri="{FF2B5EF4-FFF2-40B4-BE49-F238E27FC236}">
                <a16:creationId xmlns:a16="http://schemas.microsoft.com/office/drawing/2014/main" id="{2F00B442-0431-0978-EA6B-7ACB97A95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918" y="5291572"/>
            <a:ext cx="626473" cy="919463"/>
          </a:xfrm>
          <a:prstGeom prst="rect">
            <a:avLst/>
          </a:prstGeom>
        </p:spPr>
      </p:pic>
      <p:pic>
        <p:nvPicPr>
          <p:cNvPr id="12" name="Picture 11">
            <a:extLst>
              <a:ext uri="{FF2B5EF4-FFF2-40B4-BE49-F238E27FC236}">
                <a16:creationId xmlns:a16="http://schemas.microsoft.com/office/drawing/2014/main" id="{1CFE04B7-129D-DA12-A6A5-546E239D8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761" y="5300630"/>
            <a:ext cx="626473" cy="919463"/>
          </a:xfrm>
          <a:prstGeom prst="rect">
            <a:avLst/>
          </a:prstGeom>
        </p:spPr>
      </p:pic>
      <p:pic>
        <p:nvPicPr>
          <p:cNvPr id="19" name="Picture 18">
            <a:extLst>
              <a:ext uri="{FF2B5EF4-FFF2-40B4-BE49-F238E27FC236}">
                <a16:creationId xmlns:a16="http://schemas.microsoft.com/office/drawing/2014/main" id="{70120B41-5669-0C90-9F74-EC53E5A8C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557" y="5300631"/>
            <a:ext cx="626473" cy="919462"/>
          </a:xfrm>
          <a:prstGeom prst="rect">
            <a:avLst/>
          </a:prstGeom>
        </p:spPr>
      </p:pic>
      <p:pic>
        <p:nvPicPr>
          <p:cNvPr id="21" name="Picture 20">
            <a:extLst>
              <a:ext uri="{FF2B5EF4-FFF2-40B4-BE49-F238E27FC236}">
                <a16:creationId xmlns:a16="http://schemas.microsoft.com/office/drawing/2014/main" id="{E33C545B-622E-E24F-7E38-5533E5111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4380" y="5300630"/>
            <a:ext cx="633850" cy="930289"/>
          </a:xfrm>
          <a:prstGeom prst="rect">
            <a:avLst/>
          </a:prstGeom>
        </p:spPr>
      </p:pic>
      <p:sp>
        <p:nvSpPr>
          <p:cNvPr id="22" name="Title 1">
            <a:extLst>
              <a:ext uri="{FF2B5EF4-FFF2-40B4-BE49-F238E27FC236}">
                <a16:creationId xmlns:a16="http://schemas.microsoft.com/office/drawing/2014/main" id="{67F4E8BE-50C6-F60B-F7B6-0460FBB92F4B}"/>
              </a:ext>
            </a:extLst>
          </p:cNvPr>
          <p:cNvSpPr txBox="1">
            <a:spLocks/>
          </p:cNvSpPr>
          <p:nvPr/>
        </p:nvSpPr>
        <p:spPr>
          <a:xfrm>
            <a:off x="1976194" y="6118165"/>
            <a:ext cx="7923933" cy="522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80000"/>
              </a:lnSpc>
              <a:spcBef>
                <a:spcPts val="0"/>
              </a:spcBef>
              <a:spcAft>
                <a:spcPts val="0"/>
              </a:spcAft>
              <a:buClr>
                <a:schemeClr val="dk2"/>
              </a:buClr>
              <a:buSzPts val="3600"/>
              <a:buFont typeface="Barlow SemiBold"/>
              <a:buNone/>
              <a:defRPr sz="6133" b="1" i="0" u="none" strike="noStrike" cap="none">
                <a:solidFill>
                  <a:schemeClr val="lt2"/>
                </a:solidFill>
                <a:latin typeface="Syne"/>
                <a:ea typeface="Syne"/>
                <a:cs typeface="Syne"/>
                <a:sym typeface="Syne"/>
              </a:defRPr>
            </a:lvl1pPr>
            <a:lvl2pPr marR="0" lvl="1"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3600"/>
              <a:buFont typeface="Barlow SemiBold"/>
              <a:buNone/>
              <a:defRPr sz="4800" b="0" i="0" u="none" strike="noStrike" cap="none">
                <a:solidFill>
                  <a:schemeClr val="dk2"/>
                </a:solidFill>
                <a:latin typeface="Barlow SemiBold"/>
                <a:ea typeface="Barlow SemiBold"/>
                <a:cs typeface="Barlow SemiBold"/>
                <a:sym typeface="Barlow SemiBold"/>
              </a:defRPr>
            </a:lvl9pPr>
          </a:lstStyle>
          <a:p>
            <a:r>
              <a:rPr lang="en" sz="2000" kern="0" dirty="0">
                <a:solidFill>
                  <a:schemeClr val="bg1">
                    <a:lumMod val="10000"/>
                  </a:schemeClr>
                </a:solidFill>
                <a:latin typeface="Chalkboard SE" panose="03050602040202020205" pitchFamily="66" charset="77"/>
              </a:rPr>
              <a:t>0        1         1        0         1        1        0</a:t>
            </a:r>
            <a:endParaRPr lang="en-IL" sz="2000" kern="0" dirty="0">
              <a:solidFill>
                <a:schemeClr val="bg1">
                  <a:lumMod val="10000"/>
                </a:schemeClr>
              </a:solidFill>
              <a:latin typeface="Chalkboard SE" panose="03050602040202020205" pitchFamily="66" charset="77"/>
            </a:endParaRPr>
          </a:p>
        </p:txBody>
      </p:sp>
      <p:pic>
        <p:nvPicPr>
          <p:cNvPr id="23" name="Picture 22">
            <a:extLst>
              <a:ext uri="{FF2B5EF4-FFF2-40B4-BE49-F238E27FC236}">
                <a16:creationId xmlns:a16="http://schemas.microsoft.com/office/drawing/2014/main" id="{2CD4EF71-6FE2-5B8D-6F5B-50F200063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667" y="5300630"/>
            <a:ext cx="626473" cy="919463"/>
          </a:xfrm>
          <a:prstGeom prst="rect">
            <a:avLst/>
          </a:prstGeom>
        </p:spPr>
      </p:pic>
      <p:pic>
        <p:nvPicPr>
          <p:cNvPr id="24" name="Picture 23">
            <a:extLst>
              <a:ext uri="{FF2B5EF4-FFF2-40B4-BE49-F238E27FC236}">
                <a16:creationId xmlns:a16="http://schemas.microsoft.com/office/drawing/2014/main" id="{E6295621-DD05-E2D9-6DC0-D673848E5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451" y="5300630"/>
            <a:ext cx="626473" cy="919463"/>
          </a:xfrm>
          <a:prstGeom prst="rect">
            <a:avLst/>
          </a:prstGeom>
        </p:spPr>
      </p:pic>
      <p:pic>
        <p:nvPicPr>
          <p:cNvPr id="25" name="Picture 24">
            <a:extLst>
              <a:ext uri="{FF2B5EF4-FFF2-40B4-BE49-F238E27FC236}">
                <a16:creationId xmlns:a16="http://schemas.microsoft.com/office/drawing/2014/main" id="{2CEECF2C-7A5E-51A4-202D-EB72E5F1E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4224" y="5300631"/>
            <a:ext cx="626473" cy="919462"/>
          </a:xfrm>
          <a:prstGeom prst="rect">
            <a:avLst/>
          </a:prstGeom>
        </p:spPr>
      </p:pic>
    </p:spTree>
    <p:extLst>
      <p:ext uri="{BB962C8B-B14F-4D97-AF65-F5344CB8AC3E}">
        <p14:creationId xmlns:p14="http://schemas.microsoft.com/office/powerpoint/2010/main" val="67877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33" y="530178"/>
            <a:ext cx="7923933" cy="1750400"/>
          </a:xfrm>
        </p:spPr>
        <p:txBody>
          <a:bodyPr/>
          <a:lstStyle/>
          <a:p>
            <a:r>
              <a:rPr lang="en" sz="6000" b="1" dirty="0">
                <a:solidFill>
                  <a:schemeClr val="bg1">
                    <a:lumMod val="10000"/>
                  </a:schemeClr>
                </a:solidFill>
                <a:latin typeface="Chalkboard SE" panose="03050602040202020205" pitchFamily="66" charset="77"/>
              </a:rPr>
              <a:t>Poisoned Wine Puzzle </a:t>
            </a:r>
            <a:r>
              <a:rPr lang="en-US" sz="6000" b="1" dirty="0">
                <a:solidFill>
                  <a:schemeClr val="bg1">
                    <a:lumMod val="10000"/>
                  </a:schemeClr>
                </a:solidFill>
                <a:latin typeface="Chalkboard SE" panose="03050602040202020205" pitchFamily="66" charset="77"/>
              </a:rPr>
              <a:t>Algorithm</a:t>
            </a:r>
            <a:endParaRPr lang="en-IL" sz="6000" dirty="0">
              <a:solidFill>
                <a:schemeClr val="bg1">
                  <a:lumMod val="10000"/>
                </a:schemeClr>
              </a:solidFill>
              <a:latin typeface="Chalkboard SE" panose="03050602040202020205" pitchFamily="66" charset="77"/>
            </a:endParaRPr>
          </a:p>
        </p:txBody>
      </p:sp>
      <p:sp>
        <p:nvSpPr>
          <p:cNvPr id="3" name="Subtitle 2">
            <a:extLst>
              <a:ext uri="{FF2B5EF4-FFF2-40B4-BE49-F238E27FC236}">
                <a16:creationId xmlns:a16="http://schemas.microsoft.com/office/drawing/2014/main" id="{F2DE9ABA-1EA8-580F-F447-FFB19151D709}"/>
              </a:ext>
            </a:extLst>
          </p:cNvPr>
          <p:cNvSpPr>
            <a:spLocks noGrp="1"/>
          </p:cNvSpPr>
          <p:nvPr>
            <p:ph type="subTitle" idx="1"/>
          </p:nvPr>
        </p:nvSpPr>
        <p:spPr>
          <a:xfrm>
            <a:off x="103780" y="3287359"/>
            <a:ext cx="6632687" cy="4043091"/>
          </a:xfrm>
        </p:spPr>
        <p:txBody>
          <a:bodyPr/>
          <a:lstStyle/>
          <a:p>
            <a:pPr algn="l"/>
            <a:r>
              <a:rPr lang="en-US" sz="1200" dirty="0">
                <a:solidFill>
                  <a:schemeClr val="bg1">
                    <a:lumMod val="10000"/>
                  </a:schemeClr>
                </a:solidFill>
                <a:latin typeface="Chalkboard SE" panose="03050602040202020205" pitchFamily="66" charset="77"/>
              </a:rPr>
              <a:t>def  __</a:t>
            </a:r>
            <a:r>
              <a:rPr lang="en-US" sz="1200" dirty="0" err="1">
                <a:solidFill>
                  <a:schemeClr val="bg1">
                    <a:lumMod val="10000"/>
                  </a:schemeClr>
                </a:solidFill>
                <a:latin typeface="Chalkboard SE" panose="03050602040202020205" pitchFamily="66" charset="77"/>
              </a:rPr>
              <a:t>init</a:t>
            </a:r>
            <a:r>
              <a:rPr lang="en-US" sz="1200" dirty="0">
                <a:solidFill>
                  <a:schemeClr val="bg1">
                    <a:lumMod val="10000"/>
                  </a:schemeClr>
                </a:solidFill>
                <a:latin typeface="Chalkboard SE" panose="03050602040202020205" pitchFamily="66" charset="77"/>
              </a:rPr>
              <a:t>__(self, n):</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self.n</a:t>
            </a:r>
            <a:r>
              <a:rPr lang="en-US" sz="1200" dirty="0">
                <a:solidFill>
                  <a:schemeClr val="bg1">
                    <a:lumMod val="10000"/>
                  </a:schemeClr>
                </a:solidFill>
                <a:latin typeface="Chalkboard SE" panose="03050602040202020205" pitchFamily="66" charset="77"/>
              </a:rPr>
              <a:t> = n</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self.m</a:t>
            </a:r>
            <a:r>
              <a:rPr lang="en-US" sz="1200" dirty="0">
                <a:solidFill>
                  <a:schemeClr val="bg1">
                    <a:lumMod val="10000"/>
                  </a:schemeClr>
                </a:solidFill>
                <a:latin typeface="Chalkboard SE" panose="03050602040202020205" pitchFamily="66" charset="77"/>
              </a:rPr>
              <a:t> = int(</a:t>
            </a:r>
            <a:r>
              <a:rPr lang="en-US" sz="1200" dirty="0" err="1">
                <a:solidFill>
                  <a:schemeClr val="bg1">
                    <a:lumMod val="10000"/>
                  </a:schemeClr>
                </a:solidFill>
                <a:latin typeface="Chalkboard SE" panose="03050602040202020205" pitchFamily="66" charset="77"/>
              </a:rPr>
              <a:t>math.log</a:t>
            </a:r>
            <a:r>
              <a:rPr lang="en-US" sz="1200" dirty="0">
                <a:solidFill>
                  <a:schemeClr val="bg1">
                    <a:lumMod val="10000"/>
                  </a:schemeClr>
                </a:solidFill>
                <a:latin typeface="Chalkboard SE" panose="03050602040202020205" pitchFamily="66" charset="77"/>
              </a:rPr>
              <a:t>(n, 2) + 1)</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self.p</a:t>
            </a:r>
            <a:r>
              <a:rPr lang="en-US" sz="1200" dirty="0">
                <a:solidFill>
                  <a:schemeClr val="bg1">
                    <a:lumMod val="10000"/>
                  </a:schemeClr>
                </a:solidFill>
                <a:latin typeface="Chalkboard SE" panose="03050602040202020205" pitchFamily="66" charset="77"/>
              </a:rPr>
              <a:t> = int(</a:t>
            </a:r>
            <a:r>
              <a:rPr lang="en-US" sz="1200" dirty="0" err="1">
                <a:solidFill>
                  <a:schemeClr val="bg1">
                    <a:lumMod val="10000"/>
                  </a:schemeClr>
                </a:solidFill>
                <a:latin typeface="Chalkboard SE" panose="03050602040202020205" pitchFamily="66" charset="77"/>
              </a:rPr>
              <a:t>math.sqrt</a:t>
            </a:r>
            <a:r>
              <a:rPr lang="en-US" sz="1200" dirty="0">
                <a:solidFill>
                  <a:schemeClr val="bg1">
                    <a:lumMod val="10000"/>
                  </a:schemeClr>
                </a:solidFill>
                <a:latin typeface="Chalkboard SE" panose="03050602040202020205" pitchFamily="66" charset="77"/>
              </a:rPr>
              <a:t>(int(n // 2) + 1)) + 1</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self.matrix</a:t>
            </a:r>
            <a:r>
              <a:rPr lang="en-US" sz="1200" dirty="0">
                <a:solidFill>
                  <a:schemeClr val="bg1">
                    <a:lumMod val="10000"/>
                  </a:schemeClr>
                </a:solidFill>
                <a:latin typeface="Chalkboard SE" panose="03050602040202020205" pitchFamily="66" charset="77"/>
              </a:rPr>
              <a:t> = [[[0 for x in range(</a:t>
            </a:r>
            <a:r>
              <a:rPr lang="en-US" sz="1200" dirty="0" err="1">
                <a:solidFill>
                  <a:schemeClr val="bg1">
                    <a:lumMod val="10000"/>
                  </a:schemeClr>
                </a:solidFill>
                <a:latin typeface="Chalkboard SE" panose="03050602040202020205" pitchFamily="66" charset="77"/>
              </a:rPr>
              <a:t>self.p</a:t>
            </a:r>
            <a:r>
              <a:rPr lang="en-US" sz="1200" dirty="0">
                <a:solidFill>
                  <a:schemeClr val="bg1">
                    <a:lumMod val="10000"/>
                  </a:schemeClr>
                </a:solidFill>
                <a:latin typeface="Chalkboard SE" panose="03050602040202020205" pitchFamily="66" charset="77"/>
              </a:rPr>
              <a:t>)]</a:t>
            </a:r>
          </a:p>
          <a:p>
            <a:pPr algn="l"/>
            <a:r>
              <a:rPr lang="en-US" sz="1200" dirty="0">
                <a:solidFill>
                  <a:schemeClr val="bg1">
                    <a:lumMod val="10000"/>
                  </a:schemeClr>
                </a:solidFill>
                <a:latin typeface="Chalkboard SE" panose="03050602040202020205" pitchFamily="66" charset="77"/>
              </a:rPr>
              <a:t>                        for y in range(</a:t>
            </a:r>
            <a:r>
              <a:rPr lang="en-US" sz="1200" dirty="0" err="1">
                <a:solidFill>
                  <a:schemeClr val="bg1">
                    <a:lumMod val="10000"/>
                  </a:schemeClr>
                </a:solidFill>
                <a:latin typeface="Chalkboard SE" panose="03050602040202020205" pitchFamily="66" charset="77"/>
              </a:rPr>
              <a:t>self.p</a:t>
            </a:r>
            <a:r>
              <a:rPr lang="en-US" sz="1200" dirty="0">
                <a:solidFill>
                  <a:schemeClr val="bg1">
                    <a:lumMod val="10000"/>
                  </a:schemeClr>
                </a:solidFill>
                <a:latin typeface="Chalkboard SE" panose="03050602040202020205" pitchFamily="66" charset="77"/>
              </a:rPr>
              <a:t>)]</a:t>
            </a:r>
          </a:p>
          <a:p>
            <a:pPr algn="l"/>
            <a:r>
              <a:rPr lang="en-US" sz="1200" dirty="0">
                <a:solidFill>
                  <a:schemeClr val="bg1">
                    <a:lumMod val="10000"/>
                  </a:schemeClr>
                </a:solidFill>
                <a:latin typeface="Chalkboard SE" panose="03050602040202020205" pitchFamily="66" charset="77"/>
              </a:rPr>
              <a:t>                       for z in range(</a:t>
            </a:r>
            <a:r>
              <a:rPr lang="en-US" sz="1200" dirty="0" err="1">
                <a:solidFill>
                  <a:schemeClr val="bg1">
                    <a:lumMod val="10000"/>
                  </a:schemeClr>
                </a:solidFill>
                <a:latin typeface="Chalkboard SE" panose="03050602040202020205" pitchFamily="66" charset="77"/>
              </a:rPr>
              <a:t>self.m</a:t>
            </a:r>
            <a:r>
              <a:rPr lang="en-US" sz="1200" dirty="0">
                <a:solidFill>
                  <a:schemeClr val="bg1">
                    <a:lumMod val="10000"/>
                  </a:schemeClr>
                </a:solidFill>
                <a:latin typeface="Chalkboard SE" panose="03050602040202020205" pitchFamily="66" charset="77"/>
              </a:rPr>
              <a:t>)]</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self.available_cells</a:t>
            </a:r>
            <a:r>
              <a:rPr lang="en-US" sz="1200" dirty="0">
                <a:solidFill>
                  <a:schemeClr val="bg1">
                    <a:lumMod val="10000"/>
                  </a:schemeClr>
                </a:solidFill>
                <a:latin typeface="Chalkboard SE" panose="03050602040202020205" pitchFamily="66" charset="77"/>
              </a:rPr>
              <a:t> = {</a:t>
            </a:r>
            <a:r>
              <a:rPr lang="en-US" sz="1200" dirty="0" err="1">
                <a:solidFill>
                  <a:schemeClr val="bg1">
                    <a:lumMod val="10000"/>
                  </a:schemeClr>
                </a:solidFill>
                <a:latin typeface="Chalkboard SE" panose="03050602040202020205" pitchFamily="66" charset="77"/>
              </a:rPr>
              <a:t>i</a:t>
            </a:r>
            <a:r>
              <a:rPr lang="en-US" sz="1200" dirty="0">
                <a:solidFill>
                  <a:schemeClr val="bg1">
                    <a:lumMod val="10000"/>
                  </a:schemeClr>
                </a:solidFill>
                <a:latin typeface="Chalkboard SE" panose="03050602040202020205" pitchFamily="66" charset="77"/>
              </a:rPr>
              <a:t>: [(r, c) for r in range(</a:t>
            </a:r>
            <a:r>
              <a:rPr lang="en-US" sz="1200" dirty="0" err="1">
                <a:solidFill>
                  <a:schemeClr val="bg1">
                    <a:lumMod val="10000"/>
                  </a:schemeClr>
                </a:solidFill>
                <a:latin typeface="Chalkboard SE" panose="03050602040202020205" pitchFamily="66" charset="77"/>
              </a:rPr>
              <a:t>self.p</a:t>
            </a:r>
            <a:r>
              <a:rPr lang="en-US" sz="1200" dirty="0">
                <a:solidFill>
                  <a:schemeClr val="bg1">
                    <a:lumMod val="10000"/>
                  </a:schemeClr>
                </a:solidFill>
                <a:latin typeface="Chalkboard SE" panose="03050602040202020205" pitchFamily="66" charset="77"/>
              </a:rPr>
              <a:t>) for c in range(</a:t>
            </a:r>
            <a:r>
              <a:rPr lang="en-US" sz="1200" dirty="0" err="1">
                <a:solidFill>
                  <a:schemeClr val="bg1">
                    <a:lumMod val="10000"/>
                  </a:schemeClr>
                </a:solidFill>
                <a:latin typeface="Chalkboard SE" panose="03050602040202020205" pitchFamily="66" charset="77"/>
              </a:rPr>
              <a:t>self.p</a:t>
            </a:r>
            <a:r>
              <a:rPr lang="en-US" sz="1200" dirty="0">
                <a:solidFill>
                  <a:schemeClr val="bg1">
                    <a:lumMod val="10000"/>
                  </a:schemeClr>
                </a:solidFill>
                <a:latin typeface="Chalkboard SE" panose="03050602040202020205" pitchFamily="66" charset="77"/>
              </a:rPr>
              <a:t>)]</a:t>
            </a:r>
          </a:p>
          <a:p>
            <a:pPr algn="l"/>
            <a:r>
              <a:rPr lang="en-US" sz="1200" dirty="0">
                <a:solidFill>
                  <a:schemeClr val="bg1">
                    <a:lumMod val="10000"/>
                  </a:schemeClr>
                </a:solidFill>
                <a:latin typeface="Chalkboard SE" panose="03050602040202020205" pitchFamily="66" charset="77"/>
              </a:rPr>
              <a:t>                                for </a:t>
            </a:r>
            <a:r>
              <a:rPr lang="en-US" sz="1200" dirty="0" err="1">
                <a:solidFill>
                  <a:schemeClr val="bg1">
                    <a:lumMod val="10000"/>
                  </a:schemeClr>
                </a:solidFill>
                <a:latin typeface="Chalkboard SE" panose="03050602040202020205" pitchFamily="66" charset="77"/>
              </a:rPr>
              <a:t>i</a:t>
            </a:r>
            <a:r>
              <a:rPr lang="en-US" sz="1200" dirty="0">
                <a:solidFill>
                  <a:schemeClr val="bg1">
                    <a:lumMod val="10000"/>
                  </a:schemeClr>
                </a:solidFill>
                <a:latin typeface="Chalkboard SE" panose="03050602040202020205" pitchFamily="66" charset="77"/>
              </a:rPr>
              <a:t> in range(</a:t>
            </a:r>
            <a:r>
              <a:rPr lang="en-US" sz="1200" dirty="0" err="1">
                <a:solidFill>
                  <a:schemeClr val="bg1">
                    <a:lumMod val="10000"/>
                  </a:schemeClr>
                </a:solidFill>
                <a:latin typeface="Chalkboard SE" panose="03050602040202020205" pitchFamily="66" charset="77"/>
              </a:rPr>
              <a:t>self.p</a:t>
            </a:r>
            <a:r>
              <a:rPr lang="en-US" sz="1200" dirty="0">
                <a:solidFill>
                  <a:schemeClr val="bg1">
                    <a:lumMod val="10000"/>
                  </a:schemeClr>
                </a:solidFill>
                <a:latin typeface="Chalkboard SE" panose="03050602040202020205" pitchFamily="66" charset="77"/>
              </a:rPr>
              <a:t> * 2)}</a:t>
            </a:r>
          </a:p>
          <a:p>
            <a:pPr algn="l"/>
            <a:endParaRPr lang="en-US" sz="1200" dirty="0">
              <a:solidFill>
                <a:schemeClr val="bg1">
                  <a:lumMod val="10000"/>
                </a:schemeClr>
              </a:solidFill>
              <a:latin typeface="Chalkboard SE" panose="03050602040202020205" pitchFamily="66" charset="77"/>
            </a:endParaRPr>
          </a:p>
          <a:p>
            <a:pPr algn="l"/>
            <a:r>
              <a:rPr lang="en-US" sz="1200" dirty="0">
                <a:solidFill>
                  <a:schemeClr val="bg1">
                    <a:lumMod val="10000"/>
                  </a:schemeClr>
                </a:solidFill>
                <a:latin typeface="Chalkboard SE" panose="03050602040202020205" pitchFamily="66" charset="77"/>
              </a:rPr>
              <a:t>        for </a:t>
            </a:r>
            <a:r>
              <a:rPr lang="en-US" sz="1200" dirty="0" err="1">
                <a:solidFill>
                  <a:schemeClr val="bg1">
                    <a:lumMod val="10000"/>
                  </a:schemeClr>
                </a:solidFill>
                <a:latin typeface="Chalkboard SE" panose="03050602040202020205" pitchFamily="66" charset="77"/>
              </a:rPr>
              <a:t>i</a:t>
            </a:r>
            <a:r>
              <a:rPr lang="en-US" sz="1200" dirty="0">
                <a:solidFill>
                  <a:schemeClr val="bg1">
                    <a:lumMod val="10000"/>
                  </a:schemeClr>
                </a:solidFill>
                <a:latin typeface="Chalkboard SE" panose="03050602040202020205" pitchFamily="66" charset="77"/>
              </a:rPr>
              <a:t> in range(1, n + 1):</a:t>
            </a:r>
          </a:p>
          <a:p>
            <a:pPr algn="l"/>
            <a:r>
              <a:rPr lang="en-US" sz="1200" dirty="0">
                <a:solidFill>
                  <a:schemeClr val="bg1">
                    <a:lumMod val="10000"/>
                  </a:schemeClr>
                </a:solidFill>
                <a:latin typeface="Chalkboard SE" panose="03050602040202020205" pitchFamily="66" charset="77"/>
              </a:rPr>
              <a:t>            sf = bin(</a:t>
            </a:r>
            <a:r>
              <a:rPr lang="en-US" sz="1200" dirty="0" err="1">
                <a:solidFill>
                  <a:schemeClr val="bg1">
                    <a:lumMod val="10000"/>
                  </a:schemeClr>
                </a:solidFill>
                <a:latin typeface="Chalkboard SE" panose="03050602040202020205" pitchFamily="66" charset="77"/>
              </a:rPr>
              <a:t>i</a:t>
            </a:r>
            <a:r>
              <a:rPr lang="en-US" sz="1200" dirty="0">
                <a:solidFill>
                  <a:schemeClr val="bg1">
                    <a:lumMod val="10000"/>
                  </a:schemeClr>
                </a:solidFill>
                <a:latin typeface="Chalkboard SE" panose="03050602040202020205" pitchFamily="66" charset="77"/>
              </a:rPr>
              <a:t>)[2:]</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sr</a:t>
            </a:r>
            <a:r>
              <a:rPr lang="en-US" sz="1200" dirty="0">
                <a:solidFill>
                  <a:schemeClr val="bg1">
                    <a:lumMod val="10000"/>
                  </a:schemeClr>
                </a:solidFill>
                <a:latin typeface="Chalkboard SE" panose="03050602040202020205" pitchFamily="66" charset="77"/>
              </a:rPr>
              <a:t> = sf[::-1]</a:t>
            </a:r>
          </a:p>
          <a:p>
            <a:pPr algn="l"/>
            <a:r>
              <a:rPr lang="en-US" sz="1200" dirty="0">
                <a:solidFill>
                  <a:schemeClr val="bg1">
                    <a:lumMod val="10000"/>
                  </a:schemeClr>
                </a:solidFill>
                <a:latin typeface="Chalkboard SE" panose="03050602040202020205" pitchFamily="66" charset="77"/>
              </a:rPr>
              <a:t>            t = 0</a:t>
            </a:r>
          </a:p>
          <a:p>
            <a:pPr algn="l"/>
            <a:r>
              <a:rPr lang="en-US" sz="1200" dirty="0">
                <a:solidFill>
                  <a:schemeClr val="bg1">
                    <a:lumMod val="10000"/>
                  </a:schemeClr>
                </a:solidFill>
                <a:latin typeface="Chalkboard SE" panose="03050602040202020205" pitchFamily="66" charset="77"/>
              </a:rPr>
              <a:t>            for j in </a:t>
            </a:r>
            <a:r>
              <a:rPr lang="en-US" sz="1200" dirty="0" err="1">
                <a:solidFill>
                  <a:schemeClr val="bg1">
                    <a:lumMod val="10000"/>
                  </a:schemeClr>
                </a:solidFill>
                <a:latin typeface="Chalkboard SE" panose="03050602040202020205" pitchFamily="66" charset="77"/>
              </a:rPr>
              <a:t>sr</a:t>
            </a:r>
            <a:r>
              <a:rPr lang="en-US" sz="1200" dirty="0">
                <a:solidFill>
                  <a:schemeClr val="bg1">
                    <a:lumMod val="10000"/>
                  </a:schemeClr>
                </a:solidFill>
                <a:latin typeface="Chalkboard SE" panose="03050602040202020205" pitchFamily="66" charset="77"/>
              </a:rPr>
              <a:t>:</a:t>
            </a:r>
          </a:p>
          <a:p>
            <a:pPr algn="l"/>
            <a:r>
              <a:rPr lang="en-US" sz="1200" dirty="0">
                <a:solidFill>
                  <a:schemeClr val="bg1">
                    <a:lumMod val="10000"/>
                  </a:schemeClr>
                </a:solidFill>
                <a:latin typeface="Chalkboard SE" panose="03050602040202020205" pitchFamily="66" charset="77"/>
              </a:rPr>
              <a:t>                if j == "1":</a:t>
            </a:r>
          </a:p>
          <a:p>
            <a:pPr algn="l"/>
            <a:r>
              <a:rPr lang="en-US" sz="1200" dirty="0">
                <a:solidFill>
                  <a:schemeClr val="bg1">
                    <a:lumMod val="10000"/>
                  </a:schemeClr>
                </a:solidFill>
                <a:latin typeface="Chalkboard SE" panose="03050602040202020205" pitchFamily="66" charset="77"/>
              </a:rPr>
              <a:t>                    r, c = </a:t>
            </a:r>
            <a:r>
              <a:rPr lang="en-US" sz="1200" dirty="0" err="1">
                <a:solidFill>
                  <a:schemeClr val="bg1">
                    <a:lumMod val="10000"/>
                  </a:schemeClr>
                </a:solidFill>
                <a:latin typeface="Chalkboard SE" panose="03050602040202020205" pitchFamily="66" charset="77"/>
              </a:rPr>
              <a:t>self.available_cells</a:t>
            </a:r>
            <a:r>
              <a:rPr lang="en-US" sz="1200" dirty="0">
                <a:solidFill>
                  <a:schemeClr val="bg1">
                    <a:lumMod val="10000"/>
                  </a:schemeClr>
                </a:solidFill>
                <a:latin typeface="Chalkboard SE" panose="03050602040202020205" pitchFamily="66" charset="77"/>
              </a:rPr>
              <a:t>[t].pop(0)</a:t>
            </a:r>
          </a:p>
          <a:p>
            <a:pPr algn="l"/>
            <a:r>
              <a:rPr lang="en-US" sz="1200" dirty="0">
                <a:solidFill>
                  <a:schemeClr val="bg1">
                    <a:lumMod val="10000"/>
                  </a:schemeClr>
                </a:solidFill>
                <a:latin typeface="Chalkboard SE" panose="03050602040202020205" pitchFamily="66" charset="77"/>
              </a:rPr>
              <a:t>                    </a:t>
            </a:r>
            <a:r>
              <a:rPr lang="en-US" sz="1200" dirty="0" err="1">
                <a:solidFill>
                  <a:schemeClr val="bg1">
                    <a:lumMod val="10000"/>
                  </a:schemeClr>
                </a:solidFill>
                <a:latin typeface="Chalkboard SE" panose="03050602040202020205" pitchFamily="66" charset="77"/>
              </a:rPr>
              <a:t>self.matrix</a:t>
            </a:r>
            <a:r>
              <a:rPr lang="en-US" sz="1200" dirty="0">
                <a:solidFill>
                  <a:schemeClr val="bg1">
                    <a:lumMod val="10000"/>
                  </a:schemeClr>
                </a:solidFill>
                <a:latin typeface="Chalkboard SE" panose="03050602040202020205" pitchFamily="66" charset="77"/>
              </a:rPr>
              <a:t>[t][r][c] = </a:t>
            </a:r>
            <a:r>
              <a:rPr lang="en-US" sz="1200" dirty="0" err="1">
                <a:solidFill>
                  <a:schemeClr val="bg1">
                    <a:lumMod val="10000"/>
                  </a:schemeClr>
                </a:solidFill>
                <a:latin typeface="Chalkboard SE" panose="03050602040202020205" pitchFamily="66" charset="77"/>
              </a:rPr>
              <a:t>i</a:t>
            </a:r>
            <a:endParaRPr lang="en-US" sz="1200" dirty="0">
              <a:solidFill>
                <a:schemeClr val="bg1">
                  <a:lumMod val="10000"/>
                </a:schemeClr>
              </a:solidFill>
              <a:latin typeface="Chalkboard SE" panose="03050602040202020205" pitchFamily="66" charset="77"/>
            </a:endParaRPr>
          </a:p>
          <a:p>
            <a:pPr algn="l"/>
            <a:r>
              <a:rPr lang="en-US" sz="1200" dirty="0">
                <a:solidFill>
                  <a:schemeClr val="bg1">
                    <a:lumMod val="10000"/>
                  </a:schemeClr>
                </a:solidFill>
                <a:latin typeface="Chalkboard SE" panose="03050602040202020205" pitchFamily="66" charset="77"/>
              </a:rPr>
              <a:t>                t += 1</a:t>
            </a:r>
            <a:endParaRPr lang="en-IL" sz="12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sp>
        <p:nvSpPr>
          <p:cNvPr id="4" name="Subtitle 2">
            <a:extLst>
              <a:ext uri="{FF2B5EF4-FFF2-40B4-BE49-F238E27FC236}">
                <a16:creationId xmlns:a16="http://schemas.microsoft.com/office/drawing/2014/main" id="{6A41DFE0-F655-151D-72C1-16C75445E289}"/>
              </a:ext>
            </a:extLst>
          </p:cNvPr>
          <p:cNvSpPr txBox="1">
            <a:spLocks/>
          </p:cNvSpPr>
          <p:nvPr/>
        </p:nvSpPr>
        <p:spPr>
          <a:xfrm>
            <a:off x="592237" y="2346368"/>
            <a:ext cx="11007524" cy="875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9pPr>
          </a:lstStyle>
          <a:p>
            <a:pPr algn="l"/>
            <a:r>
              <a:rPr lang="en-US" sz="1800" kern="0" dirty="0">
                <a:solidFill>
                  <a:schemeClr val="bg1">
                    <a:lumMod val="10000"/>
                  </a:schemeClr>
                </a:solidFill>
                <a:latin typeface="Chalkboard SE" panose="03050602040202020205" pitchFamily="66" charset="77"/>
              </a:rPr>
              <a:t>This algorithm initializes a 3-dimensional matrix with dimensions m, n, and p. </a:t>
            </a:r>
          </a:p>
          <a:p>
            <a:pPr algn="l"/>
            <a:r>
              <a:rPr lang="en-US" sz="1800" kern="0" dirty="0">
                <a:solidFill>
                  <a:schemeClr val="bg1">
                    <a:lumMod val="10000"/>
                  </a:schemeClr>
                </a:solidFill>
                <a:latin typeface="Chalkboard SE" panose="03050602040202020205" pitchFamily="66" charset="77"/>
              </a:rPr>
              <a:t>The matrix is populated with integers from 1 to n such that each row, column, and diagonal in </a:t>
            </a:r>
          </a:p>
          <a:p>
            <a:pPr algn="l"/>
            <a:r>
              <a:rPr lang="en-US" sz="1800" kern="0" dirty="0">
                <a:solidFill>
                  <a:schemeClr val="bg1">
                    <a:lumMod val="10000"/>
                  </a:schemeClr>
                </a:solidFill>
                <a:latin typeface="Chalkboard SE" panose="03050602040202020205" pitchFamily="66" charset="77"/>
              </a:rPr>
              <a:t>each of the m layers contains the numbers 1 to p exactly once.</a:t>
            </a:r>
            <a:endParaRPr lang="en-IL" sz="1800" kern="0" dirty="0">
              <a:solidFill>
                <a:schemeClr val="bg1">
                  <a:lumMod val="10000"/>
                </a:schemeClr>
              </a:solidFill>
              <a:latin typeface="Chalkboard SE" panose="03050602040202020205" pitchFamily="66" charset="77"/>
            </a:endParaRPr>
          </a:p>
        </p:txBody>
      </p:sp>
      <p:pic>
        <p:nvPicPr>
          <p:cNvPr id="9" name="Picture 8">
            <a:extLst>
              <a:ext uri="{FF2B5EF4-FFF2-40B4-BE49-F238E27FC236}">
                <a16:creationId xmlns:a16="http://schemas.microsoft.com/office/drawing/2014/main" id="{B14E35AC-474A-5AA1-AC1E-D31795FE1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7561" y="3221568"/>
            <a:ext cx="2890660" cy="2403728"/>
          </a:xfrm>
          <a:prstGeom prst="rect">
            <a:avLst/>
          </a:prstGeom>
        </p:spPr>
      </p:pic>
      <p:pic>
        <p:nvPicPr>
          <p:cNvPr id="10" name="Picture 9">
            <a:extLst>
              <a:ext uri="{FF2B5EF4-FFF2-40B4-BE49-F238E27FC236}">
                <a16:creationId xmlns:a16="http://schemas.microsoft.com/office/drawing/2014/main" id="{CCB37543-F652-5B29-234B-5F687001E73B}"/>
              </a:ext>
            </a:extLst>
          </p:cNvPr>
          <p:cNvPicPr>
            <a:picLocks noChangeAspect="1"/>
          </p:cNvPicPr>
          <p:nvPr/>
        </p:nvPicPr>
        <p:blipFill rotWithShape="1">
          <a:blip r:embed="rId4">
            <a:extLst>
              <a:ext uri="{28A0092B-C50C-407E-A947-70E740481C1C}">
                <a14:useLocalDpi xmlns:a14="http://schemas.microsoft.com/office/drawing/2010/main" val="0"/>
              </a:ext>
            </a:extLst>
          </a:blip>
          <a:srcRect r="9073" b="57615"/>
          <a:stretch/>
        </p:blipFill>
        <p:spPr>
          <a:xfrm>
            <a:off x="8209094" y="5021943"/>
            <a:ext cx="1293287" cy="1559489"/>
          </a:xfrm>
          <a:prstGeom prst="rect">
            <a:avLst/>
          </a:prstGeom>
        </p:spPr>
      </p:pic>
    </p:spTree>
    <p:extLst>
      <p:ext uri="{BB962C8B-B14F-4D97-AF65-F5344CB8AC3E}">
        <p14:creationId xmlns:p14="http://schemas.microsoft.com/office/powerpoint/2010/main" val="3472955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31" y="854053"/>
            <a:ext cx="7923933" cy="1750400"/>
          </a:xfrm>
        </p:spPr>
        <p:txBody>
          <a:bodyPr/>
          <a:lstStyle/>
          <a:p>
            <a:r>
              <a:rPr lang="en" sz="6000" b="1" dirty="0">
                <a:solidFill>
                  <a:schemeClr val="bg1">
                    <a:lumMod val="10000"/>
                  </a:schemeClr>
                </a:solidFill>
                <a:latin typeface="Chalkboard SE" panose="03050602040202020205" pitchFamily="66" charset="77"/>
              </a:rPr>
              <a:t>Poisoned Wine Puzzle </a:t>
            </a:r>
            <a:r>
              <a:rPr lang="en-US" sz="6000" b="1" dirty="0">
                <a:solidFill>
                  <a:schemeClr val="bg1">
                    <a:lumMod val="10000"/>
                  </a:schemeClr>
                </a:solidFill>
                <a:latin typeface="Chalkboard SE" panose="03050602040202020205" pitchFamily="66" charset="77"/>
              </a:rPr>
              <a:t>Solution</a:t>
            </a:r>
            <a:endParaRPr lang="en-IL" sz="6000" dirty="0">
              <a:solidFill>
                <a:schemeClr val="bg1">
                  <a:lumMod val="10000"/>
                </a:schemeClr>
              </a:solidFill>
              <a:latin typeface="Chalkboard SE" panose="03050602040202020205" pitchFamily="66" charset="77"/>
            </a:endParaRPr>
          </a:p>
        </p:txBody>
      </p:sp>
      <p:sp>
        <p:nvSpPr>
          <p:cNvPr id="3" name="Subtitle 2">
            <a:extLst>
              <a:ext uri="{FF2B5EF4-FFF2-40B4-BE49-F238E27FC236}">
                <a16:creationId xmlns:a16="http://schemas.microsoft.com/office/drawing/2014/main" id="{F2DE9ABA-1EA8-580F-F447-FFB19151D709}"/>
              </a:ext>
            </a:extLst>
          </p:cNvPr>
          <p:cNvSpPr>
            <a:spLocks noGrp="1"/>
          </p:cNvSpPr>
          <p:nvPr>
            <p:ph type="subTitle" idx="1"/>
          </p:nvPr>
        </p:nvSpPr>
        <p:spPr>
          <a:xfrm>
            <a:off x="173620" y="2995860"/>
            <a:ext cx="12018380" cy="3008087"/>
          </a:xfrm>
        </p:spPr>
        <p:txBody>
          <a:bodyPr/>
          <a:lstStyle/>
          <a:p>
            <a:pPr algn="l"/>
            <a:r>
              <a:rPr lang="en-US" sz="2000" b="0" i="0" u="none" strike="noStrike" dirty="0">
                <a:solidFill>
                  <a:schemeClr val="bg1">
                    <a:lumMod val="10000"/>
                  </a:schemeClr>
                </a:solidFill>
                <a:effectLst/>
                <a:latin typeface="Chalkboard SE" panose="03050602040202020205" pitchFamily="66" charset="77"/>
              </a:rPr>
              <a:t>We will use binary representation to solve the problem of poisoned wine puzzle.</a:t>
            </a:r>
          </a:p>
          <a:p>
            <a:pPr algn="l"/>
            <a:endParaRPr lang="en-US"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If we closely observe the pattern to represent all numbers that are less than 2^n we need n bits.</a:t>
            </a:r>
          </a:p>
          <a:p>
            <a:pPr algn="l"/>
            <a:r>
              <a:rPr lang="en-US" sz="2000" b="0" i="0" u="none" strike="noStrike" dirty="0">
                <a:solidFill>
                  <a:schemeClr val="bg1">
                    <a:lumMod val="10000"/>
                  </a:schemeClr>
                </a:solidFill>
                <a:effectLst/>
                <a:latin typeface="Chalkboard SE" panose="03050602040202020205" pitchFamily="66" charset="77"/>
              </a:rPr>
              <a:t>To represent numbers less than 4(2^2), we need 2 bits, to represent numbers less than  8(2^3) we</a:t>
            </a:r>
          </a:p>
          <a:p>
            <a:pPr algn="l"/>
            <a:r>
              <a:rPr lang="en-US" sz="2000" b="0" i="0" u="none" strike="noStrike" dirty="0">
                <a:solidFill>
                  <a:schemeClr val="bg1">
                    <a:lumMod val="10000"/>
                  </a:schemeClr>
                </a:solidFill>
                <a:effectLst/>
                <a:latin typeface="Chalkboard SE" panose="03050602040202020205" pitchFamily="66" charset="77"/>
              </a:rPr>
              <a:t>need 3 bits. And all other numbers less than that power of 2 can be represented with the help of</a:t>
            </a:r>
          </a:p>
          <a:p>
            <a:pPr algn="l"/>
            <a:r>
              <a:rPr lang="en-US" sz="2000" b="0" i="0" u="none" strike="noStrike" dirty="0">
                <a:solidFill>
                  <a:schemeClr val="bg1">
                    <a:lumMod val="10000"/>
                  </a:schemeClr>
                </a:solidFill>
                <a:effectLst/>
                <a:latin typeface="Chalkboard SE" panose="03050602040202020205" pitchFamily="66" charset="77"/>
              </a:rPr>
              <a:t>stated bits.</a:t>
            </a:r>
          </a:p>
          <a:p>
            <a:pPr algn="l"/>
            <a:endParaRPr lang="en-US"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To represent all numbers less than 512, we will need 9 bits, and for all numbers less than 1024,</a:t>
            </a:r>
          </a:p>
          <a:p>
            <a:pPr algn="l"/>
            <a:r>
              <a:rPr lang="en-US" sz="2000" b="0" i="0" u="none" strike="noStrike" dirty="0">
                <a:solidFill>
                  <a:schemeClr val="bg1">
                    <a:lumMod val="10000"/>
                  </a:schemeClr>
                </a:solidFill>
                <a:effectLst/>
                <a:latin typeface="Chalkboard SE" panose="03050602040202020205" pitchFamily="66" charset="77"/>
              </a:rPr>
              <a:t>we will need 10 bits( and with 10, we can represent all numbers less than or equal to 1023). We</a:t>
            </a:r>
          </a:p>
          <a:p>
            <a:pPr algn="l"/>
            <a:r>
              <a:rPr lang="en-US" sz="2000" b="0" i="0" u="none" strike="noStrike" dirty="0">
                <a:solidFill>
                  <a:schemeClr val="bg1">
                    <a:lumMod val="10000"/>
                  </a:schemeClr>
                </a:solidFill>
                <a:effectLst/>
                <a:latin typeface="Chalkboard SE" panose="03050602040202020205" pitchFamily="66" charset="77"/>
              </a:rPr>
              <a:t>will make all combinations of 0's and 1's in that 10 positions to represent all numbers less than 1024.</a:t>
            </a:r>
            <a:endParaRPr lang="en-IL" sz="20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6" name="Picture 5">
            <a:extLst>
              <a:ext uri="{FF2B5EF4-FFF2-40B4-BE49-F238E27FC236}">
                <a16:creationId xmlns:a16="http://schemas.microsoft.com/office/drawing/2014/main" id="{F12D5F0D-B014-C28A-95F8-6E7552A69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657" y="1667394"/>
            <a:ext cx="514536" cy="755175"/>
          </a:xfrm>
          <a:prstGeom prst="rect">
            <a:avLst/>
          </a:prstGeom>
        </p:spPr>
      </p:pic>
      <p:pic>
        <p:nvPicPr>
          <p:cNvPr id="7" name="Picture 6">
            <a:extLst>
              <a:ext uri="{FF2B5EF4-FFF2-40B4-BE49-F238E27FC236}">
                <a16:creationId xmlns:a16="http://schemas.microsoft.com/office/drawing/2014/main" id="{191BE82D-7BCD-9323-9B57-92C8E882D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08" y="1667393"/>
            <a:ext cx="514536" cy="755175"/>
          </a:xfrm>
          <a:prstGeom prst="rect">
            <a:avLst/>
          </a:prstGeom>
        </p:spPr>
      </p:pic>
    </p:spTree>
    <p:extLst>
      <p:ext uri="{BB962C8B-B14F-4D97-AF65-F5344CB8AC3E}">
        <p14:creationId xmlns:p14="http://schemas.microsoft.com/office/powerpoint/2010/main" val="301458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31" y="854053"/>
            <a:ext cx="7923933" cy="1750400"/>
          </a:xfrm>
        </p:spPr>
        <p:txBody>
          <a:bodyPr/>
          <a:lstStyle/>
          <a:p>
            <a:r>
              <a:rPr lang="en-US" sz="6000" b="1" dirty="0">
                <a:solidFill>
                  <a:schemeClr val="bg1">
                    <a:lumMod val="10000"/>
                  </a:schemeClr>
                </a:solidFill>
                <a:latin typeface="Chalkboard SE" panose="03050602040202020205" pitchFamily="66" charset="77"/>
              </a:rPr>
              <a:t>Algorithm Analysis</a:t>
            </a:r>
            <a:endParaRPr lang="en-IL" sz="6000" dirty="0">
              <a:solidFill>
                <a:schemeClr val="bg1">
                  <a:lumMod val="10000"/>
                </a:schemeClr>
              </a:solidFill>
              <a:latin typeface="Chalkboard SE" panose="03050602040202020205" pitchFamily="66" charset="77"/>
            </a:endParaRPr>
          </a:p>
        </p:txBody>
      </p:sp>
      <p:sp>
        <p:nvSpPr>
          <p:cNvPr id="3" name="Subtitle 2">
            <a:extLst>
              <a:ext uri="{FF2B5EF4-FFF2-40B4-BE49-F238E27FC236}">
                <a16:creationId xmlns:a16="http://schemas.microsoft.com/office/drawing/2014/main" id="{F2DE9ABA-1EA8-580F-F447-FFB19151D709}"/>
              </a:ext>
            </a:extLst>
          </p:cNvPr>
          <p:cNvSpPr>
            <a:spLocks noGrp="1"/>
          </p:cNvSpPr>
          <p:nvPr>
            <p:ph type="subTitle" idx="1"/>
          </p:nvPr>
        </p:nvSpPr>
        <p:spPr>
          <a:xfrm>
            <a:off x="225510" y="2337901"/>
            <a:ext cx="11740973" cy="4005025"/>
          </a:xfrm>
        </p:spPr>
        <p:txBody>
          <a:bodyPr/>
          <a:lstStyle/>
          <a:p>
            <a:pPr algn="l"/>
            <a:r>
              <a:rPr lang="en-US" sz="2000" b="0" i="0" u="none" strike="noStrike" dirty="0">
                <a:solidFill>
                  <a:schemeClr val="bg1">
                    <a:lumMod val="10000"/>
                  </a:schemeClr>
                </a:solidFill>
                <a:effectLst/>
                <a:latin typeface="Chalkboard SE" panose="03050602040202020205" pitchFamily="66" charset="77"/>
              </a:rPr>
              <a:t>The algorithm initializes a three-dimensional matrix of size m x p x p with m = log_2(n) + 1 and </a:t>
            </a:r>
          </a:p>
          <a:p>
            <a:pPr algn="l"/>
            <a:r>
              <a:rPr lang="en-US" sz="2000" b="0" i="0" u="none" strike="noStrike" dirty="0">
                <a:solidFill>
                  <a:schemeClr val="bg1">
                    <a:lumMod val="10000"/>
                  </a:schemeClr>
                </a:solidFill>
                <a:effectLst/>
                <a:latin typeface="Chalkboard SE" panose="03050602040202020205" pitchFamily="66" charset="77"/>
              </a:rPr>
              <a:t>p = sqrt(n//2 + 1) + 1, where n is the input parameter. It also initializes a dictionary called</a:t>
            </a:r>
          </a:p>
          <a:p>
            <a:pPr algn="l"/>
            <a:r>
              <a:rPr lang="en-US" sz="2000" b="0" i="0" u="none" strike="noStrike" dirty="0" err="1">
                <a:solidFill>
                  <a:schemeClr val="bg1">
                    <a:lumMod val="10000"/>
                  </a:schemeClr>
                </a:solidFill>
                <a:effectLst/>
                <a:latin typeface="Chalkboard SE" panose="03050602040202020205" pitchFamily="66" charset="77"/>
              </a:rPr>
              <a:t>available_cells</a:t>
            </a:r>
            <a:r>
              <a:rPr lang="en-US" sz="2000" b="0" i="0" u="none" strike="noStrike" dirty="0">
                <a:solidFill>
                  <a:schemeClr val="bg1">
                    <a:lumMod val="10000"/>
                  </a:schemeClr>
                </a:solidFill>
                <a:effectLst/>
                <a:latin typeface="Chalkboard SE" panose="03050602040202020205" pitchFamily="66" charset="77"/>
              </a:rPr>
              <a:t> where each key </a:t>
            </a:r>
            <a:r>
              <a:rPr lang="en-US" sz="2000" b="0" i="0" u="none" strike="noStrike" dirty="0" err="1">
                <a:solidFill>
                  <a:schemeClr val="bg1">
                    <a:lumMod val="10000"/>
                  </a:schemeClr>
                </a:solidFill>
                <a:effectLst/>
                <a:latin typeface="Chalkboard SE" panose="03050602040202020205" pitchFamily="66" charset="77"/>
              </a:rPr>
              <a:t>i</a:t>
            </a:r>
            <a:r>
              <a:rPr lang="en-US" sz="2000" b="0" i="0" u="none" strike="noStrike" dirty="0">
                <a:solidFill>
                  <a:schemeClr val="bg1">
                    <a:lumMod val="10000"/>
                  </a:schemeClr>
                </a:solidFill>
                <a:effectLst/>
                <a:latin typeface="Chalkboard SE" panose="03050602040202020205" pitchFamily="66" charset="77"/>
              </a:rPr>
              <a:t> corresponds to a list of available cells in the matrix at level </a:t>
            </a:r>
            <a:r>
              <a:rPr lang="en-US" sz="2000" b="0" i="0" u="none" strike="noStrike" dirty="0" err="1">
                <a:solidFill>
                  <a:schemeClr val="bg1">
                    <a:lumMod val="10000"/>
                  </a:schemeClr>
                </a:solidFill>
                <a:effectLst/>
                <a:latin typeface="Chalkboard SE" panose="03050602040202020205" pitchFamily="66" charset="77"/>
              </a:rPr>
              <a:t>i</a:t>
            </a:r>
            <a:r>
              <a:rPr lang="en-US" sz="2000" b="0" i="0" u="none" strike="noStrike" dirty="0">
                <a:solidFill>
                  <a:schemeClr val="bg1">
                    <a:lumMod val="10000"/>
                  </a:schemeClr>
                </a:solidFill>
                <a:effectLst/>
                <a:latin typeface="Chalkboard SE" panose="03050602040202020205" pitchFamily="66" charset="77"/>
              </a:rPr>
              <a:t>.</a:t>
            </a:r>
          </a:p>
          <a:p>
            <a:pPr algn="l"/>
            <a:endParaRPr lang="en-US"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Then, for each integer </a:t>
            </a:r>
            <a:r>
              <a:rPr lang="en-US" sz="2000" b="0" i="0" u="none" strike="noStrike" dirty="0" err="1">
                <a:solidFill>
                  <a:schemeClr val="bg1">
                    <a:lumMod val="10000"/>
                  </a:schemeClr>
                </a:solidFill>
                <a:effectLst/>
                <a:latin typeface="Chalkboard SE" panose="03050602040202020205" pitchFamily="66" charset="77"/>
              </a:rPr>
              <a:t>i</a:t>
            </a:r>
            <a:r>
              <a:rPr lang="en-US" sz="2000" b="0" i="0" u="none" strike="noStrike" dirty="0">
                <a:solidFill>
                  <a:schemeClr val="bg1">
                    <a:lumMod val="10000"/>
                  </a:schemeClr>
                </a:solidFill>
                <a:effectLst/>
                <a:latin typeface="Chalkboard SE" panose="03050602040202020205" pitchFamily="66" charset="77"/>
              </a:rPr>
              <a:t> from 1 to n, the algorithm converts </a:t>
            </a:r>
            <a:r>
              <a:rPr lang="en-US" sz="2000" b="0" i="0" u="none" strike="noStrike" dirty="0" err="1">
                <a:solidFill>
                  <a:schemeClr val="bg1">
                    <a:lumMod val="10000"/>
                  </a:schemeClr>
                </a:solidFill>
                <a:effectLst/>
                <a:latin typeface="Chalkboard SE" panose="03050602040202020205" pitchFamily="66" charset="77"/>
              </a:rPr>
              <a:t>i</a:t>
            </a:r>
            <a:r>
              <a:rPr lang="en-US" sz="2000" b="0" i="0" u="none" strike="noStrike" dirty="0">
                <a:solidFill>
                  <a:schemeClr val="bg1">
                    <a:lumMod val="10000"/>
                  </a:schemeClr>
                </a:solidFill>
                <a:effectLst/>
                <a:latin typeface="Chalkboard SE" panose="03050602040202020205" pitchFamily="66" charset="77"/>
              </a:rPr>
              <a:t> to binary representation and</a:t>
            </a:r>
          </a:p>
          <a:p>
            <a:pPr algn="l"/>
            <a:r>
              <a:rPr lang="en-US" sz="2000" b="0" i="0" u="none" strike="noStrike" dirty="0">
                <a:solidFill>
                  <a:schemeClr val="bg1">
                    <a:lumMod val="10000"/>
                  </a:schemeClr>
                </a:solidFill>
                <a:effectLst/>
                <a:latin typeface="Chalkboard SE" panose="03050602040202020205" pitchFamily="66" charset="77"/>
              </a:rPr>
              <a:t>reverses</a:t>
            </a:r>
            <a:r>
              <a:rPr lang="en-US" sz="2000" dirty="0">
                <a:solidFill>
                  <a:schemeClr val="bg1">
                    <a:lumMod val="10000"/>
                  </a:schemeClr>
                </a:solidFill>
                <a:latin typeface="Chalkboard SE" panose="03050602040202020205" pitchFamily="66" charset="77"/>
              </a:rPr>
              <a:t> </a:t>
            </a:r>
            <a:r>
              <a:rPr lang="en-US" sz="2000" b="0" i="0" u="none" strike="noStrike" dirty="0">
                <a:solidFill>
                  <a:schemeClr val="bg1">
                    <a:lumMod val="10000"/>
                  </a:schemeClr>
                </a:solidFill>
                <a:effectLst/>
                <a:latin typeface="Chalkboard SE" panose="03050602040202020205" pitchFamily="66" charset="77"/>
              </a:rPr>
              <a:t>it. It then iterates over the binary digits of the reversed binary representation and for</a:t>
            </a:r>
          </a:p>
          <a:p>
            <a:pPr algn="l"/>
            <a:r>
              <a:rPr lang="en-US" sz="2000" b="0" i="0" u="none" strike="noStrike" dirty="0">
                <a:solidFill>
                  <a:schemeClr val="bg1">
                    <a:lumMod val="10000"/>
                  </a:schemeClr>
                </a:solidFill>
                <a:effectLst/>
                <a:latin typeface="Chalkboard SE" panose="03050602040202020205" pitchFamily="66" charset="77"/>
              </a:rPr>
              <a:t>each 1 bit, it pops the first available cell from the </a:t>
            </a:r>
            <a:r>
              <a:rPr lang="en-US" sz="2000" b="0" i="0" u="none" strike="noStrike" dirty="0" err="1">
                <a:solidFill>
                  <a:schemeClr val="bg1">
                    <a:lumMod val="10000"/>
                  </a:schemeClr>
                </a:solidFill>
                <a:effectLst/>
                <a:latin typeface="Chalkboard SE" panose="03050602040202020205" pitchFamily="66" charset="77"/>
              </a:rPr>
              <a:t>available_cells</a:t>
            </a:r>
            <a:r>
              <a:rPr lang="en-US" sz="2000" b="0" i="0" u="none" strike="noStrike" dirty="0">
                <a:solidFill>
                  <a:schemeClr val="bg1">
                    <a:lumMod val="10000"/>
                  </a:schemeClr>
                </a:solidFill>
                <a:effectLst/>
                <a:latin typeface="Chalkboard SE" panose="03050602040202020205" pitchFamily="66" charset="77"/>
              </a:rPr>
              <a:t> dictionary at the corresponding</a:t>
            </a:r>
          </a:p>
          <a:p>
            <a:pPr algn="l"/>
            <a:r>
              <a:rPr lang="en-US" sz="2000" b="0" i="0" u="none" strike="noStrike" dirty="0">
                <a:solidFill>
                  <a:schemeClr val="bg1">
                    <a:lumMod val="10000"/>
                  </a:schemeClr>
                </a:solidFill>
                <a:effectLst/>
                <a:latin typeface="Chalkboard SE" panose="03050602040202020205" pitchFamily="66" charset="77"/>
              </a:rPr>
              <a:t>level t (where t ranges from 0 to m-1) and assigns the value </a:t>
            </a:r>
            <a:r>
              <a:rPr lang="en-US" sz="2000" b="0" i="0" u="none" strike="noStrike" dirty="0" err="1">
                <a:solidFill>
                  <a:schemeClr val="bg1">
                    <a:lumMod val="10000"/>
                  </a:schemeClr>
                </a:solidFill>
                <a:effectLst/>
                <a:latin typeface="Chalkboard SE" panose="03050602040202020205" pitchFamily="66" charset="77"/>
              </a:rPr>
              <a:t>i</a:t>
            </a:r>
            <a:r>
              <a:rPr lang="en-US" sz="2000" b="0" i="0" u="none" strike="noStrike" dirty="0">
                <a:solidFill>
                  <a:schemeClr val="bg1">
                    <a:lumMod val="10000"/>
                  </a:schemeClr>
                </a:solidFill>
                <a:effectLst/>
                <a:latin typeface="Chalkboard SE" panose="03050602040202020205" pitchFamily="66" charset="77"/>
              </a:rPr>
              <a:t> to that cell in the matrix. Finally, it</a:t>
            </a:r>
          </a:p>
          <a:p>
            <a:pPr algn="l"/>
            <a:r>
              <a:rPr lang="en-US" sz="2000" b="0" i="0" u="none" strike="noStrike" dirty="0">
                <a:solidFill>
                  <a:schemeClr val="bg1">
                    <a:lumMod val="10000"/>
                  </a:schemeClr>
                </a:solidFill>
                <a:effectLst/>
                <a:latin typeface="Chalkboard SE" panose="03050602040202020205" pitchFamily="66" charset="77"/>
              </a:rPr>
              <a:t>increments the t counter.</a:t>
            </a:r>
          </a:p>
          <a:p>
            <a:pPr algn="l"/>
            <a:endParaRPr lang="en-US" sz="2000" b="0" i="0" u="none" strike="noStrike" dirty="0">
              <a:solidFill>
                <a:schemeClr val="bg1">
                  <a:lumMod val="10000"/>
                </a:schemeClr>
              </a:solidFill>
              <a:effectLst/>
              <a:latin typeface="Chalkboard SE" panose="03050602040202020205" pitchFamily="66" charset="77"/>
            </a:endParaRPr>
          </a:p>
          <a:p>
            <a:pPr algn="l"/>
            <a:r>
              <a:rPr lang="en-US" sz="2000" b="0" i="0" u="none" strike="noStrike" dirty="0">
                <a:solidFill>
                  <a:schemeClr val="bg1">
                    <a:lumMod val="10000"/>
                  </a:schemeClr>
                </a:solidFill>
                <a:effectLst/>
                <a:latin typeface="Chalkboard SE" panose="03050602040202020205" pitchFamily="66" charset="77"/>
              </a:rPr>
              <a:t>The time complexity of the algorithm is </a:t>
            </a:r>
            <a:r>
              <a:rPr lang="en-US" sz="2000" b="1" i="0" u="none" strike="noStrike" dirty="0">
                <a:solidFill>
                  <a:schemeClr val="bg1">
                    <a:lumMod val="10000"/>
                  </a:schemeClr>
                </a:solidFill>
                <a:effectLst/>
                <a:latin typeface="Chalkboard SE" panose="03050602040202020205" pitchFamily="66" charset="77"/>
              </a:rPr>
              <a:t>O(n log(n)) </a:t>
            </a:r>
            <a:r>
              <a:rPr lang="en-US" sz="2000" b="0" i="0" u="none" strike="noStrike" dirty="0">
                <a:solidFill>
                  <a:schemeClr val="bg1">
                    <a:lumMod val="10000"/>
                  </a:schemeClr>
                </a:solidFill>
                <a:effectLst/>
                <a:latin typeface="Chalkboard SE" panose="03050602040202020205" pitchFamily="66" charset="77"/>
              </a:rPr>
              <a:t>because of the nested loop that iterates over</a:t>
            </a:r>
          </a:p>
          <a:p>
            <a:pPr algn="l"/>
            <a:r>
              <a:rPr lang="en-US" sz="2000" b="0" i="0" u="none" strike="noStrike" dirty="0">
                <a:solidFill>
                  <a:schemeClr val="bg1">
                    <a:lumMod val="10000"/>
                  </a:schemeClr>
                </a:solidFill>
                <a:effectLst/>
                <a:latin typeface="Chalkboard SE" panose="03050602040202020205" pitchFamily="66" charset="77"/>
              </a:rPr>
              <a:t>each binary digit of each integer from 1 to n. The space complexity of the algorithm is </a:t>
            </a:r>
            <a:r>
              <a:rPr lang="en-US" sz="2000" b="1" i="0" u="none" strike="noStrike" dirty="0">
                <a:solidFill>
                  <a:schemeClr val="bg1">
                    <a:lumMod val="10000"/>
                  </a:schemeClr>
                </a:solidFill>
                <a:effectLst/>
                <a:latin typeface="Chalkboard SE" panose="03050602040202020205" pitchFamily="66" charset="77"/>
              </a:rPr>
              <a:t>O(n log(n))</a:t>
            </a:r>
          </a:p>
          <a:p>
            <a:pPr algn="l"/>
            <a:r>
              <a:rPr lang="en-US" sz="2000" b="0" i="0" u="none" strike="noStrike" dirty="0">
                <a:solidFill>
                  <a:schemeClr val="bg1">
                    <a:lumMod val="10000"/>
                  </a:schemeClr>
                </a:solidFill>
                <a:effectLst/>
                <a:latin typeface="Chalkboard SE" panose="03050602040202020205" pitchFamily="66" charset="77"/>
              </a:rPr>
              <a:t>because of the matrix and </a:t>
            </a:r>
            <a:r>
              <a:rPr lang="en-US" sz="2000" b="0" i="0" u="none" strike="noStrike" dirty="0" err="1">
                <a:solidFill>
                  <a:schemeClr val="bg1">
                    <a:lumMod val="10000"/>
                  </a:schemeClr>
                </a:solidFill>
                <a:effectLst/>
                <a:latin typeface="Chalkboard SE" panose="03050602040202020205" pitchFamily="66" charset="77"/>
              </a:rPr>
              <a:t>available_cells</a:t>
            </a:r>
            <a:r>
              <a:rPr lang="en-US" sz="2000" b="0" i="0" u="none" strike="noStrike" dirty="0">
                <a:solidFill>
                  <a:schemeClr val="bg1">
                    <a:lumMod val="10000"/>
                  </a:schemeClr>
                </a:solidFill>
                <a:effectLst/>
                <a:latin typeface="Chalkboard SE" panose="03050602040202020205" pitchFamily="66" charset="77"/>
              </a:rPr>
              <a:t> data structures.</a:t>
            </a: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6" name="Picture 5">
            <a:extLst>
              <a:ext uri="{FF2B5EF4-FFF2-40B4-BE49-F238E27FC236}">
                <a16:creationId xmlns:a16="http://schemas.microsoft.com/office/drawing/2014/main" id="{F12D5F0D-B014-C28A-95F8-6E7552A69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6710" y="1289806"/>
            <a:ext cx="514536" cy="755175"/>
          </a:xfrm>
          <a:prstGeom prst="rect">
            <a:avLst/>
          </a:prstGeom>
        </p:spPr>
      </p:pic>
      <p:pic>
        <p:nvPicPr>
          <p:cNvPr id="7" name="Picture 6">
            <a:extLst>
              <a:ext uri="{FF2B5EF4-FFF2-40B4-BE49-F238E27FC236}">
                <a16:creationId xmlns:a16="http://schemas.microsoft.com/office/drawing/2014/main" id="{191BE82D-7BCD-9323-9B57-92C8E882D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031" y="1289806"/>
            <a:ext cx="514536" cy="755175"/>
          </a:xfrm>
          <a:prstGeom prst="rect">
            <a:avLst/>
          </a:prstGeom>
        </p:spPr>
      </p:pic>
    </p:spTree>
    <p:extLst>
      <p:ext uri="{BB962C8B-B14F-4D97-AF65-F5344CB8AC3E}">
        <p14:creationId xmlns:p14="http://schemas.microsoft.com/office/powerpoint/2010/main" val="124123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30" y="414831"/>
            <a:ext cx="7923933" cy="1750400"/>
          </a:xfrm>
        </p:spPr>
        <p:txBody>
          <a:bodyPr/>
          <a:lstStyle/>
          <a:p>
            <a:r>
              <a:rPr lang="en-US" sz="6000" b="1" dirty="0">
                <a:solidFill>
                  <a:schemeClr val="bg1">
                    <a:lumMod val="10000"/>
                  </a:schemeClr>
                </a:solidFill>
                <a:latin typeface="Chalkboard SE" panose="03050602040202020205" pitchFamily="66" charset="77"/>
              </a:rPr>
              <a:t>Product Demo</a:t>
            </a:r>
            <a:endParaRPr lang="en-IL" sz="60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8" name="Picture 7">
            <a:extLst>
              <a:ext uri="{FF2B5EF4-FFF2-40B4-BE49-F238E27FC236}">
                <a16:creationId xmlns:a16="http://schemas.microsoft.com/office/drawing/2014/main" id="{0EE330D8-725B-4B45-C997-A7FFD3D36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618" y="133247"/>
            <a:ext cx="1185071" cy="985446"/>
          </a:xfrm>
          <a:prstGeom prst="rect">
            <a:avLst/>
          </a:prstGeom>
        </p:spPr>
      </p:pic>
      <p:pic>
        <p:nvPicPr>
          <p:cNvPr id="10" name="Picture 9">
            <a:extLst>
              <a:ext uri="{FF2B5EF4-FFF2-40B4-BE49-F238E27FC236}">
                <a16:creationId xmlns:a16="http://schemas.microsoft.com/office/drawing/2014/main" id="{02134191-91A1-86A4-4458-B6BD609B3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25" y="2273019"/>
            <a:ext cx="5291148" cy="3664120"/>
          </a:xfrm>
          <a:prstGeom prst="rect">
            <a:avLst/>
          </a:prstGeom>
        </p:spPr>
      </p:pic>
      <p:pic>
        <p:nvPicPr>
          <p:cNvPr id="12" name="Picture 11">
            <a:extLst>
              <a:ext uri="{FF2B5EF4-FFF2-40B4-BE49-F238E27FC236}">
                <a16:creationId xmlns:a16="http://schemas.microsoft.com/office/drawing/2014/main" id="{83D83FA9-E4BE-4C4D-C150-8983CCCC8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6" y="2273019"/>
            <a:ext cx="5291148" cy="3637664"/>
          </a:xfrm>
          <a:prstGeom prst="rect">
            <a:avLst/>
          </a:prstGeom>
        </p:spPr>
      </p:pic>
    </p:spTree>
    <p:extLst>
      <p:ext uri="{BB962C8B-B14F-4D97-AF65-F5344CB8AC3E}">
        <p14:creationId xmlns:p14="http://schemas.microsoft.com/office/powerpoint/2010/main" val="276108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32" y="414831"/>
            <a:ext cx="7923933" cy="1750400"/>
          </a:xfrm>
        </p:spPr>
        <p:txBody>
          <a:bodyPr/>
          <a:lstStyle/>
          <a:p>
            <a:r>
              <a:rPr lang="en-US" sz="6000" b="1" dirty="0">
                <a:solidFill>
                  <a:schemeClr val="bg1">
                    <a:lumMod val="10000"/>
                  </a:schemeClr>
                </a:solidFill>
                <a:latin typeface="Chalkboard SE" panose="03050602040202020205" pitchFamily="66" charset="77"/>
              </a:rPr>
              <a:t>Product Demo</a:t>
            </a:r>
            <a:endParaRPr lang="en-IL" sz="60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6" name="Picture 5">
            <a:extLst>
              <a:ext uri="{FF2B5EF4-FFF2-40B4-BE49-F238E27FC236}">
                <a16:creationId xmlns:a16="http://schemas.microsoft.com/office/drawing/2014/main" id="{819FBE82-998D-8AA3-1B18-B8FF615B7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618" y="133247"/>
            <a:ext cx="1185071" cy="985446"/>
          </a:xfrm>
          <a:prstGeom prst="rect">
            <a:avLst/>
          </a:prstGeom>
        </p:spPr>
      </p:pic>
      <p:pic>
        <p:nvPicPr>
          <p:cNvPr id="9" name="Picture 8">
            <a:extLst>
              <a:ext uri="{FF2B5EF4-FFF2-40B4-BE49-F238E27FC236}">
                <a16:creationId xmlns:a16="http://schemas.microsoft.com/office/drawing/2014/main" id="{7B48971B-9B0C-83B7-53D7-771028FB6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148" y="2406404"/>
            <a:ext cx="5347286" cy="3696311"/>
          </a:xfrm>
          <a:prstGeom prst="rect">
            <a:avLst/>
          </a:prstGeom>
        </p:spPr>
      </p:pic>
      <p:pic>
        <p:nvPicPr>
          <p:cNvPr id="11" name="Picture 10">
            <a:extLst>
              <a:ext uri="{FF2B5EF4-FFF2-40B4-BE49-F238E27FC236}">
                <a16:creationId xmlns:a16="http://schemas.microsoft.com/office/drawing/2014/main" id="{475C6B5D-E05B-A70E-9736-7DB935A333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6117" y="2406404"/>
            <a:ext cx="5318434" cy="3696311"/>
          </a:xfrm>
          <a:prstGeom prst="rect">
            <a:avLst/>
          </a:prstGeom>
        </p:spPr>
      </p:pic>
    </p:spTree>
    <p:extLst>
      <p:ext uri="{BB962C8B-B14F-4D97-AF65-F5344CB8AC3E}">
        <p14:creationId xmlns:p14="http://schemas.microsoft.com/office/powerpoint/2010/main" val="140636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96C1-9917-462E-08D2-5B22BA99444B}"/>
              </a:ext>
            </a:extLst>
          </p:cNvPr>
          <p:cNvSpPr>
            <a:spLocks noGrp="1"/>
          </p:cNvSpPr>
          <p:nvPr>
            <p:ph type="title"/>
          </p:nvPr>
        </p:nvSpPr>
        <p:spPr>
          <a:xfrm>
            <a:off x="2134033" y="606733"/>
            <a:ext cx="7923933" cy="1750400"/>
          </a:xfrm>
        </p:spPr>
        <p:txBody>
          <a:bodyPr/>
          <a:lstStyle/>
          <a:p>
            <a:r>
              <a:rPr lang="en-US" sz="6000" b="1" dirty="0">
                <a:solidFill>
                  <a:schemeClr val="bg1">
                    <a:lumMod val="10000"/>
                  </a:schemeClr>
                </a:solidFill>
                <a:latin typeface="Chalkboard SE" panose="03050602040202020205" pitchFamily="66" charset="77"/>
              </a:rPr>
              <a:t>Thanks !</a:t>
            </a:r>
            <a:endParaRPr lang="en-IL" sz="6000" dirty="0">
              <a:solidFill>
                <a:schemeClr val="bg1">
                  <a:lumMod val="10000"/>
                </a:schemeClr>
              </a:solidFill>
              <a:latin typeface="Chalkboard SE" panose="03050602040202020205" pitchFamily="66" charset="77"/>
            </a:endParaRPr>
          </a:p>
        </p:txBody>
      </p:sp>
      <p:sp>
        <p:nvSpPr>
          <p:cNvPr id="3" name="Subtitle 2">
            <a:extLst>
              <a:ext uri="{FF2B5EF4-FFF2-40B4-BE49-F238E27FC236}">
                <a16:creationId xmlns:a16="http://schemas.microsoft.com/office/drawing/2014/main" id="{F2DE9ABA-1EA8-580F-F447-FFB19151D709}"/>
              </a:ext>
            </a:extLst>
          </p:cNvPr>
          <p:cNvSpPr>
            <a:spLocks noGrp="1"/>
          </p:cNvSpPr>
          <p:nvPr>
            <p:ph type="subTitle" idx="1"/>
          </p:nvPr>
        </p:nvSpPr>
        <p:spPr>
          <a:xfrm>
            <a:off x="289367" y="2063662"/>
            <a:ext cx="9502815" cy="586942"/>
          </a:xfrm>
        </p:spPr>
        <p:txBody>
          <a:bodyPr/>
          <a:lstStyle/>
          <a:p>
            <a:pPr algn="l"/>
            <a:r>
              <a:rPr lang="en-IL" sz="3200" dirty="0">
                <a:solidFill>
                  <a:schemeClr val="bg1">
                    <a:lumMod val="10000"/>
                  </a:schemeClr>
                </a:solidFill>
                <a:latin typeface="Chalkboard SE" panose="03050602040202020205" pitchFamily="66" charset="77"/>
              </a:rPr>
              <a:t>References:</a:t>
            </a:r>
          </a:p>
          <a:p>
            <a:pPr algn="l"/>
            <a:endParaRPr lang="en-IL" sz="2000" dirty="0">
              <a:solidFill>
                <a:schemeClr val="bg1">
                  <a:lumMod val="10000"/>
                </a:schemeClr>
              </a:solidFill>
              <a:latin typeface="Chalkboard SE" panose="03050602040202020205" pitchFamily="66" charset="77"/>
            </a:endParaRPr>
          </a:p>
          <a:p>
            <a:pPr algn="l"/>
            <a:endParaRPr lang="en-IL" sz="2000" dirty="0">
              <a:solidFill>
                <a:schemeClr val="bg1">
                  <a:lumMod val="10000"/>
                </a:schemeClr>
              </a:solidFill>
              <a:latin typeface="Chalkboard SE" panose="03050602040202020205" pitchFamily="66" charset="77"/>
            </a:endParaRPr>
          </a:p>
        </p:txBody>
      </p:sp>
      <p:sp>
        <p:nvSpPr>
          <p:cNvPr id="5" name="TextBox 4">
            <a:extLst>
              <a:ext uri="{FF2B5EF4-FFF2-40B4-BE49-F238E27FC236}">
                <a16:creationId xmlns:a16="http://schemas.microsoft.com/office/drawing/2014/main" id="{9648B0F5-2DA6-CAF9-A830-9F4EE60E9DB1}"/>
              </a:ext>
            </a:extLst>
          </p:cNvPr>
          <p:cNvSpPr txBox="1"/>
          <p:nvPr/>
        </p:nvSpPr>
        <p:spPr>
          <a:xfrm>
            <a:off x="11480800" y="5021943"/>
            <a:ext cx="184731" cy="369332"/>
          </a:xfrm>
          <a:prstGeom prst="rect">
            <a:avLst/>
          </a:prstGeom>
          <a:noFill/>
        </p:spPr>
        <p:txBody>
          <a:bodyPr wrap="none" rtlCol="0">
            <a:spAutoFit/>
          </a:bodyPr>
          <a:lstStyle/>
          <a:p>
            <a:endParaRPr lang="en-IL"/>
          </a:p>
        </p:txBody>
      </p:sp>
      <p:pic>
        <p:nvPicPr>
          <p:cNvPr id="7" name="Picture 6">
            <a:extLst>
              <a:ext uri="{FF2B5EF4-FFF2-40B4-BE49-F238E27FC236}">
                <a16:creationId xmlns:a16="http://schemas.microsoft.com/office/drawing/2014/main" id="{09C7C134-436C-B62C-5F23-01600BD09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7474" y="1836057"/>
            <a:ext cx="1729373" cy="4473615"/>
          </a:xfrm>
          <a:prstGeom prst="rect">
            <a:avLst/>
          </a:prstGeom>
        </p:spPr>
      </p:pic>
      <p:sp>
        <p:nvSpPr>
          <p:cNvPr id="8" name="Subtitle 2">
            <a:extLst>
              <a:ext uri="{FF2B5EF4-FFF2-40B4-BE49-F238E27FC236}">
                <a16:creationId xmlns:a16="http://schemas.microsoft.com/office/drawing/2014/main" id="{5FF7436C-B9A8-B84A-7724-3D9E1D7C0767}"/>
              </a:ext>
            </a:extLst>
          </p:cNvPr>
          <p:cNvSpPr txBox="1">
            <a:spLocks/>
          </p:cNvSpPr>
          <p:nvPr/>
        </p:nvSpPr>
        <p:spPr>
          <a:xfrm>
            <a:off x="433343" y="3037865"/>
            <a:ext cx="9502815" cy="36617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9pPr>
          </a:lstStyle>
          <a:p>
            <a:pPr algn="l"/>
            <a:r>
              <a:rPr lang="en-US" sz="2000" kern="0" dirty="0">
                <a:solidFill>
                  <a:schemeClr val="bg1">
                    <a:lumMod val="10000"/>
                  </a:schemeClr>
                </a:solidFill>
                <a:latin typeface="Chalkboard SE" panose="03050602040202020205" pitchFamily="66" charset="77"/>
                <a:hlinkClick r:id="rId4">
                  <a:extLst>
                    <a:ext uri="{A12FA001-AC4F-418D-AE19-62706E023703}">
                      <ahyp:hlinkClr xmlns:ahyp="http://schemas.microsoft.com/office/drawing/2018/hyperlinkcolor" val="tx"/>
                    </a:ext>
                  </a:extLst>
                </a:hlinkClick>
              </a:rPr>
              <a:t>https://www.codingninjas.com/codestudio/library/prisoners-and-poison</a:t>
            </a:r>
            <a:endParaRPr lang="en-IL" sz="2000" kern="0" dirty="0">
              <a:solidFill>
                <a:schemeClr val="bg1">
                  <a:lumMod val="10000"/>
                </a:schemeClr>
              </a:solidFill>
              <a:latin typeface="Chalkboard SE" panose="03050602040202020205" pitchFamily="66" charset="77"/>
            </a:endParaRPr>
          </a:p>
          <a:p>
            <a:pPr algn="l"/>
            <a:endParaRPr lang="en-IL" sz="2000" kern="0" dirty="0">
              <a:solidFill>
                <a:schemeClr val="bg1">
                  <a:lumMod val="10000"/>
                </a:schemeClr>
              </a:solidFill>
              <a:latin typeface="Chalkboard SE" panose="03050602040202020205" pitchFamily="66" charset="77"/>
            </a:endParaRPr>
          </a:p>
          <a:p>
            <a:pPr algn="l"/>
            <a:r>
              <a:rPr lang="en-US" sz="2000" kern="0" dirty="0">
                <a:solidFill>
                  <a:schemeClr val="bg1">
                    <a:lumMod val="10000"/>
                  </a:schemeClr>
                </a:solidFill>
                <a:latin typeface="Chalkboard SE" panose="03050602040202020205" pitchFamily="66" charset="77"/>
                <a:hlinkClick r:id="rId5">
                  <a:extLst>
                    <a:ext uri="{A12FA001-AC4F-418D-AE19-62706E023703}">
                      <ahyp:hlinkClr xmlns:ahyp="http://schemas.microsoft.com/office/drawing/2018/hyperlinkcolor" val="tx"/>
                    </a:ext>
                  </a:extLst>
                </a:hlinkClick>
              </a:rPr>
              <a:t>https://prepinsta.com/top-100-puzzles/king-wine-bottle-puzzle/</a:t>
            </a:r>
            <a:endParaRPr lang="en-IL" sz="2000" kern="0" dirty="0">
              <a:solidFill>
                <a:schemeClr val="bg1">
                  <a:lumMod val="10000"/>
                </a:schemeClr>
              </a:solidFill>
              <a:latin typeface="Chalkboard SE" panose="03050602040202020205" pitchFamily="66" charset="77"/>
            </a:endParaRPr>
          </a:p>
          <a:p>
            <a:pPr algn="l"/>
            <a:endParaRPr lang="en-IL" sz="2000" kern="0" dirty="0">
              <a:solidFill>
                <a:schemeClr val="bg1">
                  <a:lumMod val="10000"/>
                </a:schemeClr>
              </a:solidFill>
              <a:latin typeface="Chalkboard SE" panose="03050602040202020205" pitchFamily="66" charset="77"/>
            </a:endParaRPr>
          </a:p>
          <a:p>
            <a:pPr algn="l"/>
            <a:r>
              <a:rPr lang="en-US" sz="2000" kern="0" dirty="0">
                <a:solidFill>
                  <a:schemeClr val="bg1">
                    <a:lumMod val="10000"/>
                  </a:schemeClr>
                </a:solidFill>
                <a:latin typeface="Chalkboard SE" panose="03050602040202020205" pitchFamily="66" charset="77"/>
                <a:hlinkClick r:id="rId6">
                  <a:extLst>
                    <a:ext uri="{A12FA001-AC4F-418D-AE19-62706E023703}">
                      <ahyp:hlinkClr xmlns:ahyp="http://schemas.microsoft.com/office/drawing/2018/hyperlinkcolor" val="tx"/>
                    </a:ext>
                  </a:extLst>
                </a:hlinkClick>
              </a:rPr>
              <a:t>https://ishankdev.medium.com/solving-the-rat-and-the-poison-puzzle-with-an-unconventional-approach-daf37fd28720</a:t>
            </a:r>
            <a:endParaRPr lang="en-US" sz="2000" kern="0" dirty="0">
              <a:solidFill>
                <a:schemeClr val="bg1">
                  <a:lumMod val="10000"/>
                </a:schemeClr>
              </a:solidFill>
              <a:latin typeface="Chalkboard SE" panose="03050602040202020205" pitchFamily="66" charset="77"/>
            </a:endParaRPr>
          </a:p>
          <a:p>
            <a:pPr algn="l"/>
            <a:endParaRPr lang="en-US" sz="2000" kern="0" dirty="0">
              <a:solidFill>
                <a:schemeClr val="bg1">
                  <a:lumMod val="10000"/>
                </a:schemeClr>
              </a:solidFill>
              <a:latin typeface="Chalkboard SE" panose="03050602040202020205" pitchFamily="66" charset="77"/>
            </a:endParaRPr>
          </a:p>
          <a:p>
            <a:pPr algn="l"/>
            <a:r>
              <a:rPr lang="en-US" sz="2000" kern="0" dirty="0">
                <a:solidFill>
                  <a:schemeClr val="bg1">
                    <a:lumMod val="10000"/>
                  </a:schemeClr>
                </a:solidFill>
                <a:latin typeface="Chalkboard SE" panose="03050602040202020205" pitchFamily="66" charset="77"/>
                <a:hlinkClick r:id="rId7"/>
              </a:rPr>
              <a:t>https://www.geeksforgeeks.org/puzzle-19-poison-and-rat/</a:t>
            </a:r>
            <a:endParaRPr lang="en-US" sz="2000" kern="0" dirty="0">
              <a:solidFill>
                <a:schemeClr val="bg1">
                  <a:lumMod val="10000"/>
                </a:schemeClr>
              </a:solidFill>
              <a:latin typeface="Chalkboard SE" panose="03050602040202020205" pitchFamily="66" charset="77"/>
            </a:endParaRPr>
          </a:p>
          <a:p>
            <a:pPr algn="l"/>
            <a:endParaRPr lang="en-US" sz="2000" kern="0" dirty="0">
              <a:solidFill>
                <a:schemeClr val="bg1">
                  <a:lumMod val="10000"/>
                </a:schemeClr>
              </a:solidFill>
              <a:latin typeface="Chalkboard SE" panose="03050602040202020205" pitchFamily="66" charset="77"/>
            </a:endParaRPr>
          </a:p>
          <a:p>
            <a:pPr algn="l"/>
            <a:r>
              <a:rPr lang="en-US" sz="2000" kern="0" dirty="0">
                <a:solidFill>
                  <a:schemeClr val="bg1">
                    <a:lumMod val="10000"/>
                  </a:schemeClr>
                </a:solidFill>
                <a:latin typeface="Chalkboard SE" panose="03050602040202020205" pitchFamily="66" charset="77"/>
              </a:rPr>
              <a:t>https://</a:t>
            </a:r>
            <a:r>
              <a:rPr lang="en-US" sz="2000" kern="0" dirty="0" err="1">
                <a:solidFill>
                  <a:schemeClr val="bg1">
                    <a:lumMod val="10000"/>
                  </a:schemeClr>
                </a:solidFill>
                <a:latin typeface="Chalkboard SE" panose="03050602040202020205" pitchFamily="66" charset="77"/>
              </a:rPr>
              <a:t>mathsmerizing.com</a:t>
            </a:r>
            <a:r>
              <a:rPr lang="en-US" sz="2000" kern="0" dirty="0">
                <a:solidFill>
                  <a:schemeClr val="bg1">
                    <a:lumMod val="10000"/>
                  </a:schemeClr>
                </a:solidFill>
                <a:latin typeface="Chalkboard SE" panose="03050602040202020205" pitchFamily="66" charset="77"/>
              </a:rPr>
              <a:t>/kings-1000-bottles-of-wine-puzzle-method-1/</a:t>
            </a:r>
            <a:endParaRPr lang="en-IL" sz="2000" kern="0" dirty="0">
              <a:solidFill>
                <a:schemeClr val="bg1">
                  <a:lumMod val="10000"/>
                </a:schemeClr>
              </a:solidFill>
              <a:latin typeface="Chalkboard SE" panose="03050602040202020205" pitchFamily="66" charset="77"/>
            </a:endParaRPr>
          </a:p>
          <a:p>
            <a:pPr algn="l"/>
            <a:endParaRPr lang="en-IL" sz="2000" kern="0" dirty="0">
              <a:solidFill>
                <a:schemeClr val="bg1">
                  <a:lumMod val="10000"/>
                </a:schemeClr>
              </a:solidFill>
              <a:latin typeface="Chalkboard SE" panose="03050602040202020205" pitchFamily="66" charset="77"/>
            </a:endParaRPr>
          </a:p>
          <a:p>
            <a:pPr algn="l"/>
            <a:endParaRPr lang="en-IL" sz="2000" kern="0" dirty="0">
              <a:solidFill>
                <a:schemeClr val="bg1">
                  <a:lumMod val="10000"/>
                </a:schemeClr>
              </a:solidFill>
              <a:latin typeface="Chalkboard SE" panose="03050602040202020205" pitchFamily="66" charset="77"/>
            </a:endParaRPr>
          </a:p>
        </p:txBody>
      </p:sp>
    </p:spTree>
    <p:extLst>
      <p:ext uri="{BB962C8B-B14F-4D97-AF65-F5344CB8AC3E}">
        <p14:creationId xmlns:p14="http://schemas.microsoft.com/office/powerpoint/2010/main" val="414433626"/>
      </p:ext>
    </p:extLst>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985</Words>
  <Application>Microsoft Macintosh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vt:i4>
      </vt:variant>
    </vt:vector>
  </HeadingPairs>
  <TitlesOfParts>
    <vt:vector size="25" baseType="lpstr">
      <vt:lpstr>Archivo Narrow</vt:lpstr>
      <vt:lpstr>Arial</vt:lpstr>
      <vt:lpstr>Barlow SemiBold</vt:lpstr>
      <vt:lpstr>Bebas Neue</vt:lpstr>
      <vt:lpstr>Black Han Sans</vt:lpstr>
      <vt:lpstr>Calibri</vt:lpstr>
      <vt:lpstr>Chalkboard SE</vt:lpstr>
      <vt:lpstr>Commissioner</vt:lpstr>
      <vt:lpstr>Commissioner ExtraBold</vt:lpstr>
      <vt:lpstr>Francois One</vt:lpstr>
      <vt:lpstr>Open Sans</vt:lpstr>
      <vt:lpstr>Red Hat Display</vt:lpstr>
      <vt:lpstr>Roboto</vt:lpstr>
      <vt:lpstr>Syne</vt:lpstr>
      <vt:lpstr>Syne SemiBold</vt:lpstr>
      <vt:lpstr>Wind Energy Supplier Pitch Deck by Slidesgo</vt:lpstr>
      <vt:lpstr>Python Poisoned Wine Puzzle</vt:lpstr>
      <vt:lpstr>Problem Introduction</vt:lpstr>
      <vt:lpstr>Poisoned Wine Puzzle General Overview</vt:lpstr>
      <vt:lpstr>Poisoned Wine Puzzle Algorithm</vt:lpstr>
      <vt:lpstr>Poisoned Wine Puzzle Solution</vt:lpstr>
      <vt:lpstr>Algorithm Analysis</vt:lpstr>
      <vt:lpstr>Product Demo</vt:lpstr>
      <vt:lpstr>Product Demo</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Solution for Bull and Hits Game</dc:title>
  <dc:creator>Dor Ferenc</dc:creator>
  <cp:lastModifiedBy>Shalev Sharabi</cp:lastModifiedBy>
  <cp:revision>8</cp:revision>
  <dcterms:created xsi:type="dcterms:W3CDTF">2023-05-02T14:32:29Z</dcterms:created>
  <dcterms:modified xsi:type="dcterms:W3CDTF">2023-05-10T06:07:02Z</dcterms:modified>
</cp:coreProperties>
</file>