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0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8513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6905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4991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55586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75028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84728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50858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5018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5867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5807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1633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1645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3819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7420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1857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497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0199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FD7341-2183-4EFE-BA98-8D6F875E736C}" type="datetimeFigureOut">
              <a:rPr lang="ru-RU" smtClean="0"/>
              <a:pPr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09AE-2B06-49E9-94BC-E9F8ABA82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87203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19397"/>
            <a:ext cx="8848299" cy="2347415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макросами в приложениях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715707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9602337" cy="1296536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Сохраняем наш файл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поддержкой макросов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6537"/>
            <a:ext cx="9602337" cy="5445457"/>
          </a:xfrm>
        </p:spPr>
      </p:pic>
    </p:spTree>
    <p:extLst>
      <p:ext uri="{BB962C8B-B14F-4D97-AF65-F5344CB8AC3E}">
        <p14:creationId xmlns="" xmlns:p14="http://schemas.microsoft.com/office/powerpoint/2010/main" val="17717767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3773"/>
            <a:ext cx="9588690" cy="1526915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разделе Разработчик включаем Режим конструктора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чего мы создаем кнопку в разделе Элементы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ActiveX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072"/>
            <a:ext cx="9588690" cy="5465928"/>
          </a:xfrm>
        </p:spPr>
      </p:pic>
    </p:spTree>
    <p:extLst>
      <p:ext uri="{BB962C8B-B14F-4D97-AF65-F5344CB8AC3E}">
        <p14:creationId xmlns="" xmlns:p14="http://schemas.microsoft.com/office/powerpoint/2010/main" val="31969867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85324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кнопка работала нужно задать исходный текст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Щелкаем правой кнопкой мыши над нашей кнопкой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31632"/>
            <a:ext cx="9671595" cy="5126368"/>
          </a:xfrm>
        </p:spPr>
      </p:pic>
    </p:spTree>
    <p:extLst>
      <p:ext uri="{BB962C8B-B14F-4D97-AF65-F5344CB8AC3E}">
        <p14:creationId xmlns="" xmlns:p14="http://schemas.microsoft.com/office/powerpoint/2010/main" val="42738084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0"/>
            <a:ext cx="9767131" cy="185324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Еще раз вводим нашу программу и сохраняем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96537"/>
            <a:ext cx="9767131" cy="5561463"/>
          </a:xfrm>
        </p:spPr>
      </p:pic>
    </p:spTree>
    <p:extLst>
      <p:ext uri="{BB962C8B-B14F-4D97-AF65-F5344CB8AC3E}">
        <p14:creationId xmlns="" xmlns:p14="http://schemas.microsoft.com/office/powerpoint/2010/main" val="28636419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0"/>
            <a:ext cx="9780779" cy="185324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Следующим шагом мы меняем свойства нашей кнопки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92072"/>
            <a:ext cx="9588689" cy="5465927"/>
          </a:xfrm>
        </p:spPr>
      </p:pic>
    </p:spTree>
    <p:extLst>
      <p:ext uri="{BB962C8B-B14F-4D97-AF65-F5344CB8AC3E}">
        <p14:creationId xmlns="" xmlns:p14="http://schemas.microsoft.com/office/powerpoint/2010/main" val="382960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0"/>
            <a:ext cx="9767131" cy="185324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Выключаем режим конструктора и проверяем нашу кнопку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 успешно работает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90688"/>
            <a:ext cx="9767131" cy="5167312"/>
          </a:xfrm>
        </p:spPr>
      </p:pic>
    </p:spTree>
    <p:extLst>
      <p:ext uri="{BB962C8B-B14F-4D97-AF65-F5344CB8AC3E}">
        <p14:creationId xmlns="" xmlns:p14="http://schemas.microsoft.com/office/powerpoint/2010/main" val="2811057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73132"/>
            <a:ext cx="9767131" cy="873280"/>
          </a:xfrm>
        </p:spPr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Аналогично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проводятся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все действия в программе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25624"/>
            <a:ext cx="9767131" cy="5032376"/>
          </a:xfrm>
        </p:spPr>
      </p:pic>
    </p:spTree>
    <p:extLst>
      <p:ext uri="{BB962C8B-B14F-4D97-AF65-F5344CB8AC3E}">
        <p14:creationId xmlns="" xmlns:p14="http://schemas.microsoft.com/office/powerpoint/2010/main" val="2188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3614315"/>
          </a:xfrm>
        </p:spPr>
        <p:txBody>
          <a:bodyPr>
            <a:normAutofit/>
          </a:bodyPr>
          <a:lstStyle/>
          <a:p>
            <a:pPr algn="ctr"/>
            <a:r>
              <a:rPr lang="ru-RU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научились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основам работы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встроенным редактором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VBA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24858821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68491" y="365125"/>
            <a:ext cx="10044752" cy="1325563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на ленте меню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(или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 пункта «Разработчик», то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нам нужно щелкнуть правой кнопкой мыши над разделом «Главная» и выбрать «Настройка ленты»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0" y="1825625"/>
            <a:ext cx="5651310" cy="4465993"/>
          </a:xfrm>
        </p:spPr>
      </p:pic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4"/>
            <a:ext cx="4393443" cy="4465993"/>
          </a:xfrm>
        </p:spPr>
      </p:pic>
    </p:spTree>
    <p:extLst>
      <p:ext uri="{BB962C8B-B14F-4D97-AF65-F5344CB8AC3E}">
        <p14:creationId xmlns="" xmlns:p14="http://schemas.microsoft.com/office/powerpoint/2010/main" val="25854354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778" y="0"/>
            <a:ext cx="9766759" cy="167867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появившемся окне в основных вкладках нужно поставить галочку перед «Разработчик» и нажать ОК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419367"/>
            <a:ext cx="9337224" cy="5438633"/>
          </a:xfrm>
        </p:spPr>
      </p:pic>
    </p:spTree>
    <p:extLst>
      <p:ext uri="{BB962C8B-B14F-4D97-AF65-F5344CB8AC3E}">
        <p14:creationId xmlns="" xmlns:p14="http://schemas.microsoft.com/office/powerpoint/2010/main" val="4029120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163773"/>
            <a:ext cx="9602337" cy="1023583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разработчика нужно щелкнуть на 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Basic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или нажать на клавиатуре кнопки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Alt+F11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2" y="1501254"/>
            <a:ext cx="9840036" cy="5356746"/>
          </a:xfrm>
        </p:spPr>
      </p:pic>
    </p:spTree>
    <p:extLst>
      <p:ext uri="{BB962C8B-B14F-4D97-AF65-F5344CB8AC3E}">
        <p14:creationId xmlns="" xmlns:p14="http://schemas.microsoft.com/office/powerpoint/2010/main" val="27809405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0"/>
            <a:ext cx="9794426" cy="166502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чего нужно нажать на вкладку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выбрать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Затем снова нужно нажать на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выбрать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13" y="1665027"/>
            <a:ext cx="9608024" cy="5192973"/>
          </a:xfrm>
        </p:spPr>
      </p:pic>
    </p:spTree>
    <p:extLst>
      <p:ext uri="{BB962C8B-B14F-4D97-AF65-F5344CB8AC3E}">
        <p14:creationId xmlns="" xmlns:p14="http://schemas.microsoft.com/office/powerpoint/2010/main" val="40245613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36478"/>
            <a:ext cx="9794426" cy="135112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 нужно написать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CommandButton1_Click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выбрать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 в разделе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337482"/>
            <a:ext cx="9744501" cy="5457470"/>
          </a:xfrm>
        </p:spPr>
      </p:pic>
    </p:spTree>
    <p:extLst>
      <p:ext uri="{BB962C8B-B14F-4D97-AF65-F5344CB8AC3E}">
        <p14:creationId xmlns="" xmlns:p14="http://schemas.microsoft.com/office/powerpoint/2010/main" val="2293763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0"/>
            <a:ext cx="9780779" cy="185324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Вводим нашу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(код можете скопировать на следующем слайде. Он не как на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но это не важно)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37480"/>
            <a:ext cx="9780779" cy="5520519"/>
          </a:xfrm>
        </p:spPr>
      </p:pic>
    </p:spTree>
    <p:extLst>
      <p:ext uri="{BB962C8B-B14F-4D97-AF65-F5344CB8AC3E}">
        <p14:creationId xmlns="" xmlns:p14="http://schemas.microsoft.com/office/powerpoint/2010/main" val="876417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0"/>
            <a:ext cx="9780779" cy="185324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 программы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1055810" y="1197894"/>
            <a:ext cx="8946541" cy="419548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Sub CommandButton1_Click()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Integer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("Good morning!",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vbInformation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vbOKCancel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"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vbOK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Отлично! Продолжим работу"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Увы! До скорой встречи"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 If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 Sub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6417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95534"/>
            <a:ext cx="9794426" cy="1757714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чего проверяем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наша программа или нет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(Нажимаем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F5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на зеленый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треугольник        )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данном случае программа успешно работает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05970"/>
            <a:ext cx="9794426" cy="515203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206" t="9579" r="66098" b="86963"/>
          <a:stretch>
            <a:fillRect/>
          </a:stretch>
        </p:blipFill>
        <p:spPr bwMode="auto">
          <a:xfrm>
            <a:off x="7241589" y="743286"/>
            <a:ext cx="360040" cy="36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33716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294</Words>
  <Application>Microsoft Office PowerPoint</Application>
  <PresentationFormat>Произвольный</PresentationFormat>
  <Paragraphs>27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Ион</vt:lpstr>
      <vt:lpstr>Работа с макросами в приложениях Word и Excel  Создание кнопки</vt:lpstr>
      <vt:lpstr>Если на ленте меню Word(или Excel) нет пункта «Разработчик», то нам нужно щелкнуть правой кнопкой мыши над разделом «Главная» и выбрать «Настройка ленты»</vt:lpstr>
      <vt:lpstr>В появившемся окне в основных вкладках нужно поставить галочку перед «Разработчик» и нажать ОК</vt:lpstr>
      <vt:lpstr>В меню разработчика нужно щелкнуть на «Visual Basic» или нажать на клавиатуре кнопки Alt+F11</vt:lpstr>
      <vt:lpstr>После чего нужно нажать на вкладку «Insert» и выбрать «Module». Затем снова нужно нажать на «Insert» и выбрать «Procedure» </vt:lpstr>
      <vt:lpstr>Дальше нужно написать название (CommandButton1_Click) и выбрать «Sub», а в разделе Scope выбрать «Private»</vt:lpstr>
      <vt:lpstr>Вводим нашу программу (код можете скопировать на следующем слайде. Он не как на скриншоте, но это не важно)</vt:lpstr>
      <vt:lpstr>Код программы</vt:lpstr>
      <vt:lpstr>После чего проверяем, работает наша программа или нет. (Нажимаем F5 или на зеленый треугольник        ). В данном случае программа успешно работает.</vt:lpstr>
      <vt:lpstr>Сохраняем наш файл Word или Excel с поддержкой макросов</vt:lpstr>
      <vt:lpstr>В разделе Разработчик включаем Режим конструктора, после чего мы создаем кнопку в разделе Элементы ActiveX</vt:lpstr>
      <vt:lpstr>Чтобы кнопка работала нужно задать исходный текст. Щелкаем правой кнопкой мыши над нашей кнопкой</vt:lpstr>
      <vt:lpstr>Еще раз вводим нашу программу и сохраняем</vt:lpstr>
      <vt:lpstr>Следующим шагом мы меняем свойства нашей кнопки</vt:lpstr>
      <vt:lpstr>Выключаем режим конструктора и проверяем нашу кнопку. Все успешно работает.</vt:lpstr>
      <vt:lpstr>Аналогично проводятся все действия в программе Excel</vt:lpstr>
      <vt:lpstr>Итог   Мы научились основам работы со встроенным редактором VBA в Word и Excel)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макросами в приложениях Word и Excel создание кнопки</dc:title>
  <dc:creator>ND</dc:creator>
  <cp:lastModifiedBy>123</cp:lastModifiedBy>
  <cp:revision>27</cp:revision>
  <dcterms:created xsi:type="dcterms:W3CDTF">2021-01-27T10:29:22Z</dcterms:created>
  <dcterms:modified xsi:type="dcterms:W3CDTF">2023-01-31T14:32:40Z</dcterms:modified>
</cp:coreProperties>
</file>