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2606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5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84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970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06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1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49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21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67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48FEEF0-B9A6-41FF-9438-BF988C6F87E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3613BD7-E4FD-4CA8-B7CE-08E34CC5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3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Прекращение трудового договора по инициативе работника.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FE854D8-50BB-A73F-7292-0D6A2EBD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84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Прекращение трудового договора по инициативе работника рассматривается в: </a:t>
            </a:r>
          </a:p>
          <a:p>
            <a:pPr lvl="1"/>
            <a:r>
              <a:rPr lang="ru-RU" sz="2600" b="1" dirty="0"/>
              <a:t>ТК РФ Статья 80. Расторжение трудового договора по инициативе работника (по собственному желанию)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87074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3965" y="835027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Порядок расторжения трудового договора 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9870"/>
          </a:xfrm>
        </p:spPr>
        <p:txBody>
          <a:bodyPr/>
          <a:lstStyle/>
          <a:p>
            <a:r>
              <a:rPr lang="ru-RU" sz="2000" dirty="0"/>
              <a:t>работник определяется, какого числа он хотел бы уволиться, отсчитывает в обратную сторону положенные по закону дни отработки, пишет заявление и вручает его работодателю;</a:t>
            </a:r>
          </a:p>
          <a:p>
            <a:r>
              <a:rPr lang="ru-RU" sz="2000" dirty="0"/>
              <a:t>администрация предприятия принимает заявление, фиксирует дату его подачи;</a:t>
            </a:r>
          </a:p>
          <a:p>
            <a:r>
              <a:rPr lang="ru-RU" sz="2000" dirty="0"/>
              <a:t>со следующего дня начинается отсчет «предупредительных» дней;</a:t>
            </a:r>
          </a:p>
          <a:p>
            <a:r>
              <a:rPr lang="ru-RU" sz="2000" dirty="0"/>
              <a:t>в последний день установленного срока издается приказ об увольнении, выдается расчет и трудовая книжка с соответствующей записью (ч. 5 ст. 80 ТК РФ).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59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7488" y="257908"/>
            <a:ext cx="9692640" cy="174551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Продолжительность предупредительного срока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Заблаговременно поставить руководство в известность о своем намерении уволиться ― обязанность сотрудника (ст. 80 ТК РФ). Для этого не нужно писать предупредительные письма и извещения, достаточно подать заявление не накануне увольнения, а заранее, соблюдая установленный срок.</a:t>
            </a:r>
          </a:p>
          <a:p>
            <a:r>
              <a:rPr lang="ru-RU" dirty="0"/>
              <a:t>В общем случае он не должен быть менее 2 недель. Это время дается на то, чтобы увольняющийся передал дела, а администрация подыскала ему замену. Для сотрудника это еще и время на размышление, в течение которого он может отозвать заявление и остаться на работе.</a:t>
            </a:r>
          </a:p>
          <a:p>
            <a:r>
              <a:rPr lang="ru-RU" dirty="0"/>
              <a:t>Отсчет начнется со следующего дня после того, как заявление было принято.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59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Заявление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Утвержденной типовой формы заявления нет. При этом ошибки и неточность формулировок могут стать причиной того, что в случае взаимных претензий суд признает увольнение незаконным и потребует восстановить сотрудника либо, наоборот, оправдает работодателя, воспользовавшегося ситуацией и чинившего препятствия тому, кто хотел уволиться.</a:t>
            </a:r>
          </a:p>
          <a:p>
            <a:r>
              <a:rPr lang="ru-RU" dirty="0"/>
              <a:t>Заявление может быть написано любым способом: от руки, на компьютере или печатной машинке, но подпись обязательно должна быть сделана лично заявителем. Желательно, чтобы рядом с подписью была расшифровка фамилии.</a:t>
            </a:r>
          </a:p>
          <a:p>
            <a:r>
              <a:rPr lang="ru-RU" dirty="0"/>
              <a:t>Еще один обязательный момент: последний день работы должен быть указан в заявлении без предлога с.</a:t>
            </a:r>
          </a:p>
        </p:txBody>
      </p:sp>
    </p:spTree>
    <p:extLst>
      <p:ext uri="{BB962C8B-B14F-4D97-AF65-F5344CB8AC3E}">
        <p14:creationId xmlns:p14="http://schemas.microsoft.com/office/powerpoint/2010/main" val="161493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Сотрудник передумал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Пока не закончился предупредительный срок, заявление можно отозвать (ч. 4 ст. 80 ТК РФ)</a:t>
            </a:r>
          </a:p>
          <a:p>
            <a:r>
              <a:rPr lang="ru-RU" sz="2400" dirty="0"/>
              <a:t>Утвержденной отзывной формы нет, как нет и требования о том, что сообщать о решении остаться на работе нужно только письменно. Однако во избежание недоразумений в интересах обеих сторон, чтобы отзыв все же был написан в произвольной форме, заверен оригинальной подписью сотрудника, вручен лично либо направлен заверенной телеграммой. </a:t>
            </a:r>
          </a:p>
        </p:txBody>
      </p:sp>
    </p:spTree>
    <p:extLst>
      <p:ext uri="{BB962C8B-B14F-4D97-AF65-F5344CB8AC3E}">
        <p14:creationId xmlns:p14="http://schemas.microsoft.com/office/powerpoint/2010/main" val="281225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Договоренность между работодателем и работником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Отношения «работодатель ― наемный служащий» в случае расторжения трудового договора по инициативе работника строго регламентированы. </a:t>
            </a:r>
          </a:p>
          <a:p>
            <a:r>
              <a:rPr lang="ru-RU" sz="2800" dirty="0"/>
              <a:t>Однако они могут расстаться по взаимной договоренности, не соблюдая предупредительный срок.</a:t>
            </a:r>
          </a:p>
        </p:txBody>
      </p:sp>
    </p:spTree>
    <p:extLst>
      <p:ext uri="{BB962C8B-B14F-4D97-AF65-F5344CB8AC3E}">
        <p14:creationId xmlns:p14="http://schemas.microsoft.com/office/powerpoint/2010/main" val="350418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1195" y="-91440"/>
            <a:ext cx="9692640" cy="1325562"/>
          </a:xfrm>
        </p:spPr>
        <p:txBody>
          <a:bodyPr/>
          <a:lstStyle/>
          <a:p>
            <a:r>
              <a:rPr lang="ru-RU" dirty="0"/>
              <a:t>В заявлении нет даты увольнения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2625"/>
            <a:ext cx="8596668" cy="4548738"/>
          </a:xfrm>
        </p:spPr>
        <p:txBody>
          <a:bodyPr>
            <a:normAutofit/>
          </a:bodyPr>
          <a:lstStyle/>
          <a:p>
            <a:r>
              <a:rPr lang="ru-RU" dirty="0"/>
              <a:t>В такой ситуации расстаться с работником следует спустя ровно 14 дней после регистрации заявления. </a:t>
            </a:r>
          </a:p>
          <a:p>
            <a:r>
              <a:rPr lang="ru-RU" dirty="0"/>
              <a:t>Следствием более раннего увольнения станет автоматическое лишение человека права отозвать свое заявление в 2-недельный срок, поэтому при наличии претензий к работодателю суд, скорее всего, признает увольнение неправомерным.</a:t>
            </a:r>
          </a:p>
          <a:p>
            <a:r>
              <a:rPr lang="ru-RU" dirty="0"/>
              <a:t>Однако если сотрудник забрал все, что положено (трудовую, деньги), ознакомился под роспись с приказом и на следующий день не вышел на работу (тем самым косвенно подтвердив свое согласие с решением руководства прекратить трудовые отношения более ранней датой), можно считать, что стороны договорились.</a:t>
            </a:r>
          </a:p>
          <a:p>
            <a:r>
              <a:rPr lang="ru-RU" dirty="0"/>
              <a:t>Если по истечении срока предупреждения об увольнении трудовой договор не был расторгнут и работник не настаивает на увольнении, то действие трудового договора продолжается.</a:t>
            </a:r>
          </a:p>
        </p:txBody>
      </p:sp>
    </p:spTree>
    <p:extLst>
      <p:ext uri="{BB962C8B-B14F-4D97-AF65-F5344CB8AC3E}">
        <p14:creationId xmlns:p14="http://schemas.microsoft.com/office/powerpoint/2010/main" val="5461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увольнения сотрудника, находящегося на больничном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Пока человек находится на больничном, увольнять его нельзя (ч. 6 ст. 81 ТК РФ). Одновременно нельзя увольнять иной датой, нежели та, которая указана в заявлении.</a:t>
            </a:r>
          </a:p>
          <a:p>
            <a:r>
              <a:rPr lang="ru-RU" dirty="0"/>
              <a:t>Действовать следует следующим образом (ст. 84.1 ТК РФ):</a:t>
            </a:r>
          </a:p>
          <a:p>
            <a:pPr lvl="1"/>
            <a:r>
              <a:rPr lang="ru-RU" dirty="0"/>
              <a:t>издать приказ об увольнении датой, обозначенной в заявлении;</a:t>
            </a:r>
          </a:p>
          <a:p>
            <a:pPr lvl="1"/>
            <a:r>
              <a:rPr lang="ru-RU" dirty="0"/>
              <a:t>отдельно указать, что ознакомиться с приказом сотрудник не мог, так как болел и отсутствовал на работе;</a:t>
            </a:r>
          </a:p>
          <a:p>
            <a:pPr lvl="1"/>
            <a:r>
              <a:rPr lang="ru-RU" dirty="0"/>
              <a:t>письменно предложить сотруднику явиться за трудовой лично либо направить почтой письменное распоряжение о перенаправлении ее бандеролью (заказным письмом).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31417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19</TotalTime>
  <Words>660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Вид</vt:lpstr>
      <vt:lpstr>Прекращение трудового договора по инициативе работника.</vt:lpstr>
      <vt:lpstr>Закон</vt:lpstr>
      <vt:lpstr>Порядок расторжения трудового договора  </vt:lpstr>
      <vt:lpstr>Продолжительность предупредительного срока </vt:lpstr>
      <vt:lpstr>Заявление</vt:lpstr>
      <vt:lpstr>Сотрудник передумал</vt:lpstr>
      <vt:lpstr>Договоренность между работодателем и работником</vt:lpstr>
      <vt:lpstr>В заявлении нет даты увольнения</vt:lpstr>
      <vt:lpstr>Порядок увольнения сотрудника, находящегося на больничном</vt:lpstr>
    </vt:vector>
  </TitlesOfParts>
  <Company>Blank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Прекращение трудового договора по инициативе работника.</dc:title>
  <dc:creator>User</dc:creator>
  <cp:lastModifiedBy>Хусаинов Ренат Маратович</cp:lastModifiedBy>
  <cp:revision>7</cp:revision>
  <dcterms:created xsi:type="dcterms:W3CDTF">2022-12-21T16:37:05Z</dcterms:created>
  <dcterms:modified xsi:type="dcterms:W3CDTF">2022-12-26T08:40:44Z</dcterms:modified>
</cp:coreProperties>
</file>