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57" r:id="rId5"/>
    <p:sldId id="264" r:id="rId6"/>
    <p:sldId id="265" r:id="rId7"/>
    <p:sldId id="258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6" r:id="rId20"/>
    <p:sldId id="277" r:id="rId21"/>
    <p:sldId id="259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6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EFB17-6E06-4191-99C6-0D39787C6092}" type="doc">
      <dgm:prSet loTypeId="urn:microsoft.com/office/officeart/2005/8/layout/cycle3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E51AF956-859A-4330-830D-B70E3943597C}">
      <dgm:prSet phldrT="[Текст]"/>
      <dgm:spPr/>
      <dgm:t>
        <a:bodyPr/>
        <a:lstStyle/>
        <a:p>
          <a:r>
            <a:rPr lang="ru-RU" b="1" baseline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Деяние</a:t>
          </a:r>
        </a:p>
      </dgm:t>
    </dgm:pt>
    <dgm:pt modelId="{36BBB019-C936-4B33-966E-814442028792}" type="parTrans" cxnId="{D3A8ADA6-F7FD-4ACD-AE67-24FA78CE1DD1}">
      <dgm:prSet/>
      <dgm:spPr/>
      <dgm:t>
        <a:bodyPr/>
        <a:lstStyle/>
        <a:p>
          <a:endParaRPr lang="ru-RU"/>
        </a:p>
      </dgm:t>
    </dgm:pt>
    <dgm:pt modelId="{37174426-F9FA-4BD9-AC0A-6E9E10048BC7}" type="sibTrans" cxnId="{D3A8ADA6-F7FD-4ACD-AE67-24FA78CE1DD1}">
      <dgm:prSet/>
      <dgm:spPr/>
      <dgm:t>
        <a:bodyPr/>
        <a:lstStyle/>
        <a:p>
          <a:endParaRPr lang="ru-RU"/>
        </a:p>
      </dgm:t>
    </dgm:pt>
    <dgm:pt modelId="{85EA57A4-FDB9-4D2F-99B4-3A5EAC3EDAF2}">
      <dgm:prSet phldrT="[Текст]"/>
      <dgm:spPr/>
      <dgm:t>
        <a:bodyPr/>
        <a:lstStyle/>
        <a:p>
          <a:r>
            <a: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Общественная опасность</a:t>
          </a:r>
        </a:p>
      </dgm:t>
    </dgm:pt>
    <dgm:pt modelId="{544FB1CE-EE70-4932-B972-852B743E6B0C}" type="parTrans" cxnId="{8441CE7C-31A1-49E5-B1C3-F1F8780A4FB4}">
      <dgm:prSet/>
      <dgm:spPr/>
      <dgm:t>
        <a:bodyPr/>
        <a:lstStyle/>
        <a:p>
          <a:endParaRPr lang="ru-RU"/>
        </a:p>
      </dgm:t>
    </dgm:pt>
    <dgm:pt modelId="{7F0F1557-4787-4755-8057-1AC95BCA92BC}" type="sibTrans" cxnId="{8441CE7C-31A1-49E5-B1C3-F1F8780A4FB4}">
      <dgm:prSet/>
      <dgm:spPr/>
      <dgm:t>
        <a:bodyPr/>
        <a:lstStyle/>
        <a:p>
          <a:endParaRPr lang="ru-RU"/>
        </a:p>
      </dgm:t>
    </dgm:pt>
    <dgm:pt modelId="{88A5FF05-68ED-4E6A-B884-5D5F42F99FC8}">
      <dgm:prSet phldrT="[Текст]"/>
      <dgm:spPr/>
      <dgm:t>
        <a:bodyPr/>
        <a:lstStyle/>
        <a:p>
          <a:r>
            <a:rPr lang="ru-RU" b="1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Противо-правность</a:t>
          </a:r>
          <a:endParaRPr lang="ru-RU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17C225C-749F-49B2-89D2-0FA4E2DB4709}" type="parTrans" cxnId="{E54A6B96-CFBD-4427-805F-1DCBFE3E7285}">
      <dgm:prSet/>
      <dgm:spPr/>
      <dgm:t>
        <a:bodyPr/>
        <a:lstStyle/>
        <a:p>
          <a:endParaRPr lang="ru-RU"/>
        </a:p>
      </dgm:t>
    </dgm:pt>
    <dgm:pt modelId="{22821A2F-1416-443E-B23C-551E557E9F09}" type="sibTrans" cxnId="{E54A6B96-CFBD-4427-805F-1DCBFE3E7285}">
      <dgm:prSet/>
      <dgm:spPr/>
      <dgm:t>
        <a:bodyPr/>
        <a:lstStyle/>
        <a:p>
          <a:endParaRPr lang="ru-RU"/>
        </a:p>
      </dgm:t>
    </dgm:pt>
    <dgm:pt modelId="{6A1375CE-4DC1-49D4-8E47-6DFCFE5B98EC}">
      <dgm:prSet phldrT="[Текст]"/>
      <dgm:spPr/>
      <dgm:t>
        <a:bodyPr/>
        <a:lstStyle/>
        <a:p>
          <a:r>
            <a: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Виновность </a:t>
          </a:r>
        </a:p>
      </dgm:t>
    </dgm:pt>
    <dgm:pt modelId="{EE0A68BE-68F5-4B83-9241-A8EE528F69DE}" type="parTrans" cxnId="{CAB715EC-8EE1-41B8-86F5-69B9CBFE0AE5}">
      <dgm:prSet/>
      <dgm:spPr/>
      <dgm:t>
        <a:bodyPr/>
        <a:lstStyle/>
        <a:p>
          <a:endParaRPr lang="ru-RU"/>
        </a:p>
      </dgm:t>
    </dgm:pt>
    <dgm:pt modelId="{ADEC32F1-5BF3-43DC-B8E4-764C1BEDDDE9}" type="sibTrans" cxnId="{CAB715EC-8EE1-41B8-86F5-69B9CBFE0AE5}">
      <dgm:prSet/>
      <dgm:spPr/>
      <dgm:t>
        <a:bodyPr/>
        <a:lstStyle/>
        <a:p>
          <a:endParaRPr lang="ru-RU"/>
        </a:p>
      </dgm:t>
    </dgm:pt>
    <dgm:pt modelId="{F24B00AF-5715-4C4A-B90B-B0880DE1C374}">
      <dgm:prSet phldrT="[Текст]"/>
      <dgm:spPr/>
      <dgm:t>
        <a:bodyPr/>
        <a:lstStyle/>
        <a:p>
          <a:r>
            <a: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Наказуемость</a:t>
          </a:r>
        </a:p>
      </dgm:t>
    </dgm:pt>
    <dgm:pt modelId="{5160A4FC-55BB-41F6-9047-62ABAA08307D}" type="parTrans" cxnId="{64E7BD0F-1579-47B6-AED1-308D6B58026A}">
      <dgm:prSet/>
      <dgm:spPr/>
      <dgm:t>
        <a:bodyPr/>
        <a:lstStyle/>
        <a:p>
          <a:endParaRPr lang="ru-RU"/>
        </a:p>
      </dgm:t>
    </dgm:pt>
    <dgm:pt modelId="{A100B1B6-44E7-4B55-A435-006F4155A448}" type="sibTrans" cxnId="{64E7BD0F-1579-47B6-AED1-308D6B58026A}">
      <dgm:prSet/>
      <dgm:spPr/>
      <dgm:t>
        <a:bodyPr/>
        <a:lstStyle/>
        <a:p>
          <a:endParaRPr lang="ru-RU"/>
        </a:p>
      </dgm:t>
    </dgm:pt>
    <dgm:pt modelId="{14A761A6-D508-4791-9257-FA0B6915471D}" type="pres">
      <dgm:prSet presAssocID="{18DEFB17-6E06-4191-99C6-0D39787C6092}" presName="Name0" presStyleCnt="0">
        <dgm:presLayoutVars>
          <dgm:dir/>
          <dgm:resizeHandles val="exact"/>
        </dgm:presLayoutVars>
      </dgm:prSet>
      <dgm:spPr/>
    </dgm:pt>
    <dgm:pt modelId="{D054D077-7FBC-46DF-B910-6918D9BD75E3}" type="pres">
      <dgm:prSet presAssocID="{18DEFB17-6E06-4191-99C6-0D39787C6092}" presName="cycle" presStyleCnt="0"/>
      <dgm:spPr/>
    </dgm:pt>
    <dgm:pt modelId="{2DE067F1-C017-4DE2-B96C-0BB989B52812}" type="pres">
      <dgm:prSet presAssocID="{E51AF956-859A-4330-830D-B70E3943597C}" presName="nodeFirstNode" presStyleLbl="node1" presStyleIdx="0" presStyleCnt="5" custRadScaleRad="100867" custRadScaleInc="-1146">
        <dgm:presLayoutVars>
          <dgm:bulletEnabled val="1"/>
        </dgm:presLayoutVars>
      </dgm:prSet>
      <dgm:spPr/>
    </dgm:pt>
    <dgm:pt modelId="{9053487F-E1B2-414D-891A-C7D618DF0FAF}" type="pres">
      <dgm:prSet presAssocID="{37174426-F9FA-4BD9-AC0A-6E9E10048BC7}" presName="sibTransFirstNode" presStyleLbl="bgShp" presStyleIdx="0" presStyleCnt="1"/>
      <dgm:spPr/>
    </dgm:pt>
    <dgm:pt modelId="{7F60F665-EC0F-4B2F-A2AF-EC5DCD7DDF8C}" type="pres">
      <dgm:prSet presAssocID="{85EA57A4-FDB9-4D2F-99B4-3A5EAC3EDAF2}" presName="nodeFollowingNodes" presStyleLbl="node1" presStyleIdx="1" presStyleCnt="5">
        <dgm:presLayoutVars>
          <dgm:bulletEnabled val="1"/>
        </dgm:presLayoutVars>
      </dgm:prSet>
      <dgm:spPr/>
    </dgm:pt>
    <dgm:pt modelId="{CE8BF3B2-4A23-469F-821A-F6D3AB0EFF15}" type="pres">
      <dgm:prSet presAssocID="{88A5FF05-68ED-4E6A-B884-5D5F42F99FC8}" presName="nodeFollowingNodes" presStyleLbl="node1" presStyleIdx="2" presStyleCnt="5" custRadScaleRad="80740" custRadScaleInc="-33906">
        <dgm:presLayoutVars>
          <dgm:bulletEnabled val="1"/>
        </dgm:presLayoutVars>
      </dgm:prSet>
      <dgm:spPr/>
    </dgm:pt>
    <dgm:pt modelId="{B198F2B3-4B5D-43A0-A5FB-3211C5017962}" type="pres">
      <dgm:prSet presAssocID="{6A1375CE-4DC1-49D4-8E47-6DFCFE5B98EC}" presName="nodeFollowingNodes" presStyleLbl="node1" presStyleIdx="3" presStyleCnt="5" custScaleY="91782" custRadScaleRad="91108" custRadScaleInc="43690">
        <dgm:presLayoutVars>
          <dgm:bulletEnabled val="1"/>
        </dgm:presLayoutVars>
      </dgm:prSet>
      <dgm:spPr/>
    </dgm:pt>
    <dgm:pt modelId="{B98EA264-68DB-4D1F-8905-DFB8BF067FB9}" type="pres">
      <dgm:prSet presAssocID="{F24B00AF-5715-4C4A-B90B-B0880DE1C374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64E7BD0F-1579-47B6-AED1-308D6B58026A}" srcId="{18DEFB17-6E06-4191-99C6-0D39787C6092}" destId="{F24B00AF-5715-4C4A-B90B-B0880DE1C374}" srcOrd="4" destOrd="0" parTransId="{5160A4FC-55BB-41F6-9047-62ABAA08307D}" sibTransId="{A100B1B6-44E7-4B55-A435-006F4155A448}"/>
    <dgm:cxn modelId="{1A96762D-CF0B-4613-A434-DF3272DA34B0}" type="presOf" srcId="{88A5FF05-68ED-4E6A-B884-5D5F42F99FC8}" destId="{CE8BF3B2-4A23-469F-821A-F6D3AB0EFF15}" srcOrd="0" destOrd="0" presId="urn:microsoft.com/office/officeart/2005/8/layout/cycle3"/>
    <dgm:cxn modelId="{D9DE8960-A5E7-44DC-8670-2524E66661B3}" type="presOf" srcId="{18DEFB17-6E06-4191-99C6-0D39787C6092}" destId="{14A761A6-D508-4791-9257-FA0B6915471D}" srcOrd="0" destOrd="0" presId="urn:microsoft.com/office/officeart/2005/8/layout/cycle3"/>
    <dgm:cxn modelId="{8441CE7C-31A1-49E5-B1C3-F1F8780A4FB4}" srcId="{18DEFB17-6E06-4191-99C6-0D39787C6092}" destId="{85EA57A4-FDB9-4D2F-99B4-3A5EAC3EDAF2}" srcOrd="1" destOrd="0" parTransId="{544FB1CE-EE70-4932-B972-852B743E6B0C}" sibTransId="{7F0F1557-4787-4755-8057-1AC95BCA92BC}"/>
    <dgm:cxn modelId="{AF617D86-3CEE-45FF-AF29-564D728F3147}" type="presOf" srcId="{F24B00AF-5715-4C4A-B90B-B0880DE1C374}" destId="{B98EA264-68DB-4D1F-8905-DFB8BF067FB9}" srcOrd="0" destOrd="0" presId="urn:microsoft.com/office/officeart/2005/8/layout/cycle3"/>
    <dgm:cxn modelId="{E54A6B96-CFBD-4427-805F-1DCBFE3E7285}" srcId="{18DEFB17-6E06-4191-99C6-0D39787C6092}" destId="{88A5FF05-68ED-4E6A-B884-5D5F42F99FC8}" srcOrd="2" destOrd="0" parTransId="{F17C225C-749F-49B2-89D2-0FA4E2DB4709}" sibTransId="{22821A2F-1416-443E-B23C-551E557E9F09}"/>
    <dgm:cxn modelId="{D3A8ADA6-F7FD-4ACD-AE67-24FA78CE1DD1}" srcId="{18DEFB17-6E06-4191-99C6-0D39787C6092}" destId="{E51AF956-859A-4330-830D-B70E3943597C}" srcOrd="0" destOrd="0" parTransId="{36BBB019-C936-4B33-966E-814442028792}" sibTransId="{37174426-F9FA-4BD9-AC0A-6E9E10048BC7}"/>
    <dgm:cxn modelId="{A4F804A8-FE83-449B-8FB3-40D680EA5A00}" type="presOf" srcId="{85EA57A4-FDB9-4D2F-99B4-3A5EAC3EDAF2}" destId="{7F60F665-EC0F-4B2F-A2AF-EC5DCD7DDF8C}" srcOrd="0" destOrd="0" presId="urn:microsoft.com/office/officeart/2005/8/layout/cycle3"/>
    <dgm:cxn modelId="{3F3F4CD3-53C4-4777-9B4E-095192B767F5}" type="presOf" srcId="{37174426-F9FA-4BD9-AC0A-6E9E10048BC7}" destId="{9053487F-E1B2-414D-891A-C7D618DF0FAF}" srcOrd="0" destOrd="0" presId="urn:microsoft.com/office/officeart/2005/8/layout/cycle3"/>
    <dgm:cxn modelId="{B614B6E6-561F-4B90-A043-08297799691F}" type="presOf" srcId="{E51AF956-859A-4330-830D-B70E3943597C}" destId="{2DE067F1-C017-4DE2-B96C-0BB989B52812}" srcOrd="0" destOrd="0" presId="urn:microsoft.com/office/officeart/2005/8/layout/cycle3"/>
    <dgm:cxn modelId="{CAB715EC-8EE1-41B8-86F5-69B9CBFE0AE5}" srcId="{18DEFB17-6E06-4191-99C6-0D39787C6092}" destId="{6A1375CE-4DC1-49D4-8E47-6DFCFE5B98EC}" srcOrd="3" destOrd="0" parTransId="{EE0A68BE-68F5-4B83-9241-A8EE528F69DE}" sibTransId="{ADEC32F1-5BF3-43DC-B8E4-764C1BEDDDE9}"/>
    <dgm:cxn modelId="{1FDFBDFB-5140-4217-B72A-C6E3D7990DAF}" type="presOf" srcId="{6A1375CE-4DC1-49D4-8E47-6DFCFE5B98EC}" destId="{B198F2B3-4B5D-43A0-A5FB-3211C5017962}" srcOrd="0" destOrd="0" presId="urn:microsoft.com/office/officeart/2005/8/layout/cycle3"/>
    <dgm:cxn modelId="{65DC7DAC-A35A-4EB3-B4E5-2D3BEFA8021C}" type="presParOf" srcId="{14A761A6-D508-4791-9257-FA0B6915471D}" destId="{D054D077-7FBC-46DF-B910-6918D9BD75E3}" srcOrd="0" destOrd="0" presId="urn:microsoft.com/office/officeart/2005/8/layout/cycle3"/>
    <dgm:cxn modelId="{7793A9D7-3C84-4118-93DF-EB0FB2D0ADFA}" type="presParOf" srcId="{D054D077-7FBC-46DF-B910-6918D9BD75E3}" destId="{2DE067F1-C017-4DE2-B96C-0BB989B52812}" srcOrd="0" destOrd="0" presId="urn:microsoft.com/office/officeart/2005/8/layout/cycle3"/>
    <dgm:cxn modelId="{87EEF479-BF85-4535-9154-41446F6270F8}" type="presParOf" srcId="{D054D077-7FBC-46DF-B910-6918D9BD75E3}" destId="{9053487F-E1B2-414D-891A-C7D618DF0FAF}" srcOrd="1" destOrd="0" presId="urn:microsoft.com/office/officeart/2005/8/layout/cycle3"/>
    <dgm:cxn modelId="{41DA8EF0-72CD-45A9-94B4-D2B44D44E55E}" type="presParOf" srcId="{D054D077-7FBC-46DF-B910-6918D9BD75E3}" destId="{7F60F665-EC0F-4B2F-A2AF-EC5DCD7DDF8C}" srcOrd="2" destOrd="0" presId="urn:microsoft.com/office/officeart/2005/8/layout/cycle3"/>
    <dgm:cxn modelId="{310F5E1B-F0B3-43BC-9B14-E62214208A0D}" type="presParOf" srcId="{D054D077-7FBC-46DF-B910-6918D9BD75E3}" destId="{CE8BF3B2-4A23-469F-821A-F6D3AB0EFF15}" srcOrd="3" destOrd="0" presId="urn:microsoft.com/office/officeart/2005/8/layout/cycle3"/>
    <dgm:cxn modelId="{AC9DD01D-7039-4DD6-9563-9BF04E25E739}" type="presParOf" srcId="{D054D077-7FBC-46DF-B910-6918D9BD75E3}" destId="{B198F2B3-4B5D-43A0-A5FB-3211C5017962}" srcOrd="4" destOrd="0" presId="urn:microsoft.com/office/officeart/2005/8/layout/cycle3"/>
    <dgm:cxn modelId="{B2384728-EFAB-41B6-B76D-E2A7A5E5C42F}" type="presParOf" srcId="{D054D077-7FBC-46DF-B910-6918D9BD75E3}" destId="{B98EA264-68DB-4D1F-8905-DFB8BF067FB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6242E3-28BC-4A1D-948F-0D68CF605E2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5DC93AB-7B2E-4C6B-999A-E49E833345EE}">
      <dgm:prSet phldrT="[Текст]"/>
      <dgm:spPr/>
      <dgm:t>
        <a:bodyPr/>
        <a:lstStyle/>
        <a:p>
          <a:r>
            <a:rPr lang="ru-RU" dirty="0"/>
            <a:t>По конструкции объективной стороны </a:t>
          </a:r>
        </a:p>
      </dgm:t>
    </dgm:pt>
    <dgm:pt modelId="{15854D8E-6A8E-4E5B-A9BF-737C83CBC904}" type="parTrans" cxnId="{B69ED8E4-F22B-451D-90AC-2C8AB2DAF7B2}">
      <dgm:prSet/>
      <dgm:spPr/>
      <dgm:t>
        <a:bodyPr/>
        <a:lstStyle/>
        <a:p>
          <a:endParaRPr lang="ru-RU"/>
        </a:p>
      </dgm:t>
    </dgm:pt>
    <dgm:pt modelId="{0E176AFD-B5D4-4675-AE38-42A8F75E035F}" type="sibTrans" cxnId="{B69ED8E4-F22B-451D-90AC-2C8AB2DAF7B2}">
      <dgm:prSet/>
      <dgm:spPr/>
      <dgm:t>
        <a:bodyPr/>
        <a:lstStyle/>
        <a:p>
          <a:endParaRPr lang="ru-RU"/>
        </a:p>
      </dgm:t>
    </dgm:pt>
    <dgm:pt modelId="{D9F3B623-3DAA-431F-A974-5E2B9E6519BC}">
      <dgm:prSet phldrT="[Текст]"/>
      <dgm:spPr/>
      <dgm:t>
        <a:bodyPr/>
        <a:lstStyle/>
        <a:p>
          <a:r>
            <a:rPr lang="ru-RU" dirty="0"/>
            <a:t>Материальный </a:t>
          </a:r>
        </a:p>
      </dgm:t>
    </dgm:pt>
    <dgm:pt modelId="{B0CFA4E3-40D1-46B3-B3D2-4D730E908EF3}" type="parTrans" cxnId="{31E12C87-70FC-48EB-A6E2-EA2A558AB38D}">
      <dgm:prSet/>
      <dgm:spPr/>
      <dgm:t>
        <a:bodyPr/>
        <a:lstStyle/>
        <a:p>
          <a:endParaRPr lang="ru-RU"/>
        </a:p>
      </dgm:t>
    </dgm:pt>
    <dgm:pt modelId="{807FD442-47D1-48FA-8D86-E8421D02DA28}" type="sibTrans" cxnId="{31E12C87-70FC-48EB-A6E2-EA2A558AB38D}">
      <dgm:prSet/>
      <dgm:spPr/>
      <dgm:t>
        <a:bodyPr/>
        <a:lstStyle/>
        <a:p>
          <a:endParaRPr lang="ru-RU"/>
        </a:p>
      </dgm:t>
    </dgm:pt>
    <dgm:pt modelId="{AC4F9E46-2CC8-4DAE-A114-DEF783C922B6}">
      <dgm:prSet phldrT="[Текст]"/>
      <dgm:spPr/>
      <dgm:t>
        <a:bodyPr/>
        <a:lstStyle/>
        <a:p>
          <a:r>
            <a:rPr lang="ru-RU" dirty="0"/>
            <a:t>Усеченный </a:t>
          </a:r>
        </a:p>
      </dgm:t>
    </dgm:pt>
    <dgm:pt modelId="{30AAFAFF-560D-4215-BE43-0FF1EC31C797}" type="parTrans" cxnId="{02A4C81E-56E3-4A9E-9612-6CCFF8BD3169}">
      <dgm:prSet/>
      <dgm:spPr/>
      <dgm:t>
        <a:bodyPr/>
        <a:lstStyle/>
        <a:p>
          <a:endParaRPr lang="ru-RU"/>
        </a:p>
      </dgm:t>
    </dgm:pt>
    <dgm:pt modelId="{E0BF9811-6E7B-4BCC-954F-9D13F26D7D71}" type="sibTrans" cxnId="{02A4C81E-56E3-4A9E-9612-6CCFF8BD3169}">
      <dgm:prSet/>
      <dgm:spPr/>
      <dgm:t>
        <a:bodyPr/>
        <a:lstStyle/>
        <a:p>
          <a:endParaRPr lang="ru-RU"/>
        </a:p>
      </dgm:t>
    </dgm:pt>
    <dgm:pt modelId="{403738F1-D242-4EE0-B99D-D6B0BEC4B494}">
      <dgm:prSet phldrT="[Текст]"/>
      <dgm:spPr/>
      <dgm:t>
        <a:bodyPr/>
        <a:lstStyle/>
        <a:p>
          <a:r>
            <a:rPr lang="ru-RU" dirty="0"/>
            <a:t>Формальный  </a:t>
          </a:r>
        </a:p>
      </dgm:t>
    </dgm:pt>
    <dgm:pt modelId="{4EBCA5A8-239E-436C-8F9B-64499D6825BA}" type="parTrans" cxnId="{2DAD0B4F-C4EF-43C0-B49A-104F41A94E06}">
      <dgm:prSet/>
      <dgm:spPr/>
      <dgm:t>
        <a:bodyPr/>
        <a:lstStyle/>
        <a:p>
          <a:endParaRPr lang="ru-RU"/>
        </a:p>
      </dgm:t>
    </dgm:pt>
    <dgm:pt modelId="{99C993F7-9242-4FBD-AAFE-A84D06C0C271}" type="sibTrans" cxnId="{2DAD0B4F-C4EF-43C0-B49A-104F41A94E06}">
      <dgm:prSet/>
      <dgm:spPr/>
      <dgm:t>
        <a:bodyPr/>
        <a:lstStyle/>
        <a:p>
          <a:endParaRPr lang="ru-RU"/>
        </a:p>
      </dgm:t>
    </dgm:pt>
    <dgm:pt modelId="{FDD7C124-00F2-4241-A043-D81BC7106324}" type="pres">
      <dgm:prSet presAssocID="{F86242E3-28BC-4A1D-948F-0D68CF605E2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D4F22F-23BD-45DB-819A-95B0DD5A7FE6}" type="pres">
      <dgm:prSet presAssocID="{95DC93AB-7B2E-4C6B-999A-E49E833345EE}" presName="root1" presStyleCnt="0"/>
      <dgm:spPr/>
    </dgm:pt>
    <dgm:pt modelId="{F1BC0E3C-3530-49A6-A8DF-A82398DD5216}" type="pres">
      <dgm:prSet presAssocID="{95DC93AB-7B2E-4C6B-999A-E49E833345EE}" presName="LevelOneTextNode" presStyleLbl="node0" presStyleIdx="0" presStyleCnt="1">
        <dgm:presLayoutVars>
          <dgm:chPref val="3"/>
        </dgm:presLayoutVars>
      </dgm:prSet>
      <dgm:spPr/>
    </dgm:pt>
    <dgm:pt modelId="{7A23FC03-8104-49F6-AA34-4E0E8998995C}" type="pres">
      <dgm:prSet presAssocID="{95DC93AB-7B2E-4C6B-999A-E49E833345EE}" presName="level2hierChild" presStyleCnt="0"/>
      <dgm:spPr/>
    </dgm:pt>
    <dgm:pt modelId="{E96EAC4A-CFCD-45AD-B7BE-208CA5EDE5EB}" type="pres">
      <dgm:prSet presAssocID="{B0CFA4E3-40D1-46B3-B3D2-4D730E908EF3}" presName="conn2-1" presStyleLbl="parChTrans1D2" presStyleIdx="0" presStyleCnt="3"/>
      <dgm:spPr/>
    </dgm:pt>
    <dgm:pt modelId="{82AD2B47-E7C6-4F7D-A320-91DBE56DDADF}" type="pres">
      <dgm:prSet presAssocID="{B0CFA4E3-40D1-46B3-B3D2-4D730E908EF3}" presName="connTx" presStyleLbl="parChTrans1D2" presStyleIdx="0" presStyleCnt="3"/>
      <dgm:spPr/>
    </dgm:pt>
    <dgm:pt modelId="{EAB36241-2C35-41BC-B98F-1B054169A2D7}" type="pres">
      <dgm:prSet presAssocID="{D9F3B623-3DAA-431F-A974-5E2B9E6519BC}" presName="root2" presStyleCnt="0"/>
      <dgm:spPr/>
    </dgm:pt>
    <dgm:pt modelId="{23A6CA5F-BE91-44EB-8AF7-0CA9D3CE845E}" type="pres">
      <dgm:prSet presAssocID="{D9F3B623-3DAA-431F-A974-5E2B9E6519BC}" presName="LevelTwoTextNode" presStyleLbl="node2" presStyleIdx="0" presStyleCnt="3">
        <dgm:presLayoutVars>
          <dgm:chPref val="3"/>
        </dgm:presLayoutVars>
      </dgm:prSet>
      <dgm:spPr/>
    </dgm:pt>
    <dgm:pt modelId="{2ADEE54F-0E66-4AFD-B273-23AA90825CA8}" type="pres">
      <dgm:prSet presAssocID="{D9F3B623-3DAA-431F-A974-5E2B9E6519BC}" presName="level3hierChild" presStyleCnt="0"/>
      <dgm:spPr/>
    </dgm:pt>
    <dgm:pt modelId="{E22B0221-EDB4-41D9-917E-409FA7ED1007}" type="pres">
      <dgm:prSet presAssocID="{4EBCA5A8-239E-436C-8F9B-64499D6825BA}" presName="conn2-1" presStyleLbl="parChTrans1D2" presStyleIdx="1" presStyleCnt="3"/>
      <dgm:spPr/>
    </dgm:pt>
    <dgm:pt modelId="{03A0E280-EF53-435C-BDDD-4234D8488398}" type="pres">
      <dgm:prSet presAssocID="{4EBCA5A8-239E-436C-8F9B-64499D6825BA}" presName="connTx" presStyleLbl="parChTrans1D2" presStyleIdx="1" presStyleCnt="3"/>
      <dgm:spPr/>
    </dgm:pt>
    <dgm:pt modelId="{C3145B27-4366-4ED7-9A98-A195392A6107}" type="pres">
      <dgm:prSet presAssocID="{403738F1-D242-4EE0-B99D-D6B0BEC4B494}" presName="root2" presStyleCnt="0"/>
      <dgm:spPr/>
    </dgm:pt>
    <dgm:pt modelId="{F6DA1AD6-57BA-4E79-A08D-FBDCF6FCD5B2}" type="pres">
      <dgm:prSet presAssocID="{403738F1-D242-4EE0-B99D-D6B0BEC4B494}" presName="LevelTwoTextNode" presStyleLbl="node2" presStyleIdx="1" presStyleCnt="3">
        <dgm:presLayoutVars>
          <dgm:chPref val="3"/>
        </dgm:presLayoutVars>
      </dgm:prSet>
      <dgm:spPr/>
    </dgm:pt>
    <dgm:pt modelId="{0F6982E5-092D-4B50-8F21-7AA9A5951E82}" type="pres">
      <dgm:prSet presAssocID="{403738F1-D242-4EE0-B99D-D6B0BEC4B494}" presName="level3hierChild" presStyleCnt="0"/>
      <dgm:spPr/>
    </dgm:pt>
    <dgm:pt modelId="{889E0EAC-973B-4328-86C1-F30724AA7965}" type="pres">
      <dgm:prSet presAssocID="{30AAFAFF-560D-4215-BE43-0FF1EC31C797}" presName="conn2-1" presStyleLbl="parChTrans1D2" presStyleIdx="2" presStyleCnt="3"/>
      <dgm:spPr/>
    </dgm:pt>
    <dgm:pt modelId="{59F5F394-271E-4BA8-B8FE-44F545162D9B}" type="pres">
      <dgm:prSet presAssocID="{30AAFAFF-560D-4215-BE43-0FF1EC31C797}" presName="connTx" presStyleLbl="parChTrans1D2" presStyleIdx="2" presStyleCnt="3"/>
      <dgm:spPr/>
    </dgm:pt>
    <dgm:pt modelId="{46292480-D69C-4DE8-848B-CD9CD50E81CE}" type="pres">
      <dgm:prSet presAssocID="{AC4F9E46-2CC8-4DAE-A114-DEF783C922B6}" presName="root2" presStyleCnt="0"/>
      <dgm:spPr/>
    </dgm:pt>
    <dgm:pt modelId="{34E78FD0-CC3B-40E4-B7EC-650633E497CE}" type="pres">
      <dgm:prSet presAssocID="{AC4F9E46-2CC8-4DAE-A114-DEF783C922B6}" presName="LevelTwoTextNode" presStyleLbl="node2" presStyleIdx="2" presStyleCnt="3">
        <dgm:presLayoutVars>
          <dgm:chPref val="3"/>
        </dgm:presLayoutVars>
      </dgm:prSet>
      <dgm:spPr/>
    </dgm:pt>
    <dgm:pt modelId="{784954B0-7994-42F7-94F5-583D443D5D29}" type="pres">
      <dgm:prSet presAssocID="{AC4F9E46-2CC8-4DAE-A114-DEF783C922B6}" presName="level3hierChild" presStyleCnt="0"/>
      <dgm:spPr/>
    </dgm:pt>
  </dgm:ptLst>
  <dgm:cxnLst>
    <dgm:cxn modelId="{02A4C81E-56E3-4A9E-9612-6CCFF8BD3169}" srcId="{95DC93AB-7B2E-4C6B-999A-E49E833345EE}" destId="{AC4F9E46-2CC8-4DAE-A114-DEF783C922B6}" srcOrd="2" destOrd="0" parTransId="{30AAFAFF-560D-4215-BE43-0FF1EC31C797}" sibTransId="{E0BF9811-6E7B-4BCC-954F-9D13F26D7D71}"/>
    <dgm:cxn modelId="{82341F2E-01E5-410E-AE82-2B8B7BB92EE1}" type="presOf" srcId="{4EBCA5A8-239E-436C-8F9B-64499D6825BA}" destId="{E22B0221-EDB4-41D9-917E-409FA7ED1007}" srcOrd="0" destOrd="0" presId="urn:microsoft.com/office/officeart/2005/8/layout/hierarchy2"/>
    <dgm:cxn modelId="{2F897E32-882F-4F64-8B88-2242F19CCB7D}" type="presOf" srcId="{D9F3B623-3DAA-431F-A974-5E2B9E6519BC}" destId="{23A6CA5F-BE91-44EB-8AF7-0CA9D3CE845E}" srcOrd="0" destOrd="0" presId="urn:microsoft.com/office/officeart/2005/8/layout/hierarchy2"/>
    <dgm:cxn modelId="{CC929D3F-A83B-4C27-839E-6F5A35D0A3FF}" type="presOf" srcId="{B0CFA4E3-40D1-46B3-B3D2-4D730E908EF3}" destId="{E96EAC4A-CFCD-45AD-B7BE-208CA5EDE5EB}" srcOrd="0" destOrd="0" presId="urn:microsoft.com/office/officeart/2005/8/layout/hierarchy2"/>
    <dgm:cxn modelId="{44168F41-C1F0-461C-855A-A63261953568}" type="presOf" srcId="{AC4F9E46-2CC8-4DAE-A114-DEF783C922B6}" destId="{34E78FD0-CC3B-40E4-B7EC-650633E497CE}" srcOrd="0" destOrd="0" presId="urn:microsoft.com/office/officeart/2005/8/layout/hierarchy2"/>
    <dgm:cxn modelId="{D9F73948-DB67-43EB-A2B2-271CB052295A}" type="presOf" srcId="{403738F1-D242-4EE0-B99D-D6B0BEC4B494}" destId="{F6DA1AD6-57BA-4E79-A08D-FBDCF6FCD5B2}" srcOrd="0" destOrd="0" presId="urn:microsoft.com/office/officeart/2005/8/layout/hierarchy2"/>
    <dgm:cxn modelId="{B8C1F84C-724B-4DF3-A214-45C9170CD1E0}" type="presOf" srcId="{4EBCA5A8-239E-436C-8F9B-64499D6825BA}" destId="{03A0E280-EF53-435C-BDDD-4234D8488398}" srcOrd="1" destOrd="0" presId="urn:microsoft.com/office/officeart/2005/8/layout/hierarchy2"/>
    <dgm:cxn modelId="{F7C9464D-F232-4719-AD4B-861B02EBC9B0}" type="presOf" srcId="{30AAFAFF-560D-4215-BE43-0FF1EC31C797}" destId="{59F5F394-271E-4BA8-B8FE-44F545162D9B}" srcOrd="1" destOrd="0" presId="urn:microsoft.com/office/officeart/2005/8/layout/hierarchy2"/>
    <dgm:cxn modelId="{2DAD0B4F-C4EF-43C0-B49A-104F41A94E06}" srcId="{95DC93AB-7B2E-4C6B-999A-E49E833345EE}" destId="{403738F1-D242-4EE0-B99D-D6B0BEC4B494}" srcOrd="1" destOrd="0" parTransId="{4EBCA5A8-239E-436C-8F9B-64499D6825BA}" sibTransId="{99C993F7-9242-4FBD-AAFE-A84D06C0C271}"/>
    <dgm:cxn modelId="{31E12C87-70FC-48EB-A6E2-EA2A558AB38D}" srcId="{95DC93AB-7B2E-4C6B-999A-E49E833345EE}" destId="{D9F3B623-3DAA-431F-A974-5E2B9E6519BC}" srcOrd="0" destOrd="0" parTransId="{B0CFA4E3-40D1-46B3-B3D2-4D730E908EF3}" sibTransId="{807FD442-47D1-48FA-8D86-E8421D02DA28}"/>
    <dgm:cxn modelId="{B72805B5-E353-4972-98EB-426DEEFD3798}" type="presOf" srcId="{30AAFAFF-560D-4215-BE43-0FF1EC31C797}" destId="{889E0EAC-973B-4328-86C1-F30724AA7965}" srcOrd="0" destOrd="0" presId="urn:microsoft.com/office/officeart/2005/8/layout/hierarchy2"/>
    <dgm:cxn modelId="{498A01C2-547E-4958-B81D-02071357E16F}" type="presOf" srcId="{95DC93AB-7B2E-4C6B-999A-E49E833345EE}" destId="{F1BC0E3C-3530-49A6-A8DF-A82398DD5216}" srcOrd="0" destOrd="0" presId="urn:microsoft.com/office/officeart/2005/8/layout/hierarchy2"/>
    <dgm:cxn modelId="{3BA2DAD6-1583-49AB-8BCC-09BEDA1E25DA}" type="presOf" srcId="{F86242E3-28BC-4A1D-948F-0D68CF605E27}" destId="{FDD7C124-00F2-4241-A043-D81BC7106324}" srcOrd="0" destOrd="0" presId="urn:microsoft.com/office/officeart/2005/8/layout/hierarchy2"/>
    <dgm:cxn modelId="{B69ED8E4-F22B-451D-90AC-2C8AB2DAF7B2}" srcId="{F86242E3-28BC-4A1D-948F-0D68CF605E27}" destId="{95DC93AB-7B2E-4C6B-999A-E49E833345EE}" srcOrd="0" destOrd="0" parTransId="{15854D8E-6A8E-4E5B-A9BF-737C83CBC904}" sibTransId="{0E176AFD-B5D4-4675-AE38-42A8F75E035F}"/>
    <dgm:cxn modelId="{DF3DECFD-27C5-434E-9B77-C4505888A115}" type="presOf" srcId="{B0CFA4E3-40D1-46B3-B3D2-4D730E908EF3}" destId="{82AD2B47-E7C6-4F7D-A320-91DBE56DDADF}" srcOrd="1" destOrd="0" presId="urn:microsoft.com/office/officeart/2005/8/layout/hierarchy2"/>
    <dgm:cxn modelId="{93318DCD-102A-44D3-9C74-F9C696A01680}" type="presParOf" srcId="{FDD7C124-00F2-4241-A043-D81BC7106324}" destId="{67D4F22F-23BD-45DB-819A-95B0DD5A7FE6}" srcOrd="0" destOrd="0" presId="urn:microsoft.com/office/officeart/2005/8/layout/hierarchy2"/>
    <dgm:cxn modelId="{1272FBBC-1D45-4715-BFDA-2BA3A4A83785}" type="presParOf" srcId="{67D4F22F-23BD-45DB-819A-95B0DD5A7FE6}" destId="{F1BC0E3C-3530-49A6-A8DF-A82398DD5216}" srcOrd="0" destOrd="0" presId="urn:microsoft.com/office/officeart/2005/8/layout/hierarchy2"/>
    <dgm:cxn modelId="{7549B650-C978-431D-9D48-BEF66FD0DADB}" type="presParOf" srcId="{67D4F22F-23BD-45DB-819A-95B0DD5A7FE6}" destId="{7A23FC03-8104-49F6-AA34-4E0E8998995C}" srcOrd="1" destOrd="0" presId="urn:microsoft.com/office/officeart/2005/8/layout/hierarchy2"/>
    <dgm:cxn modelId="{3B316C00-F5EC-4C40-94EA-1B36D0D41F0B}" type="presParOf" srcId="{7A23FC03-8104-49F6-AA34-4E0E8998995C}" destId="{E96EAC4A-CFCD-45AD-B7BE-208CA5EDE5EB}" srcOrd="0" destOrd="0" presId="urn:microsoft.com/office/officeart/2005/8/layout/hierarchy2"/>
    <dgm:cxn modelId="{1F65244F-FD6C-4DAE-ADE6-24CFAD0E91C3}" type="presParOf" srcId="{E96EAC4A-CFCD-45AD-B7BE-208CA5EDE5EB}" destId="{82AD2B47-E7C6-4F7D-A320-91DBE56DDADF}" srcOrd="0" destOrd="0" presId="urn:microsoft.com/office/officeart/2005/8/layout/hierarchy2"/>
    <dgm:cxn modelId="{1AF2B44C-998B-476F-9FC8-0493EF8266FF}" type="presParOf" srcId="{7A23FC03-8104-49F6-AA34-4E0E8998995C}" destId="{EAB36241-2C35-41BC-B98F-1B054169A2D7}" srcOrd="1" destOrd="0" presId="urn:microsoft.com/office/officeart/2005/8/layout/hierarchy2"/>
    <dgm:cxn modelId="{1E28BCC9-1772-4DE4-88CE-436AE7405B2A}" type="presParOf" srcId="{EAB36241-2C35-41BC-B98F-1B054169A2D7}" destId="{23A6CA5F-BE91-44EB-8AF7-0CA9D3CE845E}" srcOrd="0" destOrd="0" presId="urn:microsoft.com/office/officeart/2005/8/layout/hierarchy2"/>
    <dgm:cxn modelId="{37A173EB-12D3-4608-B257-4371F4977689}" type="presParOf" srcId="{EAB36241-2C35-41BC-B98F-1B054169A2D7}" destId="{2ADEE54F-0E66-4AFD-B273-23AA90825CA8}" srcOrd="1" destOrd="0" presId="urn:microsoft.com/office/officeart/2005/8/layout/hierarchy2"/>
    <dgm:cxn modelId="{DAF99002-812A-4CC4-98D5-668CC57167AD}" type="presParOf" srcId="{7A23FC03-8104-49F6-AA34-4E0E8998995C}" destId="{E22B0221-EDB4-41D9-917E-409FA7ED1007}" srcOrd="2" destOrd="0" presId="urn:microsoft.com/office/officeart/2005/8/layout/hierarchy2"/>
    <dgm:cxn modelId="{2A85A9DB-28E2-4B90-8AEC-830EF7179372}" type="presParOf" srcId="{E22B0221-EDB4-41D9-917E-409FA7ED1007}" destId="{03A0E280-EF53-435C-BDDD-4234D8488398}" srcOrd="0" destOrd="0" presId="urn:microsoft.com/office/officeart/2005/8/layout/hierarchy2"/>
    <dgm:cxn modelId="{6645F5C9-2715-46BA-8DDF-E490FB40F00A}" type="presParOf" srcId="{7A23FC03-8104-49F6-AA34-4E0E8998995C}" destId="{C3145B27-4366-4ED7-9A98-A195392A6107}" srcOrd="3" destOrd="0" presId="urn:microsoft.com/office/officeart/2005/8/layout/hierarchy2"/>
    <dgm:cxn modelId="{6991D64A-032D-4FBE-A92E-90F255133D7F}" type="presParOf" srcId="{C3145B27-4366-4ED7-9A98-A195392A6107}" destId="{F6DA1AD6-57BA-4E79-A08D-FBDCF6FCD5B2}" srcOrd="0" destOrd="0" presId="urn:microsoft.com/office/officeart/2005/8/layout/hierarchy2"/>
    <dgm:cxn modelId="{386EF9AF-C3F2-485D-9BA9-B596CA550D4A}" type="presParOf" srcId="{C3145B27-4366-4ED7-9A98-A195392A6107}" destId="{0F6982E5-092D-4B50-8F21-7AA9A5951E82}" srcOrd="1" destOrd="0" presId="urn:microsoft.com/office/officeart/2005/8/layout/hierarchy2"/>
    <dgm:cxn modelId="{88263539-0AE8-4215-A8B5-B74E18DFC8AA}" type="presParOf" srcId="{7A23FC03-8104-49F6-AA34-4E0E8998995C}" destId="{889E0EAC-973B-4328-86C1-F30724AA7965}" srcOrd="4" destOrd="0" presId="urn:microsoft.com/office/officeart/2005/8/layout/hierarchy2"/>
    <dgm:cxn modelId="{DE11B256-2288-4545-B389-51BD7E3FCFF9}" type="presParOf" srcId="{889E0EAC-973B-4328-86C1-F30724AA7965}" destId="{59F5F394-271E-4BA8-B8FE-44F545162D9B}" srcOrd="0" destOrd="0" presId="urn:microsoft.com/office/officeart/2005/8/layout/hierarchy2"/>
    <dgm:cxn modelId="{6522E7D3-2486-4647-8C74-AC2B3D1D3926}" type="presParOf" srcId="{7A23FC03-8104-49F6-AA34-4E0E8998995C}" destId="{46292480-D69C-4DE8-848B-CD9CD50E81CE}" srcOrd="5" destOrd="0" presId="urn:microsoft.com/office/officeart/2005/8/layout/hierarchy2"/>
    <dgm:cxn modelId="{97099CC5-2AF8-42C3-8EF0-B6FA82FFED45}" type="presParOf" srcId="{46292480-D69C-4DE8-848B-CD9CD50E81CE}" destId="{34E78FD0-CC3B-40E4-B7EC-650633E497CE}" srcOrd="0" destOrd="0" presId="urn:microsoft.com/office/officeart/2005/8/layout/hierarchy2"/>
    <dgm:cxn modelId="{F69D3E8C-40FC-4268-A929-8410230721AF}" type="presParOf" srcId="{46292480-D69C-4DE8-848B-CD9CD50E81CE}" destId="{784954B0-7994-42F7-94F5-583D443D5D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733A35-FB8D-4874-964D-EF290D91EF84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C53E891B-6068-4B11-9B6E-9A78069DD5B5}">
      <dgm:prSet phldrT="[Текст]"/>
      <dgm:spPr/>
      <dgm:t>
        <a:bodyPr/>
        <a:lstStyle/>
        <a:p>
          <a:pPr algn="ctr"/>
          <a:r>
            <a:rPr lang="ru-RU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Характер общественной опасности </a:t>
          </a:r>
        </a:p>
      </dgm:t>
    </dgm:pt>
    <dgm:pt modelId="{DFD83B96-BCAD-4182-87A4-E566FF3188FB}" type="parTrans" cxnId="{4E03F13A-7F92-43B8-B8D6-86A6A91221ED}">
      <dgm:prSet/>
      <dgm:spPr/>
      <dgm:t>
        <a:bodyPr/>
        <a:lstStyle/>
        <a:p>
          <a:endParaRPr lang="ru-RU"/>
        </a:p>
      </dgm:t>
    </dgm:pt>
    <dgm:pt modelId="{60933F10-DDD3-4C34-B311-BBA6A8831929}" type="sibTrans" cxnId="{4E03F13A-7F92-43B8-B8D6-86A6A91221ED}">
      <dgm:prSet/>
      <dgm:spPr/>
      <dgm:t>
        <a:bodyPr/>
        <a:lstStyle/>
        <a:p>
          <a:endParaRPr lang="ru-RU"/>
        </a:p>
      </dgm:t>
    </dgm:pt>
    <dgm:pt modelId="{B71AD988-8A4E-4132-8215-B5D7127988CF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качественная характеристика общественной опасности.  Характер общественной опасности преступления определяется уголовным законом и зависит от установленных судом признаков состава преступления. При учете характера общественной опасности преступления судам следует иметь в виду прежде всего направленность деяния на охраняемые уголовным законом социальные ценности и причиненный им вред</a:t>
          </a:r>
        </a:p>
      </dgm:t>
    </dgm:pt>
    <dgm:pt modelId="{B5788471-5452-41B3-B746-47969255D009}" type="parTrans" cxnId="{B9C7D3C2-5E81-470B-B9EC-A4BACFF84474}">
      <dgm:prSet/>
      <dgm:spPr/>
      <dgm:t>
        <a:bodyPr/>
        <a:lstStyle/>
        <a:p>
          <a:endParaRPr lang="ru-RU"/>
        </a:p>
      </dgm:t>
    </dgm:pt>
    <dgm:pt modelId="{381082EB-E647-426B-8F34-D4C04332426A}" type="sibTrans" cxnId="{B9C7D3C2-5E81-470B-B9EC-A4BACFF84474}">
      <dgm:prSet/>
      <dgm:spPr/>
      <dgm:t>
        <a:bodyPr/>
        <a:lstStyle/>
        <a:p>
          <a:endParaRPr lang="ru-RU"/>
        </a:p>
      </dgm:t>
    </dgm:pt>
    <dgm:pt modelId="{666697EC-EE35-4D6F-9D1B-F0D4D7078DDE}">
      <dgm:prSet phldrT="[Текст]"/>
      <dgm:spPr/>
      <dgm:t>
        <a:bodyPr/>
        <a:lstStyle/>
        <a:p>
          <a:pPr algn="ctr"/>
          <a:r>
            <a:rPr lang="ru-RU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Степень общественной опасности </a:t>
          </a:r>
        </a:p>
      </dgm:t>
    </dgm:pt>
    <dgm:pt modelId="{C0D34455-0E17-4795-B8DD-E3A5887660AD}" type="parTrans" cxnId="{C84ABB09-C0DA-40EB-A27C-327F72FEAF85}">
      <dgm:prSet/>
      <dgm:spPr/>
      <dgm:t>
        <a:bodyPr/>
        <a:lstStyle/>
        <a:p>
          <a:endParaRPr lang="ru-RU"/>
        </a:p>
      </dgm:t>
    </dgm:pt>
    <dgm:pt modelId="{63AA7B8E-DD55-46D4-9324-688D11E2687D}" type="sibTrans" cxnId="{C84ABB09-C0DA-40EB-A27C-327F72FEAF85}">
      <dgm:prSet/>
      <dgm:spPr/>
      <dgm:t>
        <a:bodyPr/>
        <a:lstStyle/>
        <a:p>
          <a:endParaRPr lang="ru-RU"/>
        </a:p>
      </dgm:t>
    </dgm:pt>
    <dgm:pt modelId="{70F2B17B-B63D-4C19-983C-3AAD01E0743A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количественная характеристика общественной опасности. Зависит от характера и размера наступивших последствий, способа совершения преступления, роли подсудимого в преступлении, совершенном в соучастии, от вида умысла либо неосторожности</a:t>
          </a:r>
        </a:p>
      </dgm:t>
    </dgm:pt>
    <dgm:pt modelId="{C590A02B-B5F5-4B89-8001-6F76547E1A63}" type="parTrans" cxnId="{59F9242A-6D92-42CE-AB41-4B1AB2E3E2F2}">
      <dgm:prSet/>
      <dgm:spPr/>
      <dgm:t>
        <a:bodyPr/>
        <a:lstStyle/>
        <a:p>
          <a:endParaRPr lang="ru-RU"/>
        </a:p>
      </dgm:t>
    </dgm:pt>
    <dgm:pt modelId="{FA875700-5592-4A55-9D81-433AF5B615BA}" type="sibTrans" cxnId="{59F9242A-6D92-42CE-AB41-4B1AB2E3E2F2}">
      <dgm:prSet/>
      <dgm:spPr/>
      <dgm:t>
        <a:bodyPr/>
        <a:lstStyle/>
        <a:p>
          <a:endParaRPr lang="ru-RU"/>
        </a:p>
      </dgm:t>
    </dgm:pt>
    <dgm:pt modelId="{0CD2191A-DCB0-4387-B71A-F55B55019476}" type="pres">
      <dgm:prSet presAssocID="{E9733A35-FB8D-4874-964D-EF290D91EF84}" presName="linear" presStyleCnt="0">
        <dgm:presLayoutVars>
          <dgm:animLvl val="lvl"/>
          <dgm:resizeHandles val="exact"/>
        </dgm:presLayoutVars>
      </dgm:prSet>
      <dgm:spPr/>
    </dgm:pt>
    <dgm:pt modelId="{000071F5-AD3F-40CA-985D-0EA1395FA2EF}" type="pres">
      <dgm:prSet presAssocID="{C53E891B-6068-4B11-9B6E-9A78069DD5B5}" presName="parentText" presStyleLbl="node1" presStyleIdx="0" presStyleCnt="2" custScaleY="19188" custLinFactNeighborY="-2552">
        <dgm:presLayoutVars>
          <dgm:chMax val="0"/>
          <dgm:bulletEnabled val="1"/>
        </dgm:presLayoutVars>
      </dgm:prSet>
      <dgm:spPr/>
    </dgm:pt>
    <dgm:pt modelId="{9829FEB6-A9F4-4B31-B6CB-C7EA7E732A9F}" type="pres">
      <dgm:prSet presAssocID="{C53E891B-6068-4B11-9B6E-9A78069DD5B5}" presName="childText" presStyleLbl="revTx" presStyleIdx="0" presStyleCnt="2" custScaleY="14944" custLinFactNeighborY="-10355">
        <dgm:presLayoutVars>
          <dgm:bulletEnabled val="1"/>
        </dgm:presLayoutVars>
      </dgm:prSet>
      <dgm:spPr/>
    </dgm:pt>
    <dgm:pt modelId="{55DCC329-281C-4860-9583-727CA689E558}" type="pres">
      <dgm:prSet presAssocID="{666697EC-EE35-4D6F-9D1B-F0D4D7078DDE}" presName="parentText" presStyleLbl="node1" presStyleIdx="1" presStyleCnt="2" custScaleY="21600" custLinFactNeighborY="-5063">
        <dgm:presLayoutVars>
          <dgm:chMax val="0"/>
          <dgm:bulletEnabled val="1"/>
        </dgm:presLayoutVars>
      </dgm:prSet>
      <dgm:spPr/>
    </dgm:pt>
    <dgm:pt modelId="{BCE77C75-CDF0-4A67-9700-B9C03A2C1097}" type="pres">
      <dgm:prSet presAssocID="{666697EC-EE35-4D6F-9D1B-F0D4D7078DDE}" presName="childText" presStyleLbl="revTx" presStyleIdx="1" presStyleCnt="2" custScaleY="19993">
        <dgm:presLayoutVars>
          <dgm:bulletEnabled val="1"/>
        </dgm:presLayoutVars>
      </dgm:prSet>
      <dgm:spPr/>
    </dgm:pt>
  </dgm:ptLst>
  <dgm:cxnLst>
    <dgm:cxn modelId="{C84ABB09-C0DA-40EB-A27C-327F72FEAF85}" srcId="{E9733A35-FB8D-4874-964D-EF290D91EF84}" destId="{666697EC-EE35-4D6F-9D1B-F0D4D7078DDE}" srcOrd="1" destOrd="0" parTransId="{C0D34455-0E17-4795-B8DD-E3A5887660AD}" sibTransId="{63AA7B8E-DD55-46D4-9324-688D11E2687D}"/>
    <dgm:cxn modelId="{5F3CE216-92D5-4018-ADBB-1357DCD2E561}" type="presOf" srcId="{B71AD988-8A4E-4132-8215-B5D7127988CF}" destId="{9829FEB6-A9F4-4B31-B6CB-C7EA7E732A9F}" srcOrd="0" destOrd="0" presId="urn:microsoft.com/office/officeart/2005/8/layout/vList2"/>
    <dgm:cxn modelId="{59F9242A-6D92-42CE-AB41-4B1AB2E3E2F2}" srcId="{666697EC-EE35-4D6F-9D1B-F0D4D7078DDE}" destId="{70F2B17B-B63D-4C19-983C-3AAD01E0743A}" srcOrd="0" destOrd="0" parTransId="{C590A02B-B5F5-4B89-8001-6F76547E1A63}" sibTransId="{FA875700-5592-4A55-9D81-433AF5B615BA}"/>
    <dgm:cxn modelId="{4E03F13A-7F92-43B8-B8D6-86A6A91221ED}" srcId="{E9733A35-FB8D-4874-964D-EF290D91EF84}" destId="{C53E891B-6068-4B11-9B6E-9A78069DD5B5}" srcOrd="0" destOrd="0" parTransId="{DFD83B96-BCAD-4182-87A4-E566FF3188FB}" sibTransId="{60933F10-DDD3-4C34-B311-BBA6A8831929}"/>
    <dgm:cxn modelId="{2E543466-5F28-4F3F-BBE6-CF83D6C64A9F}" type="presOf" srcId="{C53E891B-6068-4B11-9B6E-9A78069DD5B5}" destId="{000071F5-AD3F-40CA-985D-0EA1395FA2EF}" srcOrd="0" destOrd="0" presId="urn:microsoft.com/office/officeart/2005/8/layout/vList2"/>
    <dgm:cxn modelId="{0232F468-73F7-4421-A8B2-21E17489125E}" type="presOf" srcId="{666697EC-EE35-4D6F-9D1B-F0D4D7078DDE}" destId="{55DCC329-281C-4860-9583-727CA689E558}" srcOrd="0" destOrd="0" presId="urn:microsoft.com/office/officeart/2005/8/layout/vList2"/>
    <dgm:cxn modelId="{B9C7D3C2-5E81-470B-B9EC-A4BACFF84474}" srcId="{C53E891B-6068-4B11-9B6E-9A78069DD5B5}" destId="{B71AD988-8A4E-4132-8215-B5D7127988CF}" srcOrd="0" destOrd="0" parTransId="{B5788471-5452-41B3-B746-47969255D009}" sibTransId="{381082EB-E647-426B-8F34-D4C04332426A}"/>
    <dgm:cxn modelId="{8D9D9ACD-08D3-4F35-BD17-CA9017EF9EC1}" type="presOf" srcId="{E9733A35-FB8D-4874-964D-EF290D91EF84}" destId="{0CD2191A-DCB0-4387-B71A-F55B55019476}" srcOrd="0" destOrd="0" presId="urn:microsoft.com/office/officeart/2005/8/layout/vList2"/>
    <dgm:cxn modelId="{59AF17E3-29C3-4EED-A25B-A542CDC64C7C}" type="presOf" srcId="{70F2B17B-B63D-4C19-983C-3AAD01E0743A}" destId="{BCE77C75-CDF0-4A67-9700-B9C03A2C1097}" srcOrd="0" destOrd="0" presId="urn:microsoft.com/office/officeart/2005/8/layout/vList2"/>
    <dgm:cxn modelId="{13438ED6-A04A-4D68-A414-1661D7BA88FC}" type="presParOf" srcId="{0CD2191A-DCB0-4387-B71A-F55B55019476}" destId="{000071F5-AD3F-40CA-985D-0EA1395FA2EF}" srcOrd="0" destOrd="0" presId="urn:microsoft.com/office/officeart/2005/8/layout/vList2"/>
    <dgm:cxn modelId="{03BE2294-855B-4E48-B02B-1B4DE7E36D6F}" type="presParOf" srcId="{0CD2191A-DCB0-4387-B71A-F55B55019476}" destId="{9829FEB6-A9F4-4B31-B6CB-C7EA7E732A9F}" srcOrd="1" destOrd="0" presId="urn:microsoft.com/office/officeart/2005/8/layout/vList2"/>
    <dgm:cxn modelId="{810E2553-9C5C-44B3-83D9-7049936262E1}" type="presParOf" srcId="{0CD2191A-DCB0-4387-B71A-F55B55019476}" destId="{55DCC329-281C-4860-9583-727CA689E558}" srcOrd="2" destOrd="0" presId="urn:microsoft.com/office/officeart/2005/8/layout/vList2"/>
    <dgm:cxn modelId="{045E909B-05D1-4AD7-8489-13F922D60EDD}" type="presParOf" srcId="{0CD2191A-DCB0-4387-B71A-F55B55019476}" destId="{BCE77C75-CDF0-4A67-9700-B9C03A2C109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AD60E3-208B-4BEB-BA79-392A2C3AD80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511E6E-B197-40D9-95C5-7E12CD4F3988}">
      <dgm:prSet phldrT="[Текст]"/>
      <dgm:spPr/>
      <dgm:t>
        <a:bodyPr/>
        <a:lstStyle/>
        <a:p>
          <a:r>
            <a:rPr lang="ru-RU" b="1" dirty="0">
              <a:solidFill>
                <a:schemeClr val="tx1"/>
              </a:solidFill>
            </a:rPr>
            <a:t>в зависимости от характера и степени общественной опасности</a:t>
          </a:r>
        </a:p>
      </dgm:t>
    </dgm:pt>
    <dgm:pt modelId="{CFA7BC37-97E0-464B-8723-432A4F001701}" type="parTrans" cxnId="{98037E70-572E-4A04-B6D7-FDE666C1D93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7403FFD-9EAD-452D-863F-285C289F76B3}" type="sibTrans" cxnId="{98037E70-572E-4A04-B6D7-FDE666C1D93E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E53C8A0-2928-438C-B3E2-308D46367CB1}">
      <dgm:prSet phldrT="[Текст]" phldr="1"/>
      <dgm:spPr/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C0C9D196-640B-403E-AFE3-4DEE153F764D}" type="parTrans" cxnId="{C803FDD2-B824-49DA-A5DE-CA894EF52B6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31EC0B9-3C96-4967-B085-F5E31AAB707E}" type="sibTrans" cxnId="{C803FDD2-B824-49DA-A5DE-CA894EF52B6D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F2104CA-FFF7-4EAE-8276-D368732B0FE1}">
      <dgm:prSet phldrT="[Текст]" phldr="1"/>
      <dgm:spPr/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01D2976D-90F0-48CB-88D6-8BE115AD773A}" type="parTrans" cxnId="{2342049F-21F4-42A3-81FC-A28429D64F4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8157C28-BF67-43CF-8A30-6A4772F84C09}" type="sibTrans" cxnId="{2342049F-21F4-42A3-81FC-A28429D64F49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4D39624-D56F-4F67-A3DA-F6C0CAEA36D6}">
      <dgm:prSet phldrT="[Текст]" phldr="1"/>
      <dgm:spPr/>
      <dgm:t>
        <a:bodyPr/>
        <a:lstStyle/>
        <a:p>
          <a:endParaRPr lang="ru-RU" dirty="0">
            <a:solidFill>
              <a:schemeClr val="tx1"/>
            </a:solidFill>
          </a:endParaRPr>
        </a:p>
      </dgm:t>
    </dgm:pt>
    <dgm:pt modelId="{D7D93581-F747-4EB6-9509-950F51F1D59A}" type="parTrans" cxnId="{D05CFCA8-EC68-4EAE-BA6B-119D169DE6F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7482667-03FD-42B8-B803-E14FA20BFB39}" type="sibTrans" cxnId="{D05CFCA8-EC68-4EAE-BA6B-119D169DE6F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53EB4E0-6A71-4E18-8873-185047B433FC}">
      <dgm:prSet/>
      <dgm:spPr/>
      <dgm:t>
        <a:bodyPr/>
        <a:lstStyle/>
        <a:p>
          <a:r>
            <a:rPr lang="ru-RU" b="1" dirty="0">
              <a:solidFill>
                <a:schemeClr val="tx1"/>
              </a:solidFill>
            </a:rPr>
            <a:t>Небольшой тяжести – умышленные и неосторожные деяния, максимальное наказание за которые не превышает 3 лет лишения свободы</a:t>
          </a:r>
        </a:p>
      </dgm:t>
    </dgm:pt>
    <dgm:pt modelId="{544D45B1-AB99-4BB1-9C5D-B2FD77D1E9B4}" type="parTrans" cxnId="{39756927-4FB7-4652-8B65-9B3CEA30995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72FBD14-7B6B-4344-B321-3F43FD105BD5}" type="sibTrans" cxnId="{39756927-4FB7-4652-8B65-9B3CEA309958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E6EAD6F6-7EA4-4C8E-A11A-463EDA84FD6D}">
      <dgm:prSet/>
      <dgm:spPr/>
      <dgm:t>
        <a:bodyPr/>
        <a:lstStyle/>
        <a:p>
          <a:r>
            <a:rPr lang="ru-RU" b="1" dirty="0">
              <a:solidFill>
                <a:schemeClr val="tx1"/>
              </a:solidFill>
            </a:rPr>
            <a:t>Средней тяжести – умышленные деяния, наказание за которые не  превышает 5 лет лишения свободы, неосторожные деяния – не превышает 10 лет лишения свободы</a:t>
          </a:r>
        </a:p>
      </dgm:t>
    </dgm:pt>
    <dgm:pt modelId="{7D19975D-E613-4A24-8C47-07D5F64B82A1}" type="parTrans" cxnId="{4F379AFA-8859-4E71-8A16-2D80771B166F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431BE38-85DB-4496-B059-4A40786759E1}" type="sibTrans" cxnId="{4F379AFA-8859-4E71-8A16-2D80771B166F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0B890AB-0E91-4C3D-A66F-777EC4AE0DED}">
      <dgm:prSet/>
      <dgm:spPr/>
      <dgm:t>
        <a:bodyPr/>
        <a:lstStyle/>
        <a:p>
          <a:r>
            <a:rPr lang="ru-RU" b="1" dirty="0">
              <a:solidFill>
                <a:schemeClr val="tx1"/>
              </a:solidFill>
            </a:rPr>
            <a:t>Тяжкие – умышленные деяния, за совершение которых максимальное наказание, не превышает 10 лет лишения свободы, неосторожные деяния, максимальное наказание не превышает 15 лет лишения свободы</a:t>
          </a:r>
        </a:p>
      </dgm:t>
    </dgm:pt>
    <dgm:pt modelId="{49388B42-7933-4B23-AE6F-B8AC3AA0092C}" type="parTrans" cxnId="{CB214B61-F2B9-40D4-AFE3-D797CDD612E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FA18F057-103B-4AC0-8B5B-43E63301A7BE}" type="sibTrans" cxnId="{CB214B61-F2B9-40D4-AFE3-D797CDD612E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FAB4CDF-CA55-4461-8CEB-FD3A6DC7F848}">
      <dgm:prSet/>
      <dgm:spPr/>
      <dgm:t>
        <a:bodyPr/>
        <a:lstStyle/>
        <a:p>
          <a:r>
            <a:rPr lang="ru-RU" b="1" dirty="0">
              <a:solidFill>
                <a:schemeClr val="tx1"/>
              </a:solidFill>
            </a:rPr>
            <a:t>Особо тяжкие – только умышленные деяния, за совершение которых УК РФ предусмотрено наказание в виде л/</a:t>
          </a:r>
          <a:r>
            <a:rPr lang="ru-RU" b="1" dirty="0" err="1">
              <a:solidFill>
                <a:schemeClr val="tx1"/>
              </a:solidFill>
            </a:rPr>
            <a:t>св</a:t>
          </a:r>
          <a:r>
            <a:rPr lang="ru-RU" b="1" dirty="0">
              <a:solidFill>
                <a:schemeClr val="tx1"/>
              </a:solidFill>
            </a:rPr>
            <a:t> на срок свыше 10 лет или более строгое наказание</a:t>
          </a:r>
        </a:p>
      </dgm:t>
    </dgm:pt>
    <dgm:pt modelId="{F9735A39-7E17-4822-B1B9-6046CB33711D}" type="parTrans" cxnId="{09D82676-1468-4B28-856C-A0FA9588155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9449EB3-9B19-4714-877A-DE14AF3BE943}" type="sibTrans" cxnId="{09D82676-1468-4B28-856C-A0FA95881554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870C9D6-92E9-42F1-B7E4-12E8825E8CE9}" type="pres">
      <dgm:prSet presAssocID="{DFAD60E3-208B-4BEB-BA79-392A2C3AD80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AE91673-0A80-4211-85D3-8F7C9C90DDAE}" type="pres">
      <dgm:prSet presAssocID="{DFAD60E3-208B-4BEB-BA79-392A2C3AD80A}" presName="matrix" presStyleCnt="0"/>
      <dgm:spPr/>
    </dgm:pt>
    <dgm:pt modelId="{CA04E82A-75FC-49C8-99B7-5972B9F3BF51}" type="pres">
      <dgm:prSet presAssocID="{DFAD60E3-208B-4BEB-BA79-392A2C3AD80A}" presName="tile1" presStyleLbl="node1" presStyleIdx="0" presStyleCnt="4"/>
      <dgm:spPr/>
    </dgm:pt>
    <dgm:pt modelId="{7178A01F-70AF-405E-8B25-C284C3558FDE}" type="pres">
      <dgm:prSet presAssocID="{DFAD60E3-208B-4BEB-BA79-392A2C3AD80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CC529FF-DF3A-41EF-AE5E-A0364180BFE2}" type="pres">
      <dgm:prSet presAssocID="{DFAD60E3-208B-4BEB-BA79-392A2C3AD80A}" presName="tile2" presStyleLbl="node1" presStyleIdx="1" presStyleCnt="4" custScaleY="104546" custLinFactNeighborY="2273"/>
      <dgm:spPr/>
    </dgm:pt>
    <dgm:pt modelId="{053F2477-929B-48BB-80E0-FED7842BAFF1}" type="pres">
      <dgm:prSet presAssocID="{DFAD60E3-208B-4BEB-BA79-392A2C3AD80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8E6109-6378-4448-B857-24E00F8E96DE}" type="pres">
      <dgm:prSet presAssocID="{DFAD60E3-208B-4BEB-BA79-392A2C3AD80A}" presName="tile3" presStyleLbl="node1" presStyleIdx="2" presStyleCnt="4"/>
      <dgm:spPr/>
    </dgm:pt>
    <dgm:pt modelId="{F792D9A5-4C78-41CA-A126-E74B56BE9CC9}" type="pres">
      <dgm:prSet presAssocID="{DFAD60E3-208B-4BEB-BA79-392A2C3AD80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49A30AC-4AC8-4788-8B86-B263140EC1E0}" type="pres">
      <dgm:prSet presAssocID="{DFAD60E3-208B-4BEB-BA79-392A2C3AD80A}" presName="tile4" presStyleLbl="node1" presStyleIdx="3" presStyleCnt="4"/>
      <dgm:spPr/>
    </dgm:pt>
    <dgm:pt modelId="{DF5634FB-9BE3-49F8-8F58-640BF59EB927}" type="pres">
      <dgm:prSet presAssocID="{DFAD60E3-208B-4BEB-BA79-392A2C3AD80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C1AA76C-0782-4251-86FF-9C257A9BF5A4}" type="pres">
      <dgm:prSet presAssocID="{DFAD60E3-208B-4BEB-BA79-392A2C3AD80A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0D553A16-AE54-4C83-B846-1CD7F7D13DF8}" type="presOf" srcId="{DFAB4CDF-CA55-4461-8CEB-FD3A6DC7F848}" destId="{DF5634FB-9BE3-49F8-8F58-640BF59EB927}" srcOrd="1" destOrd="0" presId="urn:microsoft.com/office/officeart/2005/8/layout/matrix1"/>
    <dgm:cxn modelId="{39756927-4FB7-4652-8B65-9B3CEA309958}" srcId="{77511E6E-B197-40D9-95C5-7E12CD4F3988}" destId="{153EB4E0-6A71-4E18-8873-185047B433FC}" srcOrd="0" destOrd="0" parTransId="{544D45B1-AB99-4BB1-9C5D-B2FD77D1E9B4}" sibTransId="{372FBD14-7B6B-4344-B321-3F43FD105BD5}"/>
    <dgm:cxn modelId="{CB214B61-F2B9-40D4-AFE3-D797CDD612E0}" srcId="{77511E6E-B197-40D9-95C5-7E12CD4F3988}" destId="{30B890AB-0E91-4C3D-A66F-777EC4AE0DED}" srcOrd="2" destOrd="0" parTransId="{49388B42-7933-4B23-AE6F-B8AC3AA0092C}" sibTransId="{FA18F057-103B-4AC0-8B5B-43E63301A7BE}"/>
    <dgm:cxn modelId="{1953536A-D888-42D7-93B9-2A89A77B1FBF}" type="presOf" srcId="{E6EAD6F6-7EA4-4C8E-A11A-463EDA84FD6D}" destId="{ACC529FF-DF3A-41EF-AE5E-A0364180BFE2}" srcOrd="0" destOrd="0" presId="urn:microsoft.com/office/officeart/2005/8/layout/matrix1"/>
    <dgm:cxn modelId="{C4AA066C-4CDD-46AB-8D06-8A4AB778F570}" type="presOf" srcId="{30B890AB-0E91-4C3D-A66F-777EC4AE0DED}" destId="{908E6109-6378-4448-B857-24E00F8E96DE}" srcOrd="0" destOrd="0" presId="urn:microsoft.com/office/officeart/2005/8/layout/matrix1"/>
    <dgm:cxn modelId="{7E8DA84C-85AA-47D9-90AF-79DC8B4F1593}" type="presOf" srcId="{E6EAD6F6-7EA4-4C8E-A11A-463EDA84FD6D}" destId="{053F2477-929B-48BB-80E0-FED7842BAFF1}" srcOrd="1" destOrd="0" presId="urn:microsoft.com/office/officeart/2005/8/layout/matrix1"/>
    <dgm:cxn modelId="{98037E70-572E-4A04-B6D7-FDE666C1D93E}" srcId="{DFAD60E3-208B-4BEB-BA79-392A2C3AD80A}" destId="{77511E6E-B197-40D9-95C5-7E12CD4F3988}" srcOrd="0" destOrd="0" parTransId="{CFA7BC37-97E0-464B-8723-432A4F001701}" sibTransId="{D7403FFD-9EAD-452D-863F-285C289F76B3}"/>
    <dgm:cxn modelId="{09D82676-1468-4B28-856C-A0FA95881554}" srcId="{77511E6E-B197-40D9-95C5-7E12CD4F3988}" destId="{DFAB4CDF-CA55-4461-8CEB-FD3A6DC7F848}" srcOrd="3" destOrd="0" parTransId="{F9735A39-7E17-4822-B1B9-6046CB33711D}" sibTransId="{99449EB3-9B19-4714-877A-DE14AF3BE943}"/>
    <dgm:cxn modelId="{CD84717A-6C79-4EA3-8620-69E60805B988}" type="presOf" srcId="{DFAB4CDF-CA55-4461-8CEB-FD3A6DC7F848}" destId="{449A30AC-4AC8-4788-8B86-B263140EC1E0}" srcOrd="0" destOrd="0" presId="urn:microsoft.com/office/officeart/2005/8/layout/matrix1"/>
    <dgm:cxn modelId="{7684C485-74A3-4B66-B8CA-8CF8A25399AC}" type="presOf" srcId="{30B890AB-0E91-4C3D-A66F-777EC4AE0DED}" destId="{F792D9A5-4C78-41CA-A126-E74B56BE9CC9}" srcOrd="1" destOrd="0" presId="urn:microsoft.com/office/officeart/2005/8/layout/matrix1"/>
    <dgm:cxn modelId="{98249491-CFDE-4AAC-9820-AA45AF1CA346}" type="presOf" srcId="{DFAD60E3-208B-4BEB-BA79-392A2C3AD80A}" destId="{9870C9D6-92E9-42F1-B7E4-12E8825E8CE9}" srcOrd="0" destOrd="0" presId="urn:microsoft.com/office/officeart/2005/8/layout/matrix1"/>
    <dgm:cxn modelId="{2342049F-21F4-42A3-81FC-A28429D64F49}" srcId="{DFAD60E3-208B-4BEB-BA79-392A2C3AD80A}" destId="{EF2104CA-FFF7-4EAE-8276-D368732B0FE1}" srcOrd="2" destOrd="0" parTransId="{01D2976D-90F0-48CB-88D6-8BE115AD773A}" sibTransId="{08157C28-BF67-43CF-8A30-6A4772F84C09}"/>
    <dgm:cxn modelId="{D05CFCA8-EC68-4EAE-BA6B-119D169DE6F8}" srcId="{DFAD60E3-208B-4BEB-BA79-392A2C3AD80A}" destId="{34D39624-D56F-4F67-A3DA-F6C0CAEA36D6}" srcOrd="3" destOrd="0" parTransId="{D7D93581-F747-4EB6-9509-950F51F1D59A}" sibTransId="{17482667-03FD-42B8-B803-E14FA20BFB39}"/>
    <dgm:cxn modelId="{DBC7AECD-2721-4E2B-A89E-7DF70DE8E7D7}" type="presOf" srcId="{153EB4E0-6A71-4E18-8873-185047B433FC}" destId="{CA04E82A-75FC-49C8-99B7-5972B9F3BF51}" srcOrd="0" destOrd="0" presId="urn:microsoft.com/office/officeart/2005/8/layout/matrix1"/>
    <dgm:cxn modelId="{245E92D1-DE84-41BA-AC69-6541828A2DE6}" type="presOf" srcId="{153EB4E0-6A71-4E18-8873-185047B433FC}" destId="{7178A01F-70AF-405E-8B25-C284C3558FDE}" srcOrd="1" destOrd="0" presId="urn:microsoft.com/office/officeart/2005/8/layout/matrix1"/>
    <dgm:cxn modelId="{C803FDD2-B824-49DA-A5DE-CA894EF52B6D}" srcId="{DFAD60E3-208B-4BEB-BA79-392A2C3AD80A}" destId="{9E53C8A0-2928-438C-B3E2-308D46367CB1}" srcOrd="1" destOrd="0" parTransId="{C0C9D196-640B-403E-AFE3-4DEE153F764D}" sibTransId="{A31EC0B9-3C96-4967-B085-F5E31AAB707E}"/>
    <dgm:cxn modelId="{A9B9D5D7-89D6-4C92-8366-A4623A66FDD5}" type="presOf" srcId="{77511E6E-B197-40D9-95C5-7E12CD4F3988}" destId="{0C1AA76C-0782-4251-86FF-9C257A9BF5A4}" srcOrd="0" destOrd="0" presId="urn:microsoft.com/office/officeart/2005/8/layout/matrix1"/>
    <dgm:cxn modelId="{4F379AFA-8859-4E71-8A16-2D80771B166F}" srcId="{77511E6E-B197-40D9-95C5-7E12CD4F3988}" destId="{E6EAD6F6-7EA4-4C8E-A11A-463EDA84FD6D}" srcOrd="1" destOrd="0" parTransId="{7D19975D-E613-4A24-8C47-07D5F64B82A1}" sibTransId="{F431BE38-85DB-4496-B059-4A40786759E1}"/>
    <dgm:cxn modelId="{7DFEF4FA-72AE-4000-BE49-6B5318B6BCC5}" type="presParOf" srcId="{9870C9D6-92E9-42F1-B7E4-12E8825E8CE9}" destId="{6AE91673-0A80-4211-85D3-8F7C9C90DDAE}" srcOrd="0" destOrd="0" presId="urn:microsoft.com/office/officeart/2005/8/layout/matrix1"/>
    <dgm:cxn modelId="{AC49792D-FF77-4051-96CA-292726531FB8}" type="presParOf" srcId="{6AE91673-0A80-4211-85D3-8F7C9C90DDAE}" destId="{CA04E82A-75FC-49C8-99B7-5972B9F3BF51}" srcOrd="0" destOrd="0" presId="urn:microsoft.com/office/officeart/2005/8/layout/matrix1"/>
    <dgm:cxn modelId="{3D5B5C45-AFD7-465B-A991-BE7E9B6D1A42}" type="presParOf" srcId="{6AE91673-0A80-4211-85D3-8F7C9C90DDAE}" destId="{7178A01F-70AF-405E-8B25-C284C3558FDE}" srcOrd="1" destOrd="0" presId="urn:microsoft.com/office/officeart/2005/8/layout/matrix1"/>
    <dgm:cxn modelId="{5911A13E-BCBD-47E7-B8CA-7B5F8B341472}" type="presParOf" srcId="{6AE91673-0A80-4211-85D3-8F7C9C90DDAE}" destId="{ACC529FF-DF3A-41EF-AE5E-A0364180BFE2}" srcOrd="2" destOrd="0" presId="urn:microsoft.com/office/officeart/2005/8/layout/matrix1"/>
    <dgm:cxn modelId="{3053C5CD-7641-455B-AD8F-A49618D3C147}" type="presParOf" srcId="{6AE91673-0A80-4211-85D3-8F7C9C90DDAE}" destId="{053F2477-929B-48BB-80E0-FED7842BAFF1}" srcOrd="3" destOrd="0" presId="urn:microsoft.com/office/officeart/2005/8/layout/matrix1"/>
    <dgm:cxn modelId="{F6C1464F-DDAE-4901-B2CB-A6939A64DD70}" type="presParOf" srcId="{6AE91673-0A80-4211-85D3-8F7C9C90DDAE}" destId="{908E6109-6378-4448-B857-24E00F8E96DE}" srcOrd="4" destOrd="0" presId="urn:microsoft.com/office/officeart/2005/8/layout/matrix1"/>
    <dgm:cxn modelId="{5D406BB3-5355-488C-B609-8AC0C1312FC4}" type="presParOf" srcId="{6AE91673-0A80-4211-85D3-8F7C9C90DDAE}" destId="{F792D9A5-4C78-41CA-A126-E74B56BE9CC9}" srcOrd="5" destOrd="0" presId="urn:microsoft.com/office/officeart/2005/8/layout/matrix1"/>
    <dgm:cxn modelId="{48288A93-5177-4FFA-A15D-E58E1DDDCE11}" type="presParOf" srcId="{6AE91673-0A80-4211-85D3-8F7C9C90DDAE}" destId="{449A30AC-4AC8-4788-8B86-B263140EC1E0}" srcOrd="6" destOrd="0" presId="urn:microsoft.com/office/officeart/2005/8/layout/matrix1"/>
    <dgm:cxn modelId="{0088A58F-2C5A-4B08-972C-7F48966A7F57}" type="presParOf" srcId="{6AE91673-0A80-4211-85D3-8F7C9C90DDAE}" destId="{DF5634FB-9BE3-49F8-8F58-640BF59EB927}" srcOrd="7" destOrd="0" presId="urn:microsoft.com/office/officeart/2005/8/layout/matrix1"/>
    <dgm:cxn modelId="{241F059B-B709-4BED-9354-A67ACBB555C0}" type="presParOf" srcId="{9870C9D6-92E9-42F1-B7E4-12E8825E8CE9}" destId="{0C1AA76C-0782-4251-86FF-9C257A9BF5A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9A904E-0A40-408D-A306-B2B6F066F46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A3EFF989-BA85-45D8-99A7-85121E9D2971}">
      <dgm:prSet phldrT="[Текст]"/>
      <dgm:spPr/>
      <dgm:t>
        <a:bodyPr/>
        <a:lstStyle/>
        <a:p>
          <a:r>
            <a:rPr lang="ru-RU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Умышленные</a:t>
          </a:r>
          <a:r>
            <a:rPr lang="ru-RU" dirty="0"/>
            <a:t> </a:t>
          </a:r>
        </a:p>
      </dgm:t>
    </dgm:pt>
    <dgm:pt modelId="{2AD92F99-0293-4C9B-81E6-D0AEA3DAD4C0}" type="parTrans" cxnId="{D1DAD88F-93B2-474C-AFB8-9AAE919E8972}">
      <dgm:prSet/>
      <dgm:spPr/>
    </dgm:pt>
    <dgm:pt modelId="{A2A4567E-9940-4041-AFB8-F030C0C5DA6A}" type="sibTrans" cxnId="{D1DAD88F-93B2-474C-AFB8-9AAE919E8972}">
      <dgm:prSet/>
      <dgm:spPr/>
    </dgm:pt>
    <dgm:pt modelId="{1E7D706C-8E80-48A0-9062-54F9E5A79931}">
      <dgm:prSet phldrT="[Текст]"/>
      <dgm:spPr/>
      <dgm:t>
        <a:bodyPr/>
        <a:lstStyle/>
        <a:p>
          <a:r>
            <a:rPr lang="ru-RU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Неосторожные</a:t>
          </a:r>
        </a:p>
      </dgm:t>
    </dgm:pt>
    <dgm:pt modelId="{E9FED47B-0E3C-41F1-A072-EBFDB156D758}" type="parTrans" cxnId="{5D131F24-A292-4A77-8B08-82C46D60D41A}">
      <dgm:prSet/>
      <dgm:spPr/>
    </dgm:pt>
    <dgm:pt modelId="{C0B5B91F-D8CF-4844-836A-27F4B807AEE0}" type="sibTrans" cxnId="{5D131F24-A292-4A77-8B08-82C46D60D41A}">
      <dgm:prSet/>
      <dgm:spPr/>
    </dgm:pt>
    <dgm:pt modelId="{E899F7A3-C104-45CD-A707-5F2C589BA839}" type="pres">
      <dgm:prSet presAssocID="{AC9A904E-0A40-408D-A306-B2B6F066F46A}" presName="compositeShape" presStyleCnt="0">
        <dgm:presLayoutVars>
          <dgm:dir/>
          <dgm:resizeHandles/>
        </dgm:presLayoutVars>
      </dgm:prSet>
      <dgm:spPr/>
    </dgm:pt>
    <dgm:pt modelId="{5CB46074-F8F3-4E0C-83C7-FBA3C5EFD887}" type="pres">
      <dgm:prSet presAssocID="{AC9A904E-0A40-408D-A306-B2B6F066F46A}" presName="pyramid" presStyleLbl="node1" presStyleIdx="0" presStyleCnt="1"/>
      <dgm:spPr/>
    </dgm:pt>
    <dgm:pt modelId="{4382450E-9965-46F8-BC3F-8F599CB90B4D}" type="pres">
      <dgm:prSet presAssocID="{AC9A904E-0A40-408D-A306-B2B6F066F46A}" presName="theList" presStyleCnt="0"/>
      <dgm:spPr/>
    </dgm:pt>
    <dgm:pt modelId="{D876ADF9-5B73-4A24-8B0D-C8AB3ED624C7}" type="pres">
      <dgm:prSet presAssocID="{A3EFF989-BA85-45D8-99A7-85121E9D2971}" presName="aNode" presStyleLbl="fgAcc1" presStyleIdx="0" presStyleCnt="2">
        <dgm:presLayoutVars>
          <dgm:bulletEnabled val="1"/>
        </dgm:presLayoutVars>
      </dgm:prSet>
      <dgm:spPr/>
    </dgm:pt>
    <dgm:pt modelId="{C7BFD4A6-9D19-45CC-9AE6-E785BBF3CB76}" type="pres">
      <dgm:prSet presAssocID="{A3EFF989-BA85-45D8-99A7-85121E9D2971}" presName="aSpace" presStyleCnt="0"/>
      <dgm:spPr/>
    </dgm:pt>
    <dgm:pt modelId="{4DEF3D4C-47F1-45BC-AC48-4E31CE3C37DB}" type="pres">
      <dgm:prSet presAssocID="{1E7D706C-8E80-48A0-9062-54F9E5A79931}" presName="aNode" presStyleLbl="fgAcc1" presStyleIdx="1" presStyleCnt="2" custLinFactNeighborX="-700" custLinFactNeighborY="-1061">
        <dgm:presLayoutVars>
          <dgm:bulletEnabled val="1"/>
        </dgm:presLayoutVars>
      </dgm:prSet>
      <dgm:spPr/>
    </dgm:pt>
    <dgm:pt modelId="{6537834F-8F29-4594-B0A5-5E1980714000}" type="pres">
      <dgm:prSet presAssocID="{1E7D706C-8E80-48A0-9062-54F9E5A79931}" presName="aSpace" presStyleCnt="0"/>
      <dgm:spPr/>
    </dgm:pt>
  </dgm:ptLst>
  <dgm:cxnLst>
    <dgm:cxn modelId="{5D131F24-A292-4A77-8B08-82C46D60D41A}" srcId="{AC9A904E-0A40-408D-A306-B2B6F066F46A}" destId="{1E7D706C-8E80-48A0-9062-54F9E5A79931}" srcOrd="1" destOrd="0" parTransId="{E9FED47B-0E3C-41F1-A072-EBFDB156D758}" sibTransId="{C0B5B91F-D8CF-4844-836A-27F4B807AEE0}"/>
    <dgm:cxn modelId="{2B7D9F56-E424-4E0A-B6AB-73F30F32EC74}" type="presOf" srcId="{A3EFF989-BA85-45D8-99A7-85121E9D2971}" destId="{D876ADF9-5B73-4A24-8B0D-C8AB3ED624C7}" srcOrd="0" destOrd="0" presId="urn:microsoft.com/office/officeart/2005/8/layout/pyramid2"/>
    <dgm:cxn modelId="{F17E4C7B-C562-44FB-8B60-F51B296D02CC}" type="presOf" srcId="{AC9A904E-0A40-408D-A306-B2B6F066F46A}" destId="{E899F7A3-C104-45CD-A707-5F2C589BA839}" srcOrd="0" destOrd="0" presId="urn:microsoft.com/office/officeart/2005/8/layout/pyramid2"/>
    <dgm:cxn modelId="{D1DAD88F-93B2-474C-AFB8-9AAE919E8972}" srcId="{AC9A904E-0A40-408D-A306-B2B6F066F46A}" destId="{A3EFF989-BA85-45D8-99A7-85121E9D2971}" srcOrd="0" destOrd="0" parTransId="{2AD92F99-0293-4C9B-81E6-D0AEA3DAD4C0}" sibTransId="{A2A4567E-9940-4041-AFB8-F030C0C5DA6A}"/>
    <dgm:cxn modelId="{6787D3CA-4B0A-457A-B03D-2D7F2A6A5149}" type="presOf" srcId="{1E7D706C-8E80-48A0-9062-54F9E5A79931}" destId="{4DEF3D4C-47F1-45BC-AC48-4E31CE3C37DB}" srcOrd="0" destOrd="0" presId="urn:microsoft.com/office/officeart/2005/8/layout/pyramid2"/>
    <dgm:cxn modelId="{F4EAB7A1-119B-4B5A-8919-EE6A31B6EAE3}" type="presParOf" srcId="{E899F7A3-C104-45CD-A707-5F2C589BA839}" destId="{5CB46074-F8F3-4E0C-83C7-FBA3C5EFD887}" srcOrd="0" destOrd="0" presId="urn:microsoft.com/office/officeart/2005/8/layout/pyramid2"/>
    <dgm:cxn modelId="{9F52A284-417B-4646-99AA-6E54D5B7B45A}" type="presParOf" srcId="{E899F7A3-C104-45CD-A707-5F2C589BA839}" destId="{4382450E-9965-46F8-BC3F-8F599CB90B4D}" srcOrd="1" destOrd="0" presId="urn:microsoft.com/office/officeart/2005/8/layout/pyramid2"/>
    <dgm:cxn modelId="{11CD48FD-93B8-4634-B00D-6E137F74A660}" type="presParOf" srcId="{4382450E-9965-46F8-BC3F-8F599CB90B4D}" destId="{D876ADF9-5B73-4A24-8B0D-C8AB3ED624C7}" srcOrd="0" destOrd="0" presId="urn:microsoft.com/office/officeart/2005/8/layout/pyramid2"/>
    <dgm:cxn modelId="{A205AC4B-0132-4F19-8302-353578A08708}" type="presParOf" srcId="{4382450E-9965-46F8-BC3F-8F599CB90B4D}" destId="{C7BFD4A6-9D19-45CC-9AE6-E785BBF3CB76}" srcOrd="1" destOrd="0" presId="urn:microsoft.com/office/officeart/2005/8/layout/pyramid2"/>
    <dgm:cxn modelId="{99BDF74B-6124-4182-8EDD-2542C6DF9192}" type="presParOf" srcId="{4382450E-9965-46F8-BC3F-8F599CB90B4D}" destId="{4DEF3D4C-47F1-45BC-AC48-4E31CE3C37DB}" srcOrd="2" destOrd="0" presId="urn:microsoft.com/office/officeart/2005/8/layout/pyramid2"/>
    <dgm:cxn modelId="{AE727B70-AB27-4DE7-8DC6-4BE216B54ED5}" type="presParOf" srcId="{4382450E-9965-46F8-BC3F-8F599CB90B4D}" destId="{6537834F-8F29-4594-B0A5-5E1980714000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96CCCD-2514-4C6E-A055-7884476E47F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AF7F03-4371-4168-8643-A47B99DD7741}">
      <dgm:prSet phldrT="[Текст]"/>
      <dgm:spPr/>
      <dgm:t>
        <a:bodyPr/>
        <a:lstStyle/>
        <a:p>
          <a:r>
            <a:rPr lang="ru-RU" dirty="0">
              <a:latin typeface="Times New Roman" pitchFamily="18" charset="0"/>
              <a:cs typeface="Times New Roman" pitchFamily="18" charset="0"/>
            </a:rPr>
            <a:t>Неоконченные</a:t>
          </a:r>
          <a:r>
            <a:rPr lang="ru-RU" dirty="0"/>
            <a:t> </a:t>
          </a:r>
        </a:p>
      </dgm:t>
    </dgm:pt>
    <dgm:pt modelId="{EA500189-D14D-4A8D-A7A5-3A15420E5658}" type="parTrans" cxnId="{81229ECF-42FC-4AB3-A3C2-01278B42B1FB}">
      <dgm:prSet/>
      <dgm:spPr/>
      <dgm:t>
        <a:bodyPr/>
        <a:lstStyle/>
        <a:p>
          <a:endParaRPr lang="ru-RU"/>
        </a:p>
      </dgm:t>
    </dgm:pt>
    <dgm:pt modelId="{F97B9ABA-0542-4098-92F8-5D9FDFB68464}" type="sibTrans" cxnId="{81229ECF-42FC-4AB3-A3C2-01278B42B1FB}">
      <dgm:prSet/>
      <dgm:spPr/>
      <dgm:t>
        <a:bodyPr/>
        <a:lstStyle/>
        <a:p>
          <a:endParaRPr lang="ru-RU"/>
        </a:p>
      </dgm:t>
    </dgm:pt>
    <dgm:pt modelId="{D7BAC747-230C-4B15-A2D2-D85170CF936B}">
      <dgm:prSet phldrT="[Текст]"/>
      <dgm:spPr/>
      <dgm:t>
        <a:bodyPr/>
        <a:lstStyle/>
        <a:p>
          <a:r>
            <a:rPr lang="ru-RU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Приготовление</a:t>
          </a:r>
          <a:r>
            <a:rPr lang="ru-RU" dirty="0"/>
            <a:t> </a:t>
          </a:r>
        </a:p>
      </dgm:t>
    </dgm:pt>
    <dgm:pt modelId="{A84A9B0F-62C0-4940-8577-AF122255426E}" type="parTrans" cxnId="{00880097-6147-4488-8389-3594E43C00BC}">
      <dgm:prSet/>
      <dgm:spPr/>
      <dgm:t>
        <a:bodyPr/>
        <a:lstStyle/>
        <a:p>
          <a:endParaRPr lang="ru-RU"/>
        </a:p>
      </dgm:t>
    </dgm:pt>
    <dgm:pt modelId="{E417FB9C-8BA9-424E-A2E8-399107F4EC14}" type="sibTrans" cxnId="{00880097-6147-4488-8389-3594E43C00BC}">
      <dgm:prSet/>
      <dgm:spPr/>
      <dgm:t>
        <a:bodyPr/>
        <a:lstStyle/>
        <a:p>
          <a:endParaRPr lang="ru-RU"/>
        </a:p>
      </dgm:t>
    </dgm:pt>
    <dgm:pt modelId="{9BCBB8CE-0598-4524-BC1E-EEAF486BEE77}">
      <dgm:prSet phldrT="[Текст]"/>
      <dgm:spPr/>
      <dgm:t>
        <a:bodyPr/>
        <a:lstStyle/>
        <a:p>
          <a:r>
            <a:rPr lang="ru-RU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Покушение </a:t>
          </a:r>
        </a:p>
      </dgm:t>
    </dgm:pt>
    <dgm:pt modelId="{0255BCE4-F695-4110-BC0C-F11EB6B8F55B}" type="parTrans" cxnId="{1999E27F-7DD1-4B2C-B095-1DFFB1CED1CB}">
      <dgm:prSet/>
      <dgm:spPr/>
      <dgm:t>
        <a:bodyPr/>
        <a:lstStyle/>
        <a:p>
          <a:endParaRPr lang="ru-RU"/>
        </a:p>
      </dgm:t>
    </dgm:pt>
    <dgm:pt modelId="{02FEF205-E40F-4545-A372-232212ABC1E2}" type="sibTrans" cxnId="{1999E27F-7DD1-4B2C-B095-1DFFB1CED1CB}">
      <dgm:prSet/>
      <dgm:spPr/>
      <dgm:t>
        <a:bodyPr/>
        <a:lstStyle/>
        <a:p>
          <a:endParaRPr lang="ru-RU"/>
        </a:p>
      </dgm:t>
    </dgm:pt>
    <dgm:pt modelId="{9273015F-FD82-47DC-85B6-794130BAB65D}">
      <dgm:prSet phldrT="[Текст]"/>
      <dgm:spPr/>
      <dgm:t>
        <a:bodyPr/>
        <a:lstStyle/>
        <a:p>
          <a:r>
            <a:rPr lang="ru-RU" dirty="0">
              <a:latin typeface="Times New Roman" pitchFamily="18" charset="0"/>
              <a:cs typeface="Times New Roman" pitchFamily="18" charset="0"/>
            </a:rPr>
            <a:t>Оконченные</a:t>
          </a:r>
          <a:r>
            <a:rPr lang="ru-RU" dirty="0"/>
            <a:t> </a:t>
          </a:r>
        </a:p>
      </dgm:t>
    </dgm:pt>
    <dgm:pt modelId="{4A5806CD-FC08-48FE-9797-12A0081E2E47}" type="parTrans" cxnId="{A7DF5C62-850B-414E-9801-F073E4A3D0C3}">
      <dgm:prSet/>
      <dgm:spPr/>
      <dgm:t>
        <a:bodyPr/>
        <a:lstStyle/>
        <a:p>
          <a:endParaRPr lang="ru-RU"/>
        </a:p>
      </dgm:t>
    </dgm:pt>
    <dgm:pt modelId="{8D2C9303-D0FE-438C-9221-1A4A1375EB83}" type="sibTrans" cxnId="{A7DF5C62-850B-414E-9801-F073E4A3D0C3}">
      <dgm:prSet/>
      <dgm:spPr/>
      <dgm:t>
        <a:bodyPr/>
        <a:lstStyle/>
        <a:p>
          <a:endParaRPr lang="ru-RU"/>
        </a:p>
      </dgm:t>
    </dgm:pt>
    <dgm:pt modelId="{E503064C-7855-4A1C-8143-5E7451A8B2B9}" type="pres">
      <dgm:prSet presAssocID="{2C96CCCD-2514-4C6E-A055-7884476E47F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225DDE-64EF-4277-99E2-B8E04F1B2AC5}" type="pres">
      <dgm:prSet presAssocID="{87AF7F03-4371-4168-8643-A47B99DD7741}" presName="root" presStyleCnt="0"/>
      <dgm:spPr/>
    </dgm:pt>
    <dgm:pt modelId="{616A7636-55FB-4D53-ACEE-62C5103D3429}" type="pres">
      <dgm:prSet presAssocID="{87AF7F03-4371-4168-8643-A47B99DD7741}" presName="rootComposite" presStyleCnt="0"/>
      <dgm:spPr/>
    </dgm:pt>
    <dgm:pt modelId="{397004E8-AC22-42F3-AA38-69AC89E20995}" type="pres">
      <dgm:prSet presAssocID="{87AF7F03-4371-4168-8643-A47B99DD7741}" presName="rootText" presStyleLbl="node1" presStyleIdx="0" presStyleCnt="2"/>
      <dgm:spPr/>
    </dgm:pt>
    <dgm:pt modelId="{608F85B1-E2B5-49F4-A003-DCF9A1DCBD5B}" type="pres">
      <dgm:prSet presAssocID="{87AF7F03-4371-4168-8643-A47B99DD7741}" presName="rootConnector" presStyleLbl="node1" presStyleIdx="0" presStyleCnt="2"/>
      <dgm:spPr/>
    </dgm:pt>
    <dgm:pt modelId="{E8BA209A-C10A-47F9-9007-4BE2432E21C8}" type="pres">
      <dgm:prSet presAssocID="{87AF7F03-4371-4168-8643-A47B99DD7741}" presName="childShape" presStyleCnt="0"/>
      <dgm:spPr/>
    </dgm:pt>
    <dgm:pt modelId="{8D4BB063-6422-400E-A11B-930CBB36F545}" type="pres">
      <dgm:prSet presAssocID="{A84A9B0F-62C0-4940-8577-AF122255426E}" presName="Name13" presStyleLbl="parChTrans1D2" presStyleIdx="0" presStyleCnt="2"/>
      <dgm:spPr/>
    </dgm:pt>
    <dgm:pt modelId="{7973331F-C2AE-4767-BFC0-5785782097EE}" type="pres">
      <dgm:prSet presAssocID="{D7BAC747-230C-4B15-A2D2-D85170CF936B}" presName="childText" presStyleLbl="bgAcc1" presStyleIdx="0" presStyleCnt="2">
        <dgm:presLayoutVars>
          <dgm:bulletEnabled val="1"/>
        </dgm:presLayoutVars>
      </dgm:prSet>
      <dgm:spPr/>
    </dgm:pt>
    <dgm:pt modelId="{0B58B405-8A0B-4AC6-842B-3CA3EAA8481A}" type="pres">
      <dgm:prSet presAssocID="{0255BCE4-F695-4110-BC0C-F11EB6B8F55B}" presName="Name13" presStyleLbl="parChTrans1D2" presStyleIdx="1" presStyleCnt="2"/>
      <dgm:spPr/>
    </dgm:pt>
    <dgm:pt modelId="{BE0EA999-EC12-4F30-B8E7-82795627952D}" type="pres">
      <dgm:prSet presAssocID="{9BCBB8CE-0598-4524-BC1E-EEAF486BEE77}" presName="childText" presStyleLbl="bgAcc1" presStyleIdx="1" presStyleCnt="2" custLinFactNeighborX="665" custLinFactNeighborY="2868">
        <dgm:presLayoutVars>
          <dgm:bulletEnabled val="1"/>
        </dgm:presLayoutVars>
      </dgm:prSet>
      <dgm:spPr/>
    </dgm:pt>
    <dgm:pt modelId="{87F3E31C-BD2A-4619-BC51-DDDAAD3A271B}" type="pres">
      <dgm:prSet presAssocID="{9273015F-FD82-47DC-85B6-794130BAB65D}" presName="root" presStyleCnt="0"/>
      <dgm:spPr/>
    </dgm:pt>
    <dgm:pt modelId="{2640963C-EDE0-4C72-A1F1-B6F185ED7849}" type="pres">
      <dgm:prSet presAssocID="{9273015F-FD82-47DC-85B6-794130BAB65D}" presName="rootComposite" presStyleCnt="0"/>
      <dgm:spPr/>
    </dgm:pt>
    <dgm:pt modelId="{178C711F-85E2-4A24-A9AF-8781ED176455}" type="pres">
      <dgm:prSet presAssocID="{9273015F-FD82-47DC-85B6-794130BAB65D}" presName="rootText" presStyleLbl="node1" presStyleIdx="1" presStyleCnt="2"/>
      <dgm:spPr/>
    </dgm:pt>
    <dgm:pt modelId="{692C4EB3-B6AB-4FAC-8548-4C4897778C1E}" type="pres">
      <dgm:prSet presAssocID="{9273015F-FD82-47DC-85B6-794130BAB65D}" presName="rootConnector" presStyleLbl="node1" presStyleIdx="1" presStyleCnt="2"/>
      <dgm:spPr/>
    </dgm:pt>
    <dgm:pt modelId="{2A27FBA1-03F8-44C6-BA6A-D312DBE90A42}" type="pres">
      <dgm:prSet presAssocID="{9273015F-FD82-47DC-85B6-794130BAB65D}" presName="childShape" presStyleCnt="0"/>
      <dgm:spPr/>
    </dgm:pt>
  </dgm:ptLst>
  <dgm:cxnLst>
    <dgm:cxn modelId="{A7DF5C62-850B-414E-9801-F073E4A3D0C3}" srcId="{2C96CCCD-2514-4C6E-A055-7884476E47FB}" destId="{9273015F-FD82-47DC-85B6-794130BAB65D}" srcOrd="1" destOrd="0" parTransId="{4A5806CD-FC08-48FE-9797-12A0081E2E47}" sibTransId="{8D2C9303-D0FE-438C-9221-1A4A1375EB83}"/>
    <dgm:cxn modelId="{50083845-D4DF-4C2C-B4DA-B1BEDFE7366E}" type="presOf" srcId="{0255BCE4-F695-4110-BC0C-F11EB6B8F55B}" destId="{0B58B405-8A0B-4AC6-842B-3CA3EAA8481A}" srcOrd="0" destOrd="0" presId="urn:microsoft.com/office/officeart/2005/8/layout/hierarchy3"/>
    <dgm:cxn modelId="{B9EB1748-D477-451A-995F-A8339AD74B9B}" type="presOf" srcId="{D7BAC747-230C-4B15-A2D2-D85170CF936B}" destId="{7973331F-C2AE-4767-BFC0-5785782097EE}" srcOrd="0" destOrd="0" presId="urn:microsoft.com/office/officeart/2005/8/layout/hierarchy3"/>
    <dgm:cxn modelId="{FA597E49-C185-4BF3-84D7-0889065B2F99}" type="presOf" srcId="{9273015F-FD82-47DC-85B6-794130BAB65D}" destId="{692C4EB3-B6AB-4FAC-8548-4C4897778C1E}" srcOrd="1" destOrd="0" presId="urn:microsoft.com/office/officeart/2005/8/layout/hierarchy3"/>
    <dgm:cxn modelId="{59BE496C-722D-4412-BFF4-873FE4857CE1}" type="presOf" srcId="{9BCBB8CE-0598-4524-BC1E-EEAF486BEE77}" destId="{BE0EA999-EC12-4F30-B8E7-82795627952D}" srcOrd="0" destOrd="0" presId="urn:microsoft.com/office/officeart/2005/8/layout/hierarchy3"/>
    <dgm:cxn modelId="{1999E27F-7DD1-4B2C-B095-1DFFB1CED1CB}" srcId="{87AF7F03-4371-4168-8643-A47B99DD7741}" destId="{9BCBB8CE-0598-4524-BC1E-EEAF486BEE77}" srcOrd="1" destOrd="0" parTransId="{0255BCE4-F695-4110-BC0C-F11EB6B8F55B}" sibTransId="{02FEF205-E40F-4545-A372-232212ABC1E2}"/>
    <dgm:cxn modelId="{00880097-6147-4488-8389-3594E43C00BC}" srcId="{87AF7F03-4371-4168-8643-A47B99DD7741}" destId="{D7BAC747-230C-4B15-A2D2-D85170CF936B}" srcOrd="0" destOrd="0" parTransId="{A84A9B0F-62C0-4940-8577-AF122255426E}" sibTransId="{E417FB9C-8BA9-424E-A2E8-399107F4EC14}"/>
    <dgm:cxn modelId="{A07CDD9E-19A8-4B81-BD4E-F623B5279147}" type="presOf" srcId="{87AF7F03-4371-4168-8643-A47B99DD7741}" destId="{608F85B1-E2B5-49F4-A003-DCF9A1DCBD5B}" srcOrd="1" destOrd="0" presId="urn:microsoft.com/office/officeart/2005/8/layout/hierarchy3"/>
    <dgm:cxn modelId="{C24EAEAB-6411-4995-8476-3CD9B2AF4993}" type="presOf" srcId="{2C96CCCD-2514-4C6E-A055-7884476E47FB}" destId="{E503064C-7855-4A1C-8143-5E7451A8B2B9}" srcOrd="0" destOrd="0" presId="urn:microsoft.com/office/officeart/2005/8/layout/hierarchy3"/>
    <dgm:cxn modelId="{3E9DF2B0-09AB-4233-BE76-F8B32EB52F04}" type="presOf" srcId="{87AF7F03-4371-4168-8643-A47B99DD7741}" destId="{397004E8-AC22-42F3-AA38-69AC89E20995}" srcOrd="0" destOrd="0" presId="urn:microsoft.com/office/officeart/2005/8/layout/hierarchy3"/>
    <dgm:cxn modelId="{81229ECF-42FC-4AB3-A3C2-01278B42B1FB}" srcId="{2C96CCCD-2514-4C6E-A055-7884476E47FB}" destId="{87AF7F03-4371-4168-8643-A47B99DD7741}" srcOrd="0" destOrd="0" parTransId="{EA500189-D14D-4A8D-A7A5-3A15420E5658}" sibTransId="{F97B9ABA-0542-4098-92F8-5D9FDFB68464}"/>
    <dgm:cxn modelId="{EF2471EC-15D2-4A31-9B69-0296AFA5D8CF}" type="presOf" srcId="{A84A9B0F-62C0-4940-8577-AF122255426E}" destId="{8D4BB063-6422-400E-A11B-930CBB36F545}" srcOrd="0" destOrd="0" presId="urn:microsoft.com/office/officeart/2005/8/layout/hierarchy3"/>
    <dgm:cxn modelId="{68FE5BF3-C76E-414F-9A09-652A2DF18BCC}" type="presOf" srcId="{9273015F-FD82-47DC-85B6-794130BAB65D}" destId="{178C711F-85E2-4A24-A9AF-8781ED176455}" srcOrd="0" destOrd="0" presId="urn:microsoft.com/office/officeart/2005/8/layout/hierarchy3"/>
    <dgm:cxn modelId="{ED1754B8-1255-4F32-B681-696642D71447}" type="presParOf" srcId="{E503064C-7855-4A1C-8143-5E7451A8B2B9}" destId="{E9225DDE-64EF-4277-99E2-B8E04F1B2AC5}" srcOrd="0" destOrd="0" presId="urn:microsoft.com/office/officeart/2005/8/layout/hierarchy3"/>
    <dgm:cxn modelId="{00650C93-305B-403F-B1EA-48BE570F6E51}" type="presParOf" srcId="{E9225DDE-64EF-4277-99E2-B8E04F1B2AC5}" destId="{616A7636-55FB-4D53-ACEE-62C5103D3429}" srcOrd="0" destOrd="0" presId="urn:microsoft.com/office/officeart/2005/8/layout/hierarchy3"/>
    <dgm:cxn modelId="{EC0F24AD-E2DF-437C-8EAD-0AC920A52463}" type="presParOf" srcId="{616A7636-55FB-4D53-ACEE-62C5103D3429}" destId="{397004E8-AC22-42F3-AA38-69AC89E20995}" srcOrd="0" destOrd="0" presId="urn:microsoft.com/office/officeart/2005/8/layout/hierarchy3"/>
    <dgm:cxn modelId="{E60E5D13-5A39-43D7-8BB1-0AC99E9A8797}" type="presParOf" srcId="{616A7636-55FB-4D53-ACEE-62C5103D3429}" destId="{608F85B1-E2B5-49F4-A003-DCF9A1DCBD5B}" srcOrd="1" destOrd="0" presId="urn:microsoft.com/office/officeart/2005/8/layout/hierarchy3"/>
    <dgm:cxn modelId="{325F47E8-5FAE-4869-A751-DCE352032E63}" type="presParOf" srcId="{E9225DDE-64EF-4277-99E2-B8E04F1B2AC5}" destId="{E8BA209A-C10A-47F9-9007-4BE2432E21C8}" srcOrd="1" destOrd="0" presId="urn:microsoft.com/office/officeart/2005/8/layout/hierarchy3"/>
    <dgm:cxn modelId="{4511010E-091D-4155-96C0-2A7222877B5A}" type="presParOf" srcId="{E8BA209A-C10A-47F9-9007-4BE2432E21C8}" destId="{8D4BB063-6422-400E-A11B-930CBB36F545}" srcOrd="0" destOrd="0" presId="urn:microsoft.com/office/officeart/2005/8/layout/hierarchy3"/>
    <dgm:cxn modelId="{558EDF30-F738-43B6-838E-C5C98D4ECF19}" type="presParOf" srcId="{E8BA209A-C10A-47F9-9007-4BE2432E21C8}" destId="{7973331F-C2AE-4767-BFC0-5785782097EE}" srcOrd="1" destOrd="0" presId="urn:microsoft.com/office/officeart/2005/8/layout/hierarchy3"/>
    <dgm:cxn modelId="{A96094E6-ADDA-44A3-BC12-E31869CF2798}" type="presParOf" srcId="{E8BA209A-C10A-47F9-9007-4BE2432E21C8}" destId="{0B58B405-8A0B-4AC6-842B-3CA3EAA8481A}" srcOrd="2" destOrd="0" presId="urn:microsoft.com/office/officeart/2005/8/layout/hierarchy3"/>
    <dgm:cxn modelId="{96A7B322-B27C-4E9A-BE7D-64A8A4753E0D}" type="presParOf" srcId="{E8BA209A-C10A-47F9-9007-4BE2432E21C8}" destId="{BE0EA999-EC12-4F30-B8E7-82795627952D}" srcOrd="3" destOrd="0" presId="urn:microsoft.com/office/officeart/2005/8/layout/hierarchy3"/>
    <dgm:cxn modelId="{225E233E-9B1A-4146-852E-931D425ABFA5}" type="presParOf" srcId="{E503064C-7855-4A1C-8143-5E7451A8B2B9}" destId="{87F3E31C-BD2A-4619-BC51-DDDAAD3A271B}" srcOrd="1" destOrd="0" presId="urn:microsoft.com/office/officeart/2005/8/layout/hierarchy3"/>
    <dgm:cxn modelId="{CD327CDC-97BE-4A16-B849-871C6150460F}" type="presParOf" srcId="{87F3E31C-BD2A-4619-BC51-DDDAAD3A271B}" destId="{2640963C-EDE0-4C72-A1F1-B6F185ED7849}" srcOrd="0" destOrd="0" presId="urn:microsoft.com/office/officeart/2005/8/layout/hierarchy3"/>
    <dgm:cxn modelId="{0AE39886-14A3-432E-8D1B-1AC4355EDDF1}" type="presParOf" srcId="{2640963C-EDE0-4C72-A1F1-B6F185ED7849}" destId="{178C711F-85E2-4A24-A9AF-8781ED176455}" srcOrd="0" destOrd="0" presId="urn:microsoft.com/office/officeart/2005/8/layout/hierarchy3"/>
    <dgm:cxn modelId="{791D55E8-7141-44F2-B47C-F88F49ED2F5D}" type="presParOf" srcId="{2640963C-EDE0-4C72-A1F1-B6F185ED7849}" destId="{692C4EB3-B6AB-4FAC-8548-4C4897778C1E}" srcOrd="1" destOrd="0" presId="urn:microsoft.com/office/officeart/2005/8/layout/hierarchy3"/>
    <dgm:cxn modelId="{57CDEC2B-C804-422F-BF14-61375A913ED3}" type="presParOf" srcId="{87F3E31C-BD2A-4619-BC51-DDDAAD3A271B}" destId="{2A27FBA1-03F8-44C6-BA6A-D312DBE90A4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60D67D-D5D4-48FE-8F1B-5430B2C71A5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BAA590E-1741-4196-8EB5-681F9372C958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ru-RU" sz="19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Длящиеся</a:t>
          </a:r>
          <a:r>
            <a:rPr lang="ru-RU" sz="1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– действие (бездействие), сопряженное с последующим </a:t>
          </a:r>
        </a:p>
        <a:p>
          <a:pPr>
            <a:spcAft>
              <a:spcPts val="0"/>
            </a:spcAft>
          </a:pPr>
          <a:r>
            <a:rPr lang="ru-RU" sz="1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длительным невыполнением обязанностей, возложенных на виновного</a:t>
          </a:r>
        </a:p>
      </dgm:t>
    </dgm:pt>
    <dgm:pt modelId="{2ECC6723-CDA2-4D90-A696-AC747EBA244B}" type="parTrans" cxnId="{021AC410-0287-4E16-8A4A-05365C6C72E0}">
      <dgm:prSet/>
      <dgm:spPr/>
      <dgm:t>
        <a:bodyPr/>
        <a:lstStyle/>
        <a:p>
          <a:endParaRPr lang="ru-RU"/>
        </a:p>
      </dgm:t>
    </dgm:pt>
    <dgm:pt modelId="{014F7C07-9DD5-488A-B172-6F9EEA710AE2}" type="sibTrans" cxnId="{021AC410-0287-4E16-8A4A-05365C6C72E0}">
      <dgm:prSet/>
      <dgm:spPr/>
      <dgm:t>
        <a:bodyPr/>
        <a:lstStyle/>
        <a:p>
          <a:endParaRPr lang="ru-RU"/>
        </a:p>
      </dgm:t>
    </dgm:pt>
    <dgm:pt modelId="{50EA2E95-1BD7-4DD8-99CB-096D46740613}">
      <dgm:prSet phldrT="[Текст]" custT="1"/>
      <dgm:spPr/>
      <dgm:t>
        <a:bodyPr/>
        <a:lstStyle/>
        <a:p>
          <a:r>
            <a:rPr lang="ru-RU" sz="19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Продолжаемые</a:t>
          </a:r>
          <a:r>
            <a:rPr lang="ru-RU" sz="1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– состоят из ряда тождественных деяний, направленных к достижению единой цели и объединенных единым умыслом</a:t>
          </a:r>
        </a:p>
      </dgm:t>
    </dgm:pt>
    <dgm:pt modelId="{C651060D-1337-4A8C-AA99-FDF74C4EE376}" type="parTrans" cxnId="{621220F6-E7D2-4236-8274-388B77F70388}">
      <dgm:prSet/>
      <dgm:spPr/>
      <dgm:t>
        <a:bodyPr/>
        <a:lstStyle/>
        <a:p>
          <a:endParaRPr lang="ru-RU"/>
        </a:p>
      </dgm:t>
    </dgm:pt>
    <dgm:pt modelId="{2B5FF99E-0503-4553-9094-5830EADB3A98}" type="sibTrans" cxnId="{621220F6-E7D2-4236-8274-388B77F70388}">
      <dgm:prSet/>
      <dgm:spPr/>
      <dgm:t>
        <a:bodyPr/>
        <a:lstStyle/>
        <a:p>
          <a:endParaRPr lang="ru-RU"/>
        </a:p>
      </dgm:t>
    </dgm:pt>
    <dgm:pt modelId="{291EE526-A8C7-4C26-88F1-EB5FFCBF41FC}">
      <dgm:prSet phldrT="[Текст]" custT="1"/>
      <dgm:spPr/>
      <dgm:t>
        <a:bodyPr/>
        <a:lstStyle/>
        <a:p>
          <a:r>
            <a:rPr lang="ru-RU" sz="19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Составные </a:t>
          </a:r>
          <a:r>
            <a:rPr lang="ru-RU" sz="1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– состоят из двух или нескольких самостоятельных преступлений, образующих единое преступление, ответственность за которые предусмотрена отдельной статьей </a:t>
          </a:r>
        </a:p>
      </dgm:t>
    </dgm:pt>
    <dgm:pt modelId="{A1F4C7D9-F9FA-446E-862E-1EBAA45B5F0D}" type="parTrans" cxnId="{385952BA-82D1-4F4D-9550-68C349170347}">
      <dgm:prSet/>
      <dgm:spPr/>
      <dgm:t>
        <a:bodyPr/>
        <a:lstStyle/>
        <a:p>
          <a:endParaRPr lang="ru-RU"/>
        </a:p>
      </dgm:t>
    </dgm:pt>
    <dgm:pt modelId="{1FCC56C5-E930-4CF8-B34D-E847D395515F}" type="sibTrans" cxnId="{385952BA-82D1-4F4D-9550-68C349170347}">
      <dgm:prSet/>
      <dgm:spPr/>
      <dgm:t>
        <a:bodyPr/>
        <a:lstStyle/>
        <a:p>
          <a:endParaRPr lang="ru-RU"/>
        </a:p>
      </dgm:t>
    </dgm:pt>
    <dgm:pt modelId="{81D480B4-8481-4064-8272-AA311DF18808}">
      <dgm:prSet custT="1"/>
      <dgm:spPr/>
      <dgm:t>
        <a:bodyPr/>
        <a:lstStyle/>
        <a:p>
          <a:r>
            <a:rPr lang="ru-RU" sz="1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Преступления с альтернативно предусмотренными действиями </a:t>
          </a:r>
        </a:p>
      </dgm:t>
    </dgm:pt>
    <dgm:pt modelId="{41C3718D-36D9-4FC7-87CE-C9C794FA08DA}" type="parTrans" cxnId="{DFC86285-7B0E-44AA-93E2-6E73D63DE116}">
      <dgm:prSet/>
      <dgm:spPr/>
      <dgm:t>
        <a:bodyPr/>
        <a:lstStyle/>
        <a:p>
          <a:endParaRPr lang="ru-RU"/>
        </a:p>
      </dgm:t>
    </dgm:pt>
    <dgm:pt modelId="{71F5686A-A5C2-4349-A466-B730476B6656}" type="sibTrans" cxnId="{DFC86285-7B0E-44AA-93E2-6E73D63DE116}">
      <dgm:prSet/>
      <dgm:spPr/>
      <dgm:t>
        <a:bodyPr/>
        <a:lstStyle/>
        <a:p>
          <a:endParaRPr lang="ru-RU"/>
        </a:p>
      </dgm:t>
    </dgm:pt>
    <dgm:pt modelId="{209F63D7-DC80-417B-B5B5-6307E058B4FC}">
      <dgm:prSet custT="1"/>
      <dgm:spPr/>
      <dgm:t>
        <a:bodyPr/>
        <a:lstStyle/>
        <a:p>
          <a:r>
            <a:rPr lang="ru-RU" sz="1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Преступления с двумя обязательными действиями</a:t>
          </a:r>
        </a:p>
      </dgm:t>
    </dgm:pt>
    <dgm:pt modelId="{35132941-5223-4150-917E-61F8C6443ECB}" type="parTrans" cxnId="{1C59E5B7-2AEA-415D-A39E-F6A58F04ECE0}">
      <dgm:prSet/>
      <dgm:spPr/>
      <dgm:t>
        <a:bodyPr/>
        <a:lstStyle/>
        <a:p>
          <a:endParaRPr lang="ru-RU"/>
        </a:p>
      </dgm:t>
    </dgm:pt>
    <dgm:pt modelId="{29F3AC27-9F6A-4162-AA3E-B82C4DA7BB06}" type="sibTrans" cxnId="{1C59E5B7-2AEA-415D-A39E-F6A58F04ECE0}">
      <dgm:prSet/>
      <dgm:spPr/>
      <dgm:t>
        <a:bodyPr/>
        <a:lstStyle/>
        <a:p>
          <a:endParaRPr lang="ru-RU"/>
        </a:p>
      </dgm:t>
    </dgm:pt>
    <dgm:pt modelId="{5A7FB725-70E3-4C60-8661-E307670B36BD}">
      <dgm:prSet custT="1"/>
      <dgm:spPr/>
      <dgm:t>
        <a:bodyPr/>
        <a:lstStyle/>
        <a:p>
          <a:r>
            <a:rPr lang="ru-RU" sz="1900" b="1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Двуобъектные</a:t>
          </a:r>
          <a:r>
            <a:rPr lang="ru-RU" sz="1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или </a:t>
          </a:r>
          <a:r>
            <a:rPr lang="ru-RU" sz="1900" b="1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многообъектные</a:t>
          </a:r>
          <a:r>
            <a:rPr lang="ru-RU" sz="1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преступления, могут совпадать с составными</a:t>
          </a:r>
        </a:p>
      </dgm:t>
    </dgm:pt>
    <dgm:pt modelId="{4454045F-C257-4B45-BACC-14F72CB55CEA}" type="parTrans" cxnId="{9CA74D7A-8479-462A-907B-24B6255B135E}">
      <dgm:prSet/>
      <dgm:spPr/>
      <dgm:t>
        <a:bodyPr/>
        <a:lstStyle/>
        <a:p>
          <a:endParaRPr lang="ru-RU"/>
        </a:p>
      </dgm:t>
    </dgm:pt>
    <dgm:pt modelId="{23E7723D-9F9F-4DC9-A1CF-C3BDB6A7B839}" type="sibTrans" cxnId="{9CA74D7A-8479-462A-907B-24B6255B135E}">
      <dgm:prSet/>
      <dgm:spPr/>
      <dgm:t>
        <a:bodyPr/>
        <a:lstStyle/>
        <a:p>
          <a:endParaRPr lang="ru-RU"/>
        </a:p>
      </dgm:t>
    </dgm:pt>
    <dgm:pt modelId="{003BFBD7-3A2F-4D31-A02A-74ECE940AE47}" type="pres">
      <dgm:prSet presAssocID="{7960D67D-D5D4-48FE-8F1B-5430B2C71A5E}" presName="linear" presStyleCnt="0">
        <dgm:presLayoutVars>
          <dgm:dir/>
          <dgm:animLvl val="lvl"/>
          <dgm:resizeHandles val="exact"/>
        </dgm:presLayoutVars>
      </dgm:prSet>
      <dgm:spPr/>
    </dgm:pt>
    <dgm:pt modelId="{C35EB8AB-873D-448F-8066-EA7F2A7CF828}" type="pres">
      <dgm:prSet presAssocID="{5BAA590E-1741-4196-8EB5-681F9372C958}" presName="parentLin" presStyleCnt="0"/>
      <dgm:spPr/>
    </dgm:pt>
    <dgm:pt modelId="{282A6F3D-FE94-4DFF-AD17-8E0FC4EBD91E}" type="pres">
      <dgm:prSet presAssocID="{5BAA590E-1741-4196-8EB5-681F9372C958}" presName="parentLeftMargin" presStyleLbl="node1" presStyleIdx="0" presStyleCnt="6"/>
      <dgm:spPr/>
    </dgm:pt>
    <dgm:pt modelId="{CCEA05E1-8538-462A-9CF6-2074432381E1}" type="pres">
      <dgm:prSet presAssocID="{5BAA590E-1741-4196-8EB5-681F9372C958}" presName="parentText" presStyleLbl="node1" presStyleIdx="0" presStyleCnt="6" custScaleX="139171" custScaleY="212073">
        <dgm:presLayoutVars>
          <dgm:chMax val="0"/>
          <dgm:bulletEnabled val="1"/>
        </dgm:presLayoutVars>
      </dgm:prSet>
      <dgm:spPr/>
    </dgm:pt>
    <dgm:pt modelId="{4CC68523-BCFE-41A4-B66A-28AFAFDA0BCB}" type="pres">
      <dgm:prSet presAssocID="{5BAA590E-1741-4196-8EB5-681F9372C958}" presName="negativeSpace" presStyleCnt="0"/>
      <dgm:spPr/>
    </dgm:pt>
    <dgm:pt modelId="{6090A46D-63BE-4F27-BF39-EAD3A208DC2D}" type="pres">
      <dgm:prSet presAssocID="{5BAA590E-1741-4196-8EB5-681F9372C958}" presName="childText" presStyleLbl="conFgAcc1" presStyleIdx="0" presStyleCnt="6">
        <dgm:presLayoutVars>
          <dgm:bulletEnabled val="1"/>
        </dgm:presLayoutVars>
      </dgm:prSet>
      <dgm:spPr/>
    </dgm:pt>
    <dgm:pt modelId="{B3849AE8-FB85-48D3-9451-997F83047E43}" type="pres">
      <dgm:prSet presAssocID="{014F7C07-9DD5-488A-B172-6F9EEA710AE2}" presName="spaceBetweenRectangles" presStyleCnt="0"/>
      <dgm:spPr/>
    </dgm:pt>
    <dgm:pt modelId="{9D6FED43-9378-4B2E-8214-C04CA08D4BAC}" type="pres">
      <dgm:prSet presAssocID="{50EA2E95-1BD7-4DD8-99CB-096D46740613}" presName="parentLin" presStyleCnt="0"/>
      <dgm:spPr/>
    </dgm:pt>
    <dgm:pt modelId="{2F93904A-2D74-4E3E-81AE-30AE78DB9703}" type="pres">
      <dgm:prSet presAssocID="{50EA2E95-1BD7-4DD8-99CB-096D46740613}" presName="parentLeftMargin" presStyleLbl="node1" presStyleIdx="0" presStyleCnt="6"/>
      <dgm:spPr/>
    </dgm:pt>
    <dgm:pt modelId="{99B49CFA-2094-47AA-AE52-86012A87EAF4}" type="pres">
      <dgm:prSet presAssocID="{50EA2E95-1BD7-4DD8-99CB-096D46740613}" presName="parentText" presStyleLbl="node1" presStyleIdx="1" presStyleCnt="6" custScaleX="141475" custScaleY="189037">
        <dgm:presLayoutVars>
          <dgm:chMax val="0"/>
          <dgm:bulletEnabled val="1"/>
        </dgm:presLayoutVars>
      </dgm:prSet>
      <dgm:spPr/>
    </dgm:pt>
    <dgm:pt modelId="{73B939B7-4827-4774-B43B-172D02EFDBD7}" type="pres">
      <dgm:prSet presAssocID="{50EA2E95-1BD7-4DD8-99CB-096D46740613}" presName="negativeSpace" presStyleCnt="0"/>
      <dgm:spPr/>
    </dgm:pt>
    <dgm:pt modelId="{5457071A-DCAC-446A-A7B7-58A871A14878}" type="pres">
      <dgm:prSet presAssocID="{50EA2E95-1BD7-4DD8-99CB-096D46740613}" presName="childText" presStyleLbl="conFgAcc1" presStyleIdx="1" presStyleCnt="6">
        <dgm:presLayoutVars>
          <dgm:bulletEnabled val="1"/>
        </dgm:presLayoutVars>
      </dgm:prSet>
      <dgm:spPr/>
    </dgm:pt>
    <dgm:pt modelId="{09650EA0-D0AD-43EF-9B46-F37021B702A6}" type="pres">
      <dgm:prSet presAssocID="{2B5FF99E-0503-4553-9094-5830EADB3A98}" presName="spaceBetweenRectangles" presStyleCnt="0"/>
      <dgm:spPr/>
    </dgm:pt>
    <dgm:pt modelId="{4F72DADE-4FE5-4073-B6F6-EDD756D23BA1}" type="pres">
      <dgm:prSet presAssocID="{291EE526-A8C7-4C26-88F1-EB5FFCBF41FC}" presName="parentLin" presStyleCnt="0"/>
      <dgm:spPr/>
    </dgm:pt>
    <dgm:pt modelId="{147ADE17-5D5E-4CDC-8B4A-03ACACB2A2BA}" type="pres">
      <dgm:prSet presAssocID="{291EE526-A8C7-4C26-88F1-EB5FFCBF41FC}" presName="parentLeftMargin" presStyleLbl="node1" presStyleIdx="1" presStyleCnt="6"/>
      <dgm:spPr/>
    </dgm:pt>
    <dgm:pt modelId="{3EA89DCA-5BA4-45CC-8B0D-45ED4E6BE364}" type="pres">
      <dgm:prSet presAssocID="{291EE526-A8C7-4C26-88F1-EB5FFCBF41FC}" presName="parentText" presStyleLbl="node1" presStyleIdx="2" presStyleCnt="6" custScaleX="139171" custScaleY="195166" custLinFactNeighborX="-804" custLinFactNeighborY="-5259">
        <dgm:presLayoutVars>
          <dgm:chMax val="0"/>
          <dgm:bulletEnabled val="1"/>
        </dgm:presLayoutVars>
      </dgm:prSet>
      <dgm:spPr/>
    </dgm:pt>
    <dgm:pt modelId="{64091A06-8E5A-420F-8057-27BE932DA4E1}" type="pres">
      <dgm:prSet presAssocID="{291EE526-A8C7-4C26-88F1-EB5FFCBF41FC}" presName="negativeSpace" presStyleCnt="0"/>
      <dgm:spPr/>
    </dgm:pt>
    <dgm:pt modelId="{9BFCF787-4D08-48D2-AFE3-FBAAB6AB2C30}" type="pres">
      <dgm:prSet presAssocID="{291EE526-A8C7-4C26-88F1-EB5FFCBF41FC}" presName="childText" presStyleLbl="conFgAcc1" presStyleIdx="2" presStyleCnt="6">
        <dgm:presLayoutVars>
          <dgm:bulletEnabled val="1"/>
        </dgm:presLayoutVars>
      </dgm:prSet>
      <dgm:spPr/>
    </dgm:pt>
    <dgm:pt modelId="{EEE6F065-6FE9-40CE-8915-44D908EF3173}" type="pres">
      <dgm:prSet presAssocID="{1FCC56C5-E930-4CF8-B34D-E847D395515F}" presName="spaceBetweenRectangles" presStyleCnt="0"/>
      <dgm:spPr/>
    </dgm:pt>
    <dgm:pt modelId="{A367200F-E97C-423E-A434-C855CEFA1D20}" type="pres">
      <dgm:prSet presAssocID="{81D480B4-8481-4064-8272-AA311DF18808}" presName="parentLin" presStyleCnt="0"/>
      <dgm:spPr/>
    </dgm:pt>
    <dgm:pt modelId="{CE945E6A-CEEB-4A2F-BB80-228D89BEEAFD}" type="pres">
      <dgm:prSet presAssocID="{81D480B4-8481-4064-8272-AA311DF18808}" presName="parentLeftMargin" presStyleLbl="node1" presStyleIdx="2" presStyleCnt="6"/>
      <dgm:spPr/>
    </dgm:pt>
    <dgm:pt modelId="{6BDDFF5C-D0EA-401B-B8A2-D54F0417F895}" type="pres">
      <dgm:prSet presAssocID="{81D480B4-8481-4064-8272-AA311DF18808}" presName="parentText" presStyleLbl="node1" presStyleIdx="3" presStyleCnt="6" custScaleX="135023" custLinFactNeighborX="12903" custLinFactNeighborY="-6035">
        <dgm:presLayoutVars>
          <dgm:chMax val="0"/>
          <dgm:bulletEnabled val="1"/>
        </dgm:presLayoutVars>
      </dgm:prSet>
      <dgm:spPr/>
    </dgm:pt>
    <dgm:pt modelId="{8D04221B-CD4E-4679-BD89-657522960199}" type="pres">
      <dgm:prSet presAssocID="{81D480B4-8481-4064-8272-AA311DF18808}" presName="negativeSpace" presStyleCnt="0"/>
      <dgm:spPr/>
    </dgm:pt>
    <dgm:pt modelId="{60D9B34B-881B-499F-8C34-CF3C4F074538}" type="pres">
      <dgm:prSet presAssocID="{81D480B4-8481-4064-8272-AA311DF18808}" presName="childText" presStyleLbl="conFgAcc1" presStyleIdx="3" presStyleCnt="6">
        <dgm:presLayoutVars>
          <dgm:bulletEnabled val="1"/>
        </dgm:presLayoutVars>
      </dgm:prSet>
      <dgm:spPr/>
    </dgm:pt>
    <dgm:pt modelId="{7AD2E22A-A423-4514-9DB9-A5A67690E7D4}" type="pres">
      <dgm:prSet presAssocID="{71F5686A-A5C2-4349-A466-B730476B6656}" presName="spaceBetweenRectangles" presStyleCnt="0"/>
      <dgm:spPr/>
    </dgm:pt>
    <dgm:pt modelId="{23B2000E-790C-4F07-9DAA-2C89E92FA678}" type="pres">
      <dgm:prSet presAssocID="{209F63D7-DC80-417B-B5B5-6307E058B4FC}" presName="parentLin" presStyleCnt="0"/>
      <dgm:spPr/>
    </dgm:pt>
    <dgm:pt modelId="{DD1C0660-56C5-40DD-8C8D-7CF82F13B01E}" type="pres">
      <dgm:prSet presAssocID="{209F63D7-DC80-417B-B5B5-6307E058B4FC}" presName="parentLeftMargin" presStyleLbl="node1" presStyleIdx="3" presStyleCnt="6"/>
      <dgm:spPr/>
    </dgm:pt>
    <dgm:pt modelId="{31A16B92-5200-408A-A778-C56A194B7E45}" type="pres">
      <dgm:prSet presAssocID="{209F63D7-DC80-417B-B5B5-6307E058B4FC}" presName="parentText" presStyleLbl="node1" presStyleIdx="4" presStyleCnt="6" custScaleX="142857">
        <dgm:presLayoutVars>
          <dgm:chMax val="0"/>
          <dgm:bulletEnabled val="1"/>
        </dgm:presLayoutVars>
      </dgm:prSet>
      <dgm:spPr/>
    </dgm:pt>
    <dgm:pt modelId="{6982EDA0-33BA-4C08-9274-E71019A154B8}" type="pres">
      <dgm:prSet presAssocID="{209F63D7-DC80-417B-B5B5-6307E058B4FC}" presName="negativeSpace" presStyleCnt="0"/>
      <dgm:spPr/>
    </dgm:pt>
    <dgm:pt modelId="{1885B14A-3AAC-4B31-BF96-131793EFE0E5}" type="pres">
      <dgm:prSet presAssocID="{209F63D7-DC80-417B-B5B5-6307E058B4FC}" presName="childText" presStyleLbl="conFgAcc1" presStyleIdx="4" presStyleCnt="6">
        <dgm:presLayoutVars>
          <dgm:bulletEnabled val="1"/>
        </dgm:presLayoutVars>
      </dgm:prSet>
      <dgm:spPr/>
    </dgm:pt>
    <dgm:pt modelId="{339348D4-6F04-44B3-A5E6-4C0FEB70F5A3}" type="pres">
      <dgm:prSet presAssocID="{29F3AC27-9F6A-4162-AA3E-B82C4DA7BB06}" presName="spaceBetweenRectangles" presStyleCnt="0"/>
      <dgm:spPr/>
    </dgm:pt>
    <dgm:pt modelId="{B181DF84-034D-4CD5-8B3F-41D6C98E4D75}" type="pres">
      <dgm:prSet presAssocID="{5A7FB725-70E3-4C60-8661-E307670B36BD}" presName="parentLin" presStyleCnt="0"/>
      <dgm:spPr/>
    </dgm:pt>
    <dgm:pt modelId="{849A8650-5A4E-4E52-A6EE-1942F56E1305}" type="pres">
      <dgm:prSet presAssocID="{5A7FB725-70E3-4C60-8661-E307670B36BD}" presName="parentLeftMargin" presStyleLbl="node1" presStyleIdx="4" presStyleCnt="6"/>
      <dgm:spPr/>
    </dgm:pt>
    <dgm:pt modelId="{4F0B9DA3-8BA3-40A8-B179-141DF2FEE4A6}" type="pres">
      <dgm:prSet presAssocID="{5A7FB725-70E3-4C60-8661-E307670B36BD}" presName="parentText" presStyleLbl="node1" presStyleIdx="5" presStyleCnt="6" custScaleX="142857" custScaleY="150541">
        <dgm:presLayoutVars>
          <dgm:chMax val="0"/>
          <dgm:bulletEnabled val="1"/>
        </dgm:presLayoutVars>
      </dgm:prSet>
      <dgm:spPr/>
    </dgm:pt>
    <dgm:pt modelId="{248ABE14-C7BD-49A7-9582-6E5E18A8249F}" type="pres">
      <dgm:prSet presAssocID="{5A7FB725-70E3-4C60-8661-E307670B36BD}" presName="negativeSpace" presStyleCnt="0"/>
      <dgm:spPr/>
    </dgm:pt>
    <dgm:pt modelId="{96FD1E1E-5345-4EAA-9698-DA17021154CD}" type="pres">
      <dgm:prSet presAssocID="{5A7FB725-70E3-4C60-8661-E307670B36B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EE05010-31B5-4B47-80D7-BAAA4C5AA80C}" type="presOf" srcId="{209F63D7-DC80-417B-B5B5-6307E058B4FC}" destId="{31A16B92-5200-408A-A778-C56A194B7E45}" srcOrd="1" destOrd="0" presId="urn:microsoft.com/office/officeart/2005/8/layout/list1"/>
    <dgm:cxn modelId="{021AC410-0287-4E16-8A4A-05365C6C72E0}" srcId="{7960D67D-D5D4-48FE-8F1B-5430B2C71A5E}" destId="{5BAA590E-1741-4196-8EB5-681F9372C958}" srcOrd="0" destOrd="0" parTransId="{2ECC6723-CDA2-4D90-A696-AC747EBA244B}" sibTransId="{014F7C07-9DD5-488A-B172-6F9EEA710AE2}"/>
    <dgm:cxn modelId="{0D0BEE1B-21B0-4900-8ED2-3BC952E1823F}" type="presOf" srcId="{7960D67D-D5D4-48FE-8F1B-5430B2C71A5E}" destId="{003BFBD7-3A2F-4D31-A02A-74ECE940AE47}" srcOrd="0" destOrd="0" presId="urn:microsoft.com/office/officeart/2005/8/layout/list1"/>
    <dgm:cxn modelId="{7EE66C2D-8A2A-4C90-A931-8A5AB006ADF1}" type="presOf" srcId="{291EE526-A8C7-4C26-88F1-EB5FFCBF41FC}" destId="{147ADE17-5D5E-4CDC-8B4A-03ACACB2A2BA}" srcOrd="0" destOrd="0" presId="urn:microsoft.com/office/officeart/2005/8/layout/list1"/>
    <dgm:cxn modelId="{5AF4DC40-6098-4782-8F2E-EF10C16E4934}" type="presOf" srcId="{5A7FB725-70E3-4C60-8661-E307670B36BD}" destId="{4F0B9DA3-8BA3-40A8-B179-141DF2FEE4A6}" srcOrd="1" destOrd="0" presId="urn:microsoft.com/office/officeart/2005/8/layout/list1"/>
    <dgm:cxn modelId="{1C298169-F8EF-400A-A8D8-9799F7A5DC55}" type="presOf" srcId="{209F63D7-DC80-417B-B5B5-6307E058B4FC}" destId="{DD1C0660-56C5-40DD-8C8D-7CF82F13B01E}" srcOrd="0" destOrd="0" presId="urn:microsoft.com/office/officeart/2005/8/layout/list1"/>
    <dgm:cxn modelId="{9CA74D7A-8479-462A-907B-24B6255B135E}" srcId="{7960D67D-D5D4-48FE-8F1B-5430B2C71A5E}" destId="{5A7FB725-70E3-4C60-8661-E307670B36BD}" srcOrd="5" destOrd="0" parTransId="{4454045F-C257-4B45-BACC-14F72CB55CEA}" sibTransId="{23E7723D-9F9F-4DC9-A1CF-C3BDB6A7B839}"/>
    <dgm:cxn modelId="{DFC86285-7B0E-44AA-93E2-6E73D63DE116}" srcId="{7960D67D-D5D4-48FE-8F1B-5430B2C71A5E}" destId="{81D480B4-8481-4064-8272-AA311DF18808}" srcOrd="3" destOrd="0" parTransId="{41C3718D-36D9-4FC7-87CE-C9C794FA08DA}" sibTransId="{71F5686A-A5C2-4349-A466-B730476B6656}"/>
    <dgm:cxn modelId="{DEC86796-4E47-4261-A939-DC5CA5DA52DC}" type="presOf" srcId="{291EE526-A8C7-4C26-88F1-EB5FFCBF41FC}" destId="{3EA89DCA-5BA4-45CC-8B0D-45ED4E6BE364}" srcOrd="1" destOrd="0" presId="urn:microsoft.com/office/officeart/2005/8/layout/list1"/>
    <dgm:cxn modelId="{AB05F49A-7E35-437C-91B4-F76EFDCDBE4B}" type="presOf" srcId="{5A7FB725-70E3-4C60-8661-E307670B36BD}" destId="{849A8650-5A4E-4E52-A6EE-1942F56E1305}" srcOrd="0" destOrd="0" presId="urn:microsoft.com/office/officeart/2005/8/layout/list1"/>
    <dgm:cxn modelId="{4C6E859B-5F8E-4C12-8094-62C93B4A6A20}" type="presOf" srcId="{5BAA590E-1741-4196-8EB5-681F9372C958}" destId="{282A6F3D-FE94-4DFF-AD17-8E0FC4EBD91E}" srcOrd="0" destOrd="0" presId="urn:microsoft.com/office/officeart/2005/8/layout/list1"/>
    <dgm:cxn modelId="{5F253AA2-DF72-49FE-B92E-94A6F94667BD}" type="presOf" srcId="{50EA2E95-1BD7-4DD8-99CB-096D46740613}" destId="{2F93904A-2D74-4E3E-81AE-30AE78DB9703}" srcOrd="0" destOrd="0" presId="urn:microsoft.com/office/officeart/2005/8/layout/list1"/>
    <dgm:cxn modelId="{966A62A7-A201-4CB3-A1C5-69005110BEAC}" type="presOf" srcId="{81D480B4-8481-4064-8272-AA311DF18808}" destId="{CE945E6A-CEEB-4A2F-BB80-228D89BEEAFD}" srcOrd="0" destOrd="0" presId="urn:microsoft.com/office/officeart/2005/8/layout/list1"/>
    <dgm:cxn modelId="{0243EDB6-F5E1-4E8A-BBAE-539049EB5B8F}" type="presOf" srcId="{5BAA590E-1741-4196-8EB5-681F9372C958}" destId="{CCEA05E1-8538-462A-9CF6-2074432381E1}" srcOrd="1" destOrd="0" presId="urn:microsoft.com/office/officeart/2005/8/layout/list1"/>
    <dgm:cxn modelId="{1C59E5B7-2AEA-415D-A39E-F6A58F04ECE0}" srcId="{7960D67D-D5D4-48FE-8F1B-5430B2C71A5E}" destId="{209F63D7-DC80-417B-B5B5-6307E058B4FC}" srcOrd="4" destOrd="0" parTransId="{35132941-5223-4150-917E-61F8C6443ECB}" sibTransId="{29F3AC27-9F6A-4162-AA3E-B82C4DA7BB06}"/>
    <dgm:cxn modelId="{CA2E1CBA-F45E-48A8-935F-60A31AB60911}" type="presOf" srcId="{81D480B4-8481-4064-8272-AA311DF18808}" destId="{6BDDFF5C-D0EA-401B-B8A2-D54F0417F895}" srcOrd="1" destOrd="0" presId="urn:microsoft.com/office/officeart/2005/8/layout/list1"/>
    <dgm:cxn modelId="{385952BA-82D1-4F4D-9550-68C349170347}" srcId="{7960D67D-D5D4-48FE-8F1B-5430B2C71A5E}" destId="{291EE526-A8C7-4C26-88F1-EB5FFCBF41FC}" srcOrd="2" destOrd="0" parTransId="{A1F4C7D9-F9FA-446E-862E-1EBAA45B5F0D}" sibTransId="{1FCC56C5-E930-4CF8-B34D-E847D395515F}"/>
    <dgm:cxn modelId="{621220F6-E7D2-4236-8274-388B77F70388}" srcId="{7960D67D-D5D4-48FE-8F1B-5430B2C71A5E}" destId="{50EA2E95-1BD7-4DD8-99CB-096D46740613}" srcOrd="1" destOrd="0" parTransId="{C651060D-1337-4A8C-AA99-FDF74C4EE376}" sibTransId="{2B5FF99E-0503-4553-9094-5830EADB3A98}"/>
    <dgm:cxn modelId="{DC02D2FF-6453-46DB-91C3-829147B175CB}" type="presOf" srcId="{50EA2E95-1BD7-4DD8-99CB-096D46740613}" destId="{99B49CFA-2094-47AA-AE52-86012A87EAF4}" srcOrd="1" destOrd="0" presId="urn:microsoft.com/office/officeart/2005/8/layout/list1"/>
    <dgm:cxn modelId="{AFD2E303-CDB8-4AAE-A302-490609CF26FE}" type="presParOf" srcId="{003BFBD7-3A2F-4D31-A02A-74ECE940AE47}" destId="{C35EB8AB-873D-448F-8066-EA7F2A7CF828}" srcOrd="0" destOrd="0" presId="urn:microsoft.com/office/officeart/2005/8/layout/list1"/>
    <dgm:cxn modelId="{9C0663A1-F7C0-40E0-8F7C-99740C09B336}" type="presParOf" srcId="{C35EB8AB-873D-448F-8066-EA7F2A7CF828}" destId="{282A6F3D-FE94-4DFF-AD17-8E0FC4EBD91E}" srcOrd="0" destOrd="0" presId="urn:microsoft.com/office/officeart/2005/8/layout/list1"/>
    <dgm:cxn modelId="{02B08E5E-43C4-4820-8A4D-E807500FE26E}" type="presParOf" srcId="{C35EB8AB-873D-448F-8066-EA7F2A7CF828}" destId="{CCEA05E1-8538-462A-9CF6-2074432381E1}" srcOrd="1" destOrd="0" presId="urn:microsoft.com/office/officeart/2005/8/layout/list1"/>
    <dgm:cxn modelId="{D8FD1D4D-6617-42C5-831D-7B42C087DC98}" type="presParOf" srcId="{003BFBD7-3A2F-4D31-A02A-74ECE940AE47}" destId="{4CC68523-BCFE-41A4-B66A-28AFAFDA0BCB}" srcOrd="1" destOrd="0" presId="urn:microsoft.com/office/officeart/2005/8/layout/list1"/>
    <dgm:cxn modelId="{00FE07D8-7360-4C57-AE56-97576536C4A0}" type="presParOf" srcId="{003BFBD7-3A2F-4D31-A02A-74ECE940AE47}" destId="{6090A46D-63BE-4F27-BF39-EAD3A208DC2D}" srcOrd="2" destOrd="0" presId="urn:microsoft.com/office/officeart/2005/8/layout/list1"/>
    <dgm:cxn modelId="{0CB8FB03-EA4B-4057-B17E-36ADA2D7B1EB}" type="presParOf" srcId="{003BFBD7-3A2F-4D31-A02A-74ECE940AE47}" destId="{B3849AE8-FB85-48D3-9451-997F83047E43}" srcOrd="3" destOrd="0" presId="urn:microsoft.com/office/officeart/2005/8/layout/list1"/>
    <dgm:cxn modelId="{1723E6E1-3CE0-412C-91E7-5684EF20D021}" type="presParOf" srcId="{003BFBD7-3A2F-4D31-A02A-74ECE940AE47}" destId="{9D6FED43-9378-4B2E-8214-C04CA08D4BAC}" srcOrd="4" destOrd="0" presId="urn:microsoft.com/office/officeart/2005/8/layout/list1"/>
    <dgm:cxn modelId="{30C27FFE-C0A0-4A0F-AFAC-2A4C83B8E11D}" type="presParOf" srcId="{9D6FED43-9378-4B2E-8214-C04CA08D4BAC}" destId="{2F93904A-2D74-4E3E-81AE-30AE78DB9703}" srcOrd="0" destOrd="0" presId="urn:microsoft.com/office/officeart/2005/8/layout/list1"/>
    <dgm:cxn modelId="{22092645-F607-400D-B20D-DE25CED597B6}" type="presParOf" srcId="{9D6FED43-9378-4B2E-8214-C04CA08D4BAC}" destId="{99B49CFA-2094-47AA-AE52-86012A87EAF4}" srcOrd="1" destOrd="0" presId="urn:microsoft.com/office/officeart/2005/8/layout/list1"/>
    <dgm:cxn modelId="{D93C6A43-F355-444A-84D0-D86C99931934}" type="presParOf" srcId="{003BFBD7-3A2F-4D31-A02A-74ECE940AE47}" destId="{73B939B7-4827-4774-B43B-172D02EFDBD7}" srcOrd="5" destOrd="0" presId="urn:microsoft.com/office/officeart/2005/8/layout/list1"/>
    <dgm:cxn modelId="{17CE6D78-8705-4D08-A25B-255AA18A3268}" type="presParOf" srcId="{003BFBD7-3A2F-4D31-A02A-74ECE940AE47}" destId="{5457071A-DCAC-446A-A7B7-58A871A14878}" srcOrd="6" destOrd="0" presId="urn:microsoft.com/office/officeart/2005/8/layout/list1"/>
    <dgm:cxn modelId="{255497E1-3803-4A4D-A456-75BFF9A1140D}" type="presParOf" srcId="{003BFBD7-3A2F-4D31-A02A-74ECE940AE47}" destId="{09650EA0-D0AD-43EF-9B46-F37021B702A6}" srcOrd="7" destOrd="0" presId="urn:microsoft.com/office/officeart/2005/8/layout/list1"/>
    <dgm:cxn modelId="{392AE218-8C4F-4B60-9159-62582630D7E2}" type="presParOf" srcId="{003BFBD7-3A2F-4D31-A02A-74ECE940AE47}" destId="{4F72DADE-4FE5-4073-B6F6-EDD756D23BA1}" srcOrd="8" destOrd="0" presId="urn:microsoft.com/office/officeart/2005/8/layout/list1"/>
    <dgm:cxn modelId="{20A81799-56FB-4A86-A800-F624F001C5D0}" type="presParOf" srcId="{4F72DADE-4FE5-4073-B6F6-EDD756D23BA1}" destId="{147ADE17-5D5E-4CDC-8B4A-03ACACB2A2BA}" srcOrd="0" destOrd="0" presId="urn:microsoft.com/office/officeart/2005/8/layout/list1"/>
    <dgm:cxn modelId="{A2AFDFD9-B193-45C2-9487-C048C4E77AA1}" type="presParOf" srcId="{4F72DADE-4FE5-4073-B6F6-EDD756D23BA1}" destId="{3EA89DCA-5BA4-45CC-8B0D-45ED4E6BE364}" srcOrd="1" destOrd="0" presId="urn:microsoft.com/office/officeart/2005/8/layout/list1"/>
    <dgm:cxn modelId="{64B1F970-E9F2-4926-B108-2D5C2E482BEF}" type="presParOf" srcId="{003BFBD7-3A2F-4D31-A02A-74ECE940AE47}" destId="{64091A06-8E5A-420F-8057-27BE932DA4E1}" srcOrd="9" destOrd="0" presId="urn:microsoft.com/office/officeart/2005/8/layout/list1"/>
    <dgm:cxn modelId="{34ABF09A-EC56-4D32-AED9-B25A42818CD2}" type="presParOf" srcId="{003BFBD7-3A2F-4D31-A02A-74ECE940AE47}" destId="{9BFCF787-4D08-48D2-AFE3-FBAAB6AB2C30}" srcOrd="10" destOrd="0" presId="urn:microsoft.com/office/officeart/2005/8/layout/list1"/>
    <dgm:cxn modelId="{1A83DA4C-5E6C-46C4-9492-6F52335CEF06}" type="presParOf" srcId="{003BFBD7-3A2F-4D31-A02A-74ECE940AE47}" destId="{EEE6F065-6FE9-40CE-8915-44D908EF3173}" srcOrd="11" destOrd="0" presId="urn:microsoft.com/office/officeart/2005/8/layout/list1"/>
    <dgm:cxn modelId="{89497150-59EA-4A7B-8A29-09B27D9B7519}" type="presParOf" srcId="{003BFBD7-3A2F-4D31-A02A-74ECE940AE47}" destId="{A367200F-E97C-423E-A434-C855CEFA1D20}" srcOrd="12" destOrd="0" presId="urn:microsoft.com/office/officeart/2005/8/layout/list1"/>
    <dgm:cxn modelId="{BA9A02BB-F61F-407C-9462-32F94546DADA}" type="presParOf" srcId="{A367200F-E97C-423E-A434-C855CEFA1D20}" destId="{CE945E6A-CEEB-4A2F-BB80-228D89BEEAFD}" srcOrd="0" destOrd="0" presId="urn:microsoft.com/office/officeart/2005/8/layout/list1"/>
    <dgm:cxn modelId="{DCE63AB9-7812-441C-A30A-2AEBDCF249A4}" type="presParOf" srcId="{A367200F-E97C-423E-A434-C855CEFA1D20}" destId="{6BDDFF5C-D0EA-401B-B8A2-D54F0417F895}" srcOrd="1" destOrd="0" presId="urn:microsoft.com/office/officeart/2005/8/layout/list1"/>
    <dgm:cxn modelId="{C2842FA5-A54C-480C-8F1F-A5D1A8517361}" type="presParOf" srcId="{003BFBD7-3A2F-4D31-A02A-74ECE940AE47}" destId="{8D04221B-CD4E-4679-BD89-657522960199}" srcOrd="13" destOrd="0" presId="urn:microsoft.com/office/officeart/2005/8/layout/list1"/>
    <dgm:cxn modelId="{7BA78742-4DD5-4F97-9813-1BFB0D8313C2}" type="presParOf" srcId="{003BFBD7-3A2F-4D31-A02A-74ECE940AE47}" destId="{60D9B34B-881B-499F-8C34-CF3C4F074538}" srcOrd="14" destOrd="0" presId="urn:microsoft.com/office/officeart/2005/8/layout/list1"/>
    <dgm:cxn modelId="{D8AE8871-73E0-488D-A7DC-8A8EA1D9446B}" type="presParOf" srcId="{003BFBD7-3A2F-4D31-A02A-74ECE940AE47}" destId="{7AD2E22A-A423-4514-9DB9-A5A67690E7D4}" srcOrd="15" destOrd="0" presId="urn:microsoft.com/office/officeart/2005/8/layout/list1"/>
    <dgm:cxn modelId="{3D809CFF-C871-49CB-B839-89F20EB21816}" type="presParOf" srcId="{003BFBD7-3A2F-4D31-A02A-74ECE940AE47}" destId="{23B2000E-790C-4F07-9DAA-2C89E92FA678}" srcOrd="16" destOrd="0" presId="urn:microsoft.com/office/officeart/2005/8/layout/list1"/>
    <dgm:cxn modelId="{1B810CB1-1917-4E20-8746-F41B430A77BF}" type="presParOf" srcId="{23B2000E-790C-4F07-9DAA-2C89E92FA678}" destId="{DD1C0660-56C5-40DD-8C8D-7CF82F13B01E}" srcOrd="0" destOrd="0" presId="urn:microsoft.com/office/officeart/2005/8/layout/list1"/>
    <dgm:cxn modelId="{622EA69D-35FD-49A3-8FCE-09FF0FEBB3A7}" type="presParOf" srcId="{23B2000E-790C-4F07-9DAA-2C89E92FA678}" destId="{31A16B92-5200-408A-A778-C56A194B7E45}" srcOrd="1" destOrd="0" presId="urn:microsoft.com/office/officeart/2005/8/layout/list1"/>
    <dgm:cxn modelId="{403AF7B5-CB89-4FEE-A236-3DBE85994E41}" type="presParOf" srcId="{003BFBD7-3A2F-4D31-A02A-74ECE940AE47}" destId="{6982EDA0-33BA-4C08-9274-E71019A154B8}" srcOrd="17" destOrd="0" presId="urn:microsoft.com/office/officeart/2005/8/layout/list1"/>
    <dgm:cxn modelId="{E8017DA5-2582-43AB-A2DD-78A7A383A665}" type="presParOf" srcId="{003BFBD7-3A2F-4D31-A02A-74ECE940AE47}" destId="{1885B14A-3AAC-4B31-BF96-131793EFE0E5}" srcOrd="18" destOrd="0" presId="urn:microsoft.com/office/officeart/2005/8/layout/list1"/>
    <dgm:cxn modelId="{90A6F5A8-883E-4ED8-A542-C08A52B89B8C}" type="presParOf" srcId="{003BFBD7-3A2F-4D31-A02A-74ECE940AE47}" destId="{339348D4-6F04-44B3-A5E6-4C0FEB70F5A3}" srcOrd="19" destOrd="0" presId="urn:microsoft.com/office/officeart/2005/8/layout/list1"/>
    <dgm:cxn modelId="{362381E7-2E70-4063-ADDB-E4F5E08493FF}" type="presParOf" srcId="{003BFBD7-3A2F-4D31-A02A-74ECE940AE47}" destId="{B181DF84-034D-4CD5-8B3F-41D6C98E4D75}" srcOrd="20" destOrd="0" presId="urn:microsoft.com/office/officeart/2005/8/layout/list1"/>
    <dgm:cxn modelId="{9D308569-A7F0-4AB1-8DCF-F39005627BA2}" type="presParOf" srcId="{B181DF84-034D-4CD5-8B3F-41D6C98E4D75}" destId="{849A8650-5A4E-4E52-A6EE-1942F56E1305}" srcOrd="0" destOrd="0" presId="urn:microsoft.com/office/officeart/2005/8/layout/list1"/>
    <dgm:cxn modelId="{AB314B3D-3567-409F-A393-C20143BB347F}" type="presParOf" srcId="{B181DF84-034D-4CD5-8B3F-41D6C98E4D75}" destId="{4F0B9DA3-8BA3-40A8-B179-141DF2FEE4A6}" srcOrd="1" destOrd="0" presId="urn:microsoft.com/office/officeart/2005/8/layout/list1"/>
    <dgm:cxn modelId="{AB39984E-00D7-47CE-951A-1888363CBD69}" type="presParOf" srcId="{003BFBD7-3A2F-4D31-A02A-74ECE940AE47}" destId="{248ABE14-C7BD-49A7-9582-6E5E18A8249F}" srcOrd="21" destOrd="0" presId="urn:microsoft.com/office/officeart/2005/8/layout/list1"/>
    <dgm:cxn modelId="{E2F3B67C-2A31-495A-814C-6C67EB904C87}" type="presParOf" srcId="{003BFBD7-3A2F-4D31-A02A-74ECE940AE47}" destId="{96FD1E1E-5345-4EAA-9698-DA17021154C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AD60E3-208B-4BEB-BA79-392A2C3AD80A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511E6E-B197-40D9-95C5-7E12CD4F3988}">
      <dgm:prSet phldrT="[Текст]"/>
      <dgm:spPr/>
      <dgm:t>
        <a:bodyPr/>
        <a:lstStyle/>
        <a:p>
          <a:r>
            <a:rPr lang="ru-RU" b="1" dirty="0">
              <a:solidFill>
                <a:srgbClr val="FF0000"/>
              </a:solidFill>
            </a:rPr>
            <a:t>Элементы состава</a:t>
          </a:r>
        </a:p>
        <a:p>
          <a:r>
            <a:rPr lang="ru-RU" b="1" dirty="0">
              <a:solidFill>
                <a:srgbClr val="FF0000"/>
              </a:solidFill>
            </a:rPr>
            <a:t>преступления</a:t>
          </a:r>
        </a:p>
      </dgm:t>
    </dgm:pt>
    <dgm:pt modelId="{CFA7BC37-97E0-464B-8723-432A4F001701}" type="parTrans" cxnId="{98037E70-572E-4A04-B6D7-FDE666C1D93E}">
      <dgm:prSet/>
      <dgm:spPr/>
      <dgm:t>
        <a:bodyPr/>
        <a:lstStyle/>
        <a:p>
          <a:endParaRPr lang="ru-RU"/>
        </a:p>
      </dgm:t>
    </dgm:pt>
    <dgm:pt modelId="{D7403FFD-9EAD-452D-863F-285C289F76B3}" type="sibTrans" cxnId="{98037E70-572E-4A04-B6D7-FDE666C1D93E}">
      <dgm:prSet/>
      <dgm:spPr/>
      <dgm:t>
        <a:bodyPr/>
        <a:lstStyle/>
        <a:p>
          <a:endParaRPr lang="ru-RU"/>
        </a:p>
      </dgm:t>
    </dgm:pt>
    <dgm:pt modelId="{9E53C8A0-2928-438C-B3E2-308D46367CB1}">
      <dgm:prSet phldrT="[Текст]" phldr="1"/>
      <dgm:spPr/>
      <dgm:t>
        <a:bodyPr/>
        <a:lstStyle/>
        <a:p>
          <a:endParaRPr lang="ru-RU" dirty="0"/>
        </a:p>
      </dgm:t>
    </dgm:pt>
    <dgm:pt modelId="{C0C9D196-640B-403E-AFE3-4DEE153F764D}" type="parTrans" cxnId="{C803FDD2-B824-49DA-A5DE-CA894EF52B6D}">
      <dgm:prSet/>
      <dgm:spPr/>
      <dgm:t>
        <a:bodyPr/>
        <a:lstStyle/>
        <a:p>
          <a:endParaRPr lang="ru-RU"/>
        </a:p>
      </dgm:t>
    </dgm:pt>
    <dgm:pt modelId="{A31EC0B9-3C96-4967-B085-F5E31AAB707E}" type="sibTrans" cxnId="{C803FDD2-B824-49DA-A5DE-CA894EF52B6D}">
      <dgm:prSet/>
      <dgm:spPr/>
      <dgm:t>
        <a:bodyPr/>
        <a:lstStyle/>
        <a:p>
          <a:endParaRPr lang="ru-RU"/>
        </a:p>
      </dgm:t>
    </dgm:pt>
    <dgm:pt modelId="{EF2104CA-FFF7-4EAE-8276-D368732B0FE1}">
      <dgm:prSet phldrT="[Текст]" phldr="1"/>
      <dgm:spPr/>
      <dgm:t>
        <a:bodyPr/>
        <a:lstStyle/>
        <a:p>
          <a:endParaRPr lang="ru-RU" dirty="0"/>
        </a:p>
      </dgm:t>
    </dgm:pt>
    <dgm:pt modelId="{01D2976D-90F0-48CB-88D6-8BE115AD773A}" type="parTrans" cxnId="{2342049F-21F4-42A3-81FC-A28429D64F49}">
      <dgm:prSet/>
      <dgm:spPr/>
      <dgm:t>
        <a:bodyPr/>
        <a:lstStyle/>
        <a:p>
          <a:endParaRPr lang="ru-RU"/>
        </a:p>
      </dgm:t>
    </dgm:pt>
    <dgm:pt modelId="{08157C28-BF67-43CF-8A30-6A4772F84C09}" type="sibTrans" cxnId="{2342049F-21F4-42A3-81FC-A28429D64F49}">
      <dgm:prSet/>
      <dgm:spPr/>
      <dgm:t>
        <a:bodyPr/>
        <a:lstStyle/>
        <a:p>
          <a:endParaRPr lang="ru-RU"/>
        </a:p>
      </dgm:t>
    </dgm:pt>
    <dgm:pt modelId="{34D39624-D56F-4F67-A3DA-F6C0CAEA36D6}">
      <dgm:prSet phldrT="[Текст]" phldr="1"/>
      <dgm:spPr/>
      <dgm:t>
        <a:bodyPr/>
        <a:lstStyle/>
        <a:p>
          <a:endParaRPr lang="ru-RU" dirty="0"/>
        </a:p>
      </dgm:t>
    </dgm:pt>
    <dgm:pt modelId="{D7D93581-F747-4EB6-9509-950F51F1D59A}" type="parTrans" cxnId="{D05CFCA8-EC68-4EAE-BA6B-119D169DE6F8}">
      <dgm:prSet/>
      <dgm:spPr/>
      <dgm:t>
        <a:bodyPr/>
        <a:lstStyle/>
        <a:p>
          <a:endParaRPr lang="ru-RU"/>
        </a:p>
      </dgm:t>
    </dgm:pt>
    <dgm:pt modelId="{17482667-03FD-42B8-B803-E14FA20BFB39}" type="sibTrans" cxnId="{D05CFCA8-EC68-4EAE-BA6B-119D169DE6F8}">
      <dgm:prSet/>
      <dgm:spPr/>
      <dgm:t>
        <a:bodyPr/>
        <a:lstStyle/>
        <a:p>
          <a:endParaRPr lang="ru-RU"/>
        </a:p>
      </dgm:t>
    </dgm:pt>
    <dgm:pt modelId="{153EB4E0-6A71-4E18-8873-185047B433FC}">
      <dgm:prSet/>
      <dgm:spPr/>
      <dgm:t>
        <a:bodyPr/>
        <a:lstStyle/>
        <a:p>
          <a:r>
            <a:rPr lang="ru-RU" b="1" dirty="0">
              <a:solidFill>
                <a:schemeClr val="tx1"/>
              </a:solidFill>
            </a:rPr>
            <a:t>Объект преступления – охраняемые уголовным законом общественные отношения, блага, интересы</a:t>
          </a:r>
        </a:p>
      </dgm:t>
    </dgm:pt>
    <dgm:pt modelId="{544D45B1-AB99-4BB1-9C5D-B2FD77D1E9B4}" type="parTrans" cxnId="{39756927-4FB7-4652-8B65-9B3CEA309958}">
      <dgm:prSet/>
      <dgm:spPr/>
    </dgm:pt>
    <dgm:pt modelId="{372FBD14-7B6B-4344-B321-3F43FD105BD5}" type="sibTrans" cxnId="{39756927-4FB7-4652-8B65-9B3CEA309958}">
      <dgm:prSet/>
      <dgm:spPr/>
    </dgm:pt>
    <dgm:pt modelId="{E6EAD6F6-7EA4-4C8E-A11A-463EDA84FD6D}">
      <dgm:prSet/>
      <dgm:spPr/>
      <dgm:t>
        <a:bodyPr/>
        <a:lstStyle/>
        <a:p>
          <a:r>
            <a:rPr lang="ru-RU" b="1" dirty="0">
              <a:solidFill>
                <a:schemeClr val="tx1"/>
              </a:solidFill>
            </a:rPr>
            <a:t>Объективная сторона преступления – внешняя характеристика общественно опасного посягательства на охраняемый объект</a:t>
          </a:r>
        </a:p>
      </dgm:t>
    </dgm:pt>
    <dgm:pt modelId="{7D19975D-E613-4A24-8C47-07D5F64B82A1}" type="parTrans" cxnId="{4F379AFA-8859-4E71-8A16-2D80771B166F}">
      <dgm:prSet/>
      <dgm:spPr/>
    </dgm:pt>
    <dgm:pt modelId="{F431BE38-85DB-4496-B059-4A40786759E1}" type="sibTrans" cxnId="{4F379AFA-8859-4E71-8A16-2D80771B166F}">
      <dgm:prSet/>
      <dgm:spPr/>
    </dgm:pt>
    <dgm:pt modelId="{30B890AB-0E91-4C3D-A66F-777EC4AE0DED}">
      <dgm:prSet/>
      <dgm:spPr/>
      <dgm:t>
        <a:bodyPr/>
        <a:lstStyle/>
        <a:p>
          <a:r>
            <a:rPr lang="ru-RU" b="1" dirty="0">
              <a:solidFill>
                <a:schemeClr val="tx1"/>
              </a:solidFill>
            </a:rPr>
            <a:t>Субъект преступления – лицо, совершившее преступление и способное нести уголовную ответственность</a:t>
          </a:r>
        </a:p>
      </dgm:t>
    </dgm:pt>
    <dgm:pt modelId="{49388B42-7933-4B23-AE6F-B8AC3AA0092C}" type="parTrans" cxnId="{CB214B61-F2B9-40D4-AFE3-D797CDD612E0}">
      <dgm:prSet/>
      <dgm:spPr/>
    </dgm:pt>
    <dgm:pt modelId="{FA18F057-103B-4AC0-8B5B-43E63301A7BE}" type="sibTrans" cxnId="{CB214B61-F2B9-40D4-AFE3-D797CDD612E0}">
      <dgm:prSet/>
      <dgm:spPr/>
    </dgm:pt>
    <dgm:pt modelId="{DFAB4CDF-CA55-4461-8CEB-FD3A6DC7F848}">
      <dgm:prSet/>
      <dgm:spPr/>
      <dgm:t>
        <a:bodyPr/>
        <a:lstStyle/>
        <a:p>
          <a:r>
            <a:rPr lang="ru-RU" b="1" dirty="0">
              <a:solidFill>
                <a:schemeClr val="tx1"/>
              </a:solidFill>
            </a:rPr>
            <a:t>Субъективная сторона преступления – внутренняя характеристика преступления</a:t>
          </a:r>
        </a:p>
      </dgm:t>
    </dgm:pt>
    <dgm:pt modelId="{F9735A39-7E17-4822-B1B9-6046CB33711D}" type="parTrans" cxnId="{09D82676-1468-4B28-856C-A0FA95881554}">
      <dgm:prSet/>
      <dgm:spPr/>
    </dgm:pt>
    <dgm:pt modelId="{99449EB3-9B19-4714-877A-DE14AF3BE943}" type="sibTrans" cxnId="{09D82676-1468-4B28-856C-A0FA95881554}">
      <dgm:prSet/>
      <dgm:spPr/>
    </dgm:pt>
    <dgm:pt modelId="{9870C9D6-92E9-42F1-B7E4-12E8825E8CE9}" type="pres">
      <dgm:prSet presAssocID="{DFAD60E3-208B-4BEB-BA79-392A2C3AD80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AE91673-0A80-4211-85D3-8F7C9C90DDAE}" type="pres">
      <dgm:prSet presAssocID="{DFAD60E3-208B-4BEB-BA79-392A2C3AD80A}" presName="matrix" presStyleCnt="0"/>
      <dgm:spPr/>
    </dgm:pt>
    <dgm:pt modelId="{CA04E82A-75FC-49C8-99B7-5972B9F3BF51}" type="pres">
      <dgm:prSet presAssocID="{DFAD60E3-208B-4BEB-BA79-392A2C3AD80A}" presName="tile1" presStyleLbl="node1" presStyleIdx="0" presStyleCnt="4"/>
      <dgm:spPr/>
    </dgm:pt>
    <dgm:pt modelId="{7178A01F-70AF-405E-8B25-C284C3558FDE}" type="pres">
      <dgm:prSet presAssocID="{DFAD60E3-208B-4BEB-BA79-392A2C3AD80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CC529FF-DF3A-41EF-AE5E-A0364180BFE2}" type="pres">
      <dgm:prSet presAssocID="{DFAD60E3-208B-4BEB-BA79-392A2C3AD80A}" presName="tile2" presStyleLbl="node1" presStyleIdx="1" presStyleCnt="4" custScaleY="104546" custLinFactNeighborY="2273"/>
      <dgm:spPr/>
    </dgm:pt>
    <dgm:pt modelId="{053F2477-929B-48BB-80E0-FED7842BAFF1}" type="pres">
      <dgm:prSet presAssocID="{DFAD60E3-208B-4BEB-BA79-392A2C3AD80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8E6109-6378-4448-B857-24E00F8E96DE}" type="pres">
      <dgm:prSet presAssocID="{DFAD60E3-208B-4BEB-BA79-392A2C3AD80A}" presName="tile3" presStyleLbl="node1" presStyleIdx="2" presStyleCnt="4"/>
      <dgm:spPr/>
    </dgm:pt>
    <dgm:pt modelId="{F792D9A5-4C78-41CA-A126-E74B56BE9CC9}" type="pres">
      <dgm:prSet presAssocID="{DFAD60E3-208B-4BEB-BA79-392A2C3AD80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49A30AC-4AC8-4788-8B86-B263140EC1E0}" type="pres">
      <dgm:prSet presAssocID="{DFAD60E3-208B-4BEB-BA79-392A2C3AD80A}" presName="tile4" presStyleLbl="node1" presStyleIdx="3" presStyleCnt="4"/>
      <dgm:spPr/>
    </dgm:pt>
    <dgm:pt modelId="{DF5634FB-9BE3-49F8-8F58-640BF59EB927}" type="pres">
      <dgm:prSet presAssocID="{DFAD60E3-208B-4BEB-BA79-392A2C3AD80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C1AA76C-0782-4251-86FF-9C257A9BF5A4}" type="pres">
      <dgm:prSet presAssocID="{DFAD60E3-208B-4BEB-BA79-392A2C3AD80A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39756927-4FB7-4652-8B65-9B3CEA309958}" srcId="{77511E6E-B197-40D9-95C5-7E12CD4F3988}" destId="{153EB4E0-6A71-4E18-8873-185047B433FC}" srcOrd="0" destOrd="0" parTransId="{544D45B1-AB99-4BB1-9C5D-B2FD77D1E9B4}" sibTransId="{372FBD14-7B6B-4344-B321-3F43FD105BD5}"/>
    <dgm:cxn modelId="{7B19FE2A-B8C9-4E33-85A9-EEA5246903A2}" type="presOf" srcId="{153EB4E0-6A71-4E18-8873-185047B433FC}" destId="{CA04E82A-75FC-49C8-99B7-5972B9F3BF51}" srcOrd="0" destOrd="0" presId="urn:microsoft.com/office/officeart/2005/8/layout/matrix1"/>
    <dgm:cxn modelId="{852FEC3A-0FCD-44AD-9586-B546D93FCACA}" type="presOf" srcId="{E6EAD6F6-7EA4-4C8E-A11A-463EDA84FD6D}" destId="{ACC529FF-DF3A-41EF-AE5E-A0364180BFE2}" srcOrd="0" destOrd="0" presId="urn:microsoft.com/office/officeart/2005/8/layout/matrix1"/>
    <dgm:cxn modelId="{3E6D563E-C340-42B0-9196-8E339FB51CEF}" type="presOf" srcId="{DFAB4CDF-CA55-4461-8CEB-FD3A6DC7F848}" destId="{449A30AC-4AC8-4788-8B86-B263140EC1E0}" srcOrd="0" destOrd="0" presId="urn:microsoft.com/office/officeart/2005/8/layout/matrix1"/>
    <dgm:cxn modelId="{CB214B61-F2B9-40D4-AFE3-D797CDD612E0}" srcId="{77511E6E-B197-40D9-95C5-7E12CD4F3988}" destId="{30B890AB-0E91-4C3D-A66F-777EC4AE0DED}" srcOrd="2" destOrd="0" parTransId="{49388B42-7933-4B23-AE6F-B8AC3AA0092C}" sibTransId="{FA18F057-103B-4AC0-8B5B-43E63301A7BE}"/>
    <dgm:cxn modelId="{98037E70-572E-4A04-B6D7-FDE666C1D93E}" srcId="{DFAD60E3-208B-4BEB-BA79-392A2C3AD80A}" destId="{77511E6E-B197-40D9-95C5-7E12CD4F3988}" srcOrd="0" destOrd="0" parTransId="{CFA7BC37-97E0-464B-8723-432A4F001701}" sibTransId="{D7403FFD-9EAD-452D-863F-285C289F76B3}"/>
    <dgm:cxn modelId="{09D82676-1468-4B28-856C-A0FA95881554}" srcId="{77511E6E-B197-40D9-95C5-7E12CD4F3988}" destId="{DFAB4CDF-CA55-4461-8CEB-FD3A6DC7F848}" srcOrd="3" destOrd="0" parTransId="{F9735A39-7E17-4822-B1B9-6046CB33711D}" sibTransId="{99449EB3-9B19-4714-877A-DE14AF3BE943}"/>
    <dgm:cxn modelId="{2342049F-21F4-42A3-81FC-A28429D64F49}" srcId="{DFAD60E3-208B-4BEB-BA79-392A2C3AD80A}" destId="{EF2104CA-FFF7-4EAE-8276-D368732B0FE1}" srcOrd="2" destOrd="0" parTransId="{01D2976D-90F0-48CB-88D6-8BE115AD773A}" sibTransId="{08157C28-BF67-43CF-8A30-6A4772F84C09}"/>
    <dgm:cxn modelId="{1E137CA8-34C5-4F34-A434-26C8ADAB37AB}" type="presOf" srcId="{30B890AB-0E91-4C3D-A66F-777EC4AE0DED}" destId="{908E6109-6378-4448-B857-24E00F8E96DE}" srcOrd="0" destOrd="0" presId="urn:microsoft.com/office/officeart/2005/8/layout/matrix1"/>
    <dgm:cxn modelId="{D05CFCA8-EC68-4EAE-BA6B-119D169DE6F8}" srcId="{DFAD60E3-208B-4BEB-BA79-392A2C3AD80A}" destId="{34D39624-D56F-4F67-A3DA-F6C0CAEA36D6}" srcOrd="3" destOrd="0" parTransId="{D7D93581-F747-4EB6-9509-950F51F1D59A}" sibTransId="{17482667-03FD-42B8-B803-E14FA20BFB39}"/>
    <dgm:cxn modelId="{FCF8CBBC-2E73-4566-89AF-171FFD8C95AE}" type="presOf" srcId="{DFAB4CDF-CA55-4461-8CEB-FD3A6DC7F848}" destId="{DF5634FB-9BE3-49F8-8F58-640BF59EB927}" srcOrd="1" destOrd="0" presId="urn:microsoft.com/office/officeart/2005/8/layout/matrix1"/>
    <dgm:cxn modelId="{0C3BF1D2-6DA5-4A5E-8F9A-015C80B5153F}" type="presOf" srcId="{30B890AB-0E91-4C3D-A66F-777EC4AE0DED}" destId="{F792D9A5-4C78-41CA-A126-E74B56BE9CC9}" srcOrd="1" destOrd="0" presId="urn:microsoft.com/office/officeart/2005/8/layout/matrix1"/>
    <dgm:cxn modelId="{C803FDD2-B824-49DA-A5DE-CA894EF52B6D}" srcId="{DFAD60E3-208B-4BEB-BA79-392A2C3AD80A}" destId="{9E53C8A0-2928-438C-B3E2-308D46367CB1}" srcOrd="1" destOrd="0" parTransId="{C0C9D196-640B-403E-AFE3-4DEE153F764D}" sibTransId="{A31EC0B9-3C96-4967-B085-F5E31AAB707E}"/>
    <dgm:cxn modelId="{E2A198E0-C260-4613-BE67-EF8C1E413D10}" type="presOf" srcId="{E6EAD6F6-7EA4-4C8E-A11A-463EDA84FD6D}" destId="{053F2477-929B-48BB-80E0-FED7842BAFF1}" srcOrd="1" destOrd="0" presId="urn:microsoft.com/office/officeart/2005/8/layout/matrix1"/>
    <dgm:cxn modelId="{B4616CE2-F05B-42A5-9B29-86E6D57DF38A}" type="presOf" srcId="{153EB4E0-6A71-4E18-8873-185047B433FC}" destId="{7178A01F-70AF-405E-8B25-C284C3558FDE}" srcOrd="1" destOrd="0" presId="urn:microsoft.com/office/officeart/2005/8/layout/matrix1"/>
    <dgm:cxn modelId="{035D57E3-6398-4A07-9990-151D850434F7}" type="presOf" srcId="{DFAD60E3-208B-4BEB-BA79-392A2C3AD80A}" destId="{9870C9D6-92E9-42F1-B7E4-12E8825E8CE9}" srcOrd="0" destOrd="0" presId="urn:microsoft.com/office/officeart/2005/8/layout/matrix1"/>
    <dgm:cxn modelId="{8C6C43E5-E6F0-4EF7-8883-EE98F74631FF}" type="presOf" srcId="{77511E6E-B197-40D9-95C5-7E12CD4F3988}" destId="{0C1AA76C-0782-4251-86FF-9C257A9BF5A4}" srcOrd="0" destOrd="0" presId="urn:microsoft.com/office/officeart/2005/8/layout/matrix1"/>
    <dgm:cxn modelId="{4F379AFA-8859-4E71-8A16-2D80771B166F}" srcId="{77511E6E-B197-40D9-95C5-7E12CD4F3988}" destId="{E6EAD6F6-7EA4-4C8E-A11A-463EDA84FD6D}" srcOrd="1" destOrd="0" parTransId="{7D19975D-E613-4A24-8C47-07D5F64B82A1}" sibTransId="{F431BE38-85DB-4496-B059-4A40786759E1}"/>
    <dgm:cxn modelId="{6E12F683-A0BD-4999-9E23-D88BDCA811C7}" type="presParOf" srcId="{9870C9D6-92E9-42F1-B7E4-12E8825E8CE9}" destId="{6AE91673-0A80-4211-85D3-8F7C9C90DDAE}" srcOrd="0" destOrd="0" presId="urn:microsoft.com/office/officeart/2005/8/layout/matrix1"/>
    <dgm:cxn modelId="{AE3536BC-977F-4900-B537-AA1FF842DE49}" type="presParOf" srcId="{6AE91673-0A80-4211-85D3-8F7C9C90DDAE}" destId="{CA04E82A-75FC-49C8-99B7-5972B9F3BF51}" srcOrd="0" destOrd="0" presId="urn:microsoft.com/office/officeart/2005/8/layout/matrix1"/>
    <dgm:cxn modelId="{377C06C4-B068-45DE-B313-005988B187E0}" type="presParOf" srcId="{6AE91673-0A80-4211-85D3-8F7C9C90DDAE}" destId="{7178A01F-70AF-405E-8B25-C284C3558FDE}" srcOrd="1" destOrd="0" presId="urn:microsoft.com/office/officeart/2005/8/layout/matrix1"/>
    <dgm:cxn modelId="{DCEF158F-635E-4E8C-A99D-3B996EAA1BD0}" type="presParOf" srcId="{6AE91673-0A80-4211-85D3-8F7C9C90DDAE}" destId="{ACC529FF-DF3A-41EF-AE5E-A0364180BFE2}" srcOrd="2" destOrd="0" presId="urn:microsoft.com/office/officeart/2005/8/layout/matrix1"/>
    <dgm:cxn modelId="{F543D85F-D35F-4F0B-9A09-7A84A91EA5DE}" type="presParOf" srcId="{6AE91673-0A80-4211-85D3-8F7C9C90DDAE}" destId="{053F2477-929B-48BB-80E0-FED7842BAFF1}" srcOrd="3" destOrd="0" presId="urn:microsoft.com/office/officeart/2005/8/layout/matrix1"/>
    <dgm:cxn modelId="{345F18CF-33EB-40E1-AAD0-DDCCD9D45885}" type="presParOf" srcId="{6AE91673-0A80-4211-85D3-8F7C9C90DDAE}" destId="{908E6109-6378-4448-B857-24E00F8E96DE}" srcOrd="4" destOrd="0" presId="urn:microsoft.com/office/officeart/2005/8/layout/matrix1"/>
    <dgm:cxn modelId="{20726B75-BC54-4A34-B056-5C7E5EB263B7}" type="presParOf" srcId="{6AE91673-0A80-4211-85D3-8F7C9C90DDAE}" destId="{F792D9A5-4C78-41CA-A126-E74B56BE9CC9}" srcOrd="5" destOrd="0" presId="urn:microsoft.com/office/officeart/2005/8/layout/matrix1"/>
    <dgm:cxn modelId="{500AD5F7-8538-404C-88F3-D689677027A5}" type="presParOf" srcId="{6AE91673-0A80-4211-85D3-8F7C9C90DDAE}" destId="{449A30AC-4AC8-4788-8B86-B263140EC1E0}" srcOrd="6" destOrd="0" presId="urn:microsoft.com/office/officeart/2005/8/layout/matrix1"/>
    <dgm:cxn modelId="{318F01ED-C875-4115-9C30-53E7F201CB5C}" type="presParOf" srcId="{6AE91673-0A80-4211-85D3-8F7C9C90DDAE}" destId="{DF5634FB-9BE3-49F8-8F58-640BF59EB927}" srcOrd="7" destOrd="0" presId="urn:microsoft.com/office/officeart/2005/8/layout/matrix1"/>
    <dgm:cxn modelId="{A7F68EC1-DC98-49A5-B770-608CDA9C3704}" type="presParOf" srcId="{9870C9D6-92E9-42F1-B7E4-12E8825E8CE9}" destId="{0C1AA76C-0782-4251-86FF-9C257A9BF5A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6242E3-28BC-4A1D-948F-0D68CF605E2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5DC93AB-7B2E-4C6B-999A-E49E833345EE}">
      <dgm:prSet phldrT="[Текст]"/>
      <dgm:spPr/>
      <dgm:t>
        <a:bodyPr/>
        <a:lstStyle/>
        <a:p>
          <a:r>
            <a:rPr lang="ru-RU" dirty="0"/>
            <a:t>По характеру и степени общественной опасности</a:t>
          </a:r>
        </a:p>
      </dgm:t>
    </dgm:pt>
    <dgm:pt modelId="{15854D8E-6A8E-4E5B-A9BF-737C83CBC904}" type="parTrans" cxnId="{B69ED8E4-F22B-451D-90AC-2C8AB2DAF7B2}">
      <dgm:prSet/>
      <dgm:spPr/>
      <dgm:t>
        <a:bodyPr/>
        <a:lstStyle/>
        <a:p>
          <a:endParaRPr lang="ru-RU"/>
        </a:p>
      </dgm:t>
    </dgm:pt>
    <dgm:pt modelId="{0E176AFD-B5D4-4675-AE38-42A8F75E035F}" type="sibTrans" cxnId="{B69ED8E4-F22B-451D-90AC-2C8AB2DAF7B2}">
      <dgm:prSet/>
      <dgm:spPr/>
      <dgm:t>
        <a:bodyPr/>
        <a:lstStyle/>
        <a:p>
          <a:endParaRPr lang="ru-RU"/>
        </a:p>
      </dgm:t>
    </dgm:pt>
    <dgm:pt modelId="{D9F3B623-3DAA-431F-A974-5E2B9E6519BC}">
      <dgm:prSet phldrT="[Текст]"/>
      <dgm:spPr/>
      <dgm:t>
        <a:bodyPr/>
        <a:lstStyle/>
        <a:p>
          <a:r>
            <a:rPr lang="ru-RU" dirty="0"/>
            <a:t>Основной </a:t>
          </a:r>
        </a:p>
      </dgm:t>
    </dgm:pt>
    <dgm:pt modelId="{B0CFA4E3-40D1-46B3-B3D2-4D730E908EF3}" type="parTrans" cxnId="{31E12C87-70FC-48EB-A6E2-EA2A558AB38D}">
      <dgm:prSet/>
      <dgm:spPr/>
      <dgm:t>
        <a:bodyPr/>
        <a:lstStyle/>
        <a:p>
          <a:endParaRPr lang="ru-RU"/>
        </a:p>
      </dgm:t>
    </dgm:pt>
    <dgm:pt modelId="{807FD442-47D1-48FA-8D86-E8421D02DA28}" type="sibTrans" cxnId="{31E12C87-70FC-48EB-A6E2-EA2A558AB38D}">
      <dgm:prSet/>
      <dgm:spPr/>
      <dgm:t>
        <a:bodyPr/>
        <a:lstStyle/>
        <a:p>
          <a:endParaRPr lang="ru-RU"/>
        </a:p>
      </dgm:t>
    </dgm:pt>
    <dgm:pt modelId="{AC4F9E46-2CC8-4DAE-A114-DEF783C922B6}">
      <dgm:prSet phldrT="[Текст]"/>
      <dgm:spPr/>
      <dgm:t>
        <a:bodyPr/>
        <a:lstStyle/>
        <a:p>
          <a:r>
            <a:rPr lang="ru-RU" dirty="0"/>
            <a:t>Привилегированный</a:t>
          </a:r>
        </a:p>
      </dgm:t>
    </dgm:pt>
    <dgm:pt modelId="{30AAFAFF-560D-4215-BE43-0FF1EC31C797}" type="parTrans" cxnId="{02A4C81E-56E3-4A9E-9612-6CCFF8BD3169}">
      <dgm:prSet/>
      <dgm:spPr/>
      <dgm:t>
        <a:bodyPr/>
        <a:lstStyle/>
        <a:p>
          <a:endParaRPr lang="ru-RU"/>
        </a:p>
      </dgm:t>
    </dgm:pt>
    <dgm:pt modelId="{E0BF9811-6E7B-4BCC-954F-9D13F26D7D71}" type="sibTrans" cxnId="{02A4C81E-56E3-4A9E-9612-6CCFF8BD3169}">
      <dgm:prSet/>
      <dgm:spPr/>
      <dgm:t>
        <a:bodyPr/>
        <a:lstStyle/>
        <a:p>
          <a:endParaRPr lang="ru-RU"/>
        </a:p>
      </dgm:t>
    </dgm:pt>
    <dgm:pt modelId="{403738F1-D242-4EE0-B99D-D6B0BEC4B494}">
      <dgm:prSet phldrT="[Текст]"/>
      <dgm:spPr/>
      <dgm:t>
        <a:bodyPr/>
        <a:lstStyle/>
        <a:p>
          <a:r>
            <a:rPr lang="ru-RU" dirty="0"/>
            <a:t>Квалифицированный </a:t>
          </a:r>
        </a:p>
      </dgm:t>
    </dgm:pt>
    <dgm:pt modelId="{4EBCA5A8-239E-436C-8F9B-64499D6825BA}" type="parTrans" cxnId="{2DAD0B4F-C4EF-43C0-B49A-104F41A94E06}">
      <dgm:prSet/>
      <dgm:spPr/>
      <dgm:t>
        <a:bodyPr/>
        <a:lstStyle/>
        <a:p>
          <a:endParaRPr lang="ru-RU"/>
        </a:p>
      </dgm:t>
    </dgm:pt>
    <dgm:pt modelId="{99C993F7-9242-4FBD-AAFE-A84D06C0C271}" type="sibTrans" cxnId="{2DAD0B4F-C4EF-43C0-B49A-104F41A94E06}">
      <dgm:prSet/>
      <dgm:spPr/>
      <dgm:t>
        <a:bodyPr/>
        <a:lstStyle/>
        <a:p>
          <a:endParaRPr lang="ru-RU"/>
        </a:p>
      </dgm:t>
    </dgm:pt>
    <dgm:pt modelId="{FDD7C124-00F2-4241-A043-D81BC7106324}" type="pres">
      <dgm:prSet presAssocID="{F86242E3-28BC-4A1D-948F-0D68CF605E2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D4F22F-23BD-45DB-819A-95B0DD5A7FE6}" type="pres">
      <dgm:prSet presAssocID="{95DC93AB-7B2E-4C6B-999A-E49E833345EE}" presName="root1" presStyleCnt="0"/>
      <dgm:spPr/>
    </dgm:pt>
    <dgm:pt modelId="{F1BC0E3C-3530-49A6-A8DF-A82398DD5216}" type="pres">
      <dgm:prSet presAssocID="{95DC93AB-7B2E-4C6B-999A-E49E833345EE}" presName="LevelOneTextNode" presStyleLbl="node0" presStyleIdx="0" presStyleCnt="1">
        <dgm:presLayoutVars>
          <dgm:chPref val="3"/>
        </dgm:presLayoutVars>
      </dgm:prSet>
      <dgm:spPr/>
    </dgm:pt>
    <dgm:pt modelId="{7A23FC03-8104-49F6-AA34-4E0E8998995C}" type="pres">
      <dgm:prSet presAssocID="{95DC93AB-7B2E-4C6B-999A-E49E833345EE}" presName="level2hierChild" presStyleCnt="0"/>
      <dgm:spPr/>
    </dgm:pt>
    <dgm:pt modelId="{E96EAC4A-CFCD-45AD-B7BE-208CA5EDE5EB}" type="pres">
      <dgm:prSet presAssocID="{B0CFA4E3-40D1-46B3-B3D2-4D730E908EF3}" presName="conn2-1" presStyleLbl="parChTrans1D2" presStyleIdx="0" presStyleCnt="3"/>
      <dgm:spPr/>
    </dgm:pt>
    <dgm:pt modelId="{82AD2B47-E7C6-4F7D-A320-91DBE56DDADF}" type="pres">
      <dgm:prSet presAssocID="{B0CFA4E3-40D1-46B3-B3D2-4D730E908EF3}" presName="connTx" presStyleLbl="parChTrans1D2" presStyleIdx="0" presStyleCnt="3"/>
      <dgm:spPr/>
    </dgm:pt>
    <dgm:pt modelId="{EAB36241-2C35-41BC-B98F-1B054169A2D7}" type="pres">
      <dgm:prSet presAssocID="{D9F3B623-3DAA-431F-A974-5E2B9E6519BC}" presName="root2" presStyleCnt="0"/>
      <dgm:spPr/>
    </dgm:pt>
    <dgm:pt modelId="{23A6CA5F-BE91-44EB-8AF7-0CA9D3CE845E}" type="pres">
      <dgm:prSet presAssocID="{D9F3B623-3DAA-431F-A974-5E2B9E6519BC}" presName="LevelTwoTextNode" presStyleLbl="node2" presStyleIdx="0" presStyleCnt="3">
        <dgm:presLayoutVars>
          <dgm:chPref val="3"/>
        </dgm:presLayoutVars>
      </dgm:prSet>
      <dgm:spPr/>
    </dgm:pt>
    <dgm:pt modelId="{2ADEE54F-0E66-4AFD-B273-23AA90825CA8}" type="pres">
      <dgm:prSet presAssocID="{D9F3B623-3DAA-431F-A974-5E2B9E6519BC}" presName="level3hierChild" presStyleCnt="0"/>
      <dgm:spPr/>
    </dgm:pt>
    <dgm:pt modelId="{E22B0221-EDB4-41D9-917E-409FA7ED1007}" type="pres">
      <dgm:prSet presAssocID="{4EBCA5A8-239E-436C-8F9B-64499D6825BA}" presName="conn2-1" presStyleLbl="parChTrans1D2" presStyleIdx="1" presStyleCnt="3"/>
      <dgm:spPr/>
    </dgm:pt>
    <dgm:pt modelId="{03A0E280-EF53-435C-BDDD-4234D8488398}" type="pres">
      <dgm:prSet presAssocID="{4EBCA5A8-239E-436C-8F9B-64499D6825BA}" presName="connTx" presStyleLbl="parChTrans1D2" presStyleIdx="1" presStyleCnt="3"/>
      <dgm:spPr/>
    </dgm:pt>
    <dgm:pt modelId="{C3145B27-4366-4ED7-9A98-A195392A6107}" type="pres">
      <dgm:prSet presAssocID="{403738F1-D242-4EE0-B99D-D6B0BEC4B494}" presName="root2" presStyleCnt="0"/>
      <dgm:spPr/>
    </dgm:pt>
    <dgm:pt modelId="{F6DA1AD6-57BA-4E79-A08D-FBDCF6FCD5B2}" type="pres">
      <dgm:prSet presAssocID="{403738F1-D242-4EE0-B99D-D6B0BEC4B494}" presName="LevelTwoTextNode" presStyleLbl="node2" presStyleIdx="1" presStyleCnt="3">
        <dgm:presLayoutVars>
          <dgm:chPref val="3"/>
        </dgm:presLayoutVars>
      </dgm:prSet>
      <dgm:spPr/>
    </dgm:pt>
    <dgm:pt modelId="{0F6982E5-092D-4B50-8F21-7AA9A5951E82}" type="pres">
      <dgm:prSet presAssocID="{403738F1-D242-4EE0-B99D-D6B0BEC4B494}" presName="level3hierChild" presStyleCnt="0"/>
      <dgm:spPr/>
    </dgm:pt>
    <dgm:pt modelId="{889E0EAC-973B-4328-86C1-F30724AA7965}" type="pres">
      <dgm:prSet presAssocID="{30AAFAFF-560D-4215-BE43-0FF1EC31C797}" presName="conn2-1" presStyleLbl="parChTrans1D2" presStyleIdx="2" presStyleCnt="3"/>
      <dgm:spPr/>
    </dgm:pt>
    <dgm:pt modelId="{59F5F394-271E-4BA8-B8FE-44F545162D9B}" type="pres">
      <dgm:prSet presAssocID="{30AAFAFF-560D-4215-BE43-0FF1EC31C797}" presName="connTx" presStyleLbl="parChTrans1D2" presStyleIdx="2" presStyleCnt="3"/>
      <dgm:spPr/>
    </dgm:pt>
    <dgm:pt modelId="{46292480-D69C-4DE8-848B-CD9CD50E81CE}" type="pres">
      <dgm:prSet presAssocID="{AC4F9E46-2CC8-4DAE-A114-DEF783C922B6}" presName="root2" presStyleCnt="0"/>
      <dgm:spPr/>
    </dgm:pt>
    <dgm:pt modelId="{34E78FD0-CC3B-40E4-B7EC-650633E497CE}" type="pres">
      <dgm:prSet presAssocID="{AC4F9E46-2CC8-4DAE-A114-DEF783C922B6}" presName="LevelTwoTextNode" presStyleLbl="node2" presStyleIdx="2" presStyleCnt="3">
        <dgm:presLayoutVars>
          <dgm:chPref val="3"/>
        </dgm:presLayoutVars>
      </dgm:prSet>
      <dgm:spPr/>
    </dgm:pt>
    <dgm:pt modelId="{784954B0-7994-42F7-94F5-583D443D5D29}" type="pres">
      <dgm:prSet presAssocID="{AC4F9E46-2CC8-4DAE-A114-DEF783C922B6}" presName="level3hierChild" presStyleCnt="0"/>
      <dgm:spPr/>
    </dgm:pt>
  </dgm:ptLst>
  <dgm:cxnLst>
    <dgm:cxn modelId="{02A4C81E-56E3-4A9E-9612-6CCFF8BD3169}" srcId="{95DC93AB-7B2E-4C6B-999A-E49E833345EE}" destId="{AC4F9E46-2CC8-4DAE-A114-DEF783C922B6}" srcOrd="2" destOrd="0" parTransId="{30AAFAFF-560D-4215-BE43-0FF1EC31C797}" sibTransId="{E0BF9811-6E7B-4BCC-954F-9D13F26D7D71}"/>
    <dgm:cxn modelId="{A200A429-A166-45D9-B1A4-3322FD150520}" type="presOf" srcId="{95DC93AB-7B2E-4C6B-999A-E49E833345EE}" destId="{F1BC0E3C-3530-49A6-A8DF-A82398DD5216}" srcOrd="0" destOrd="0" presId="urn:microsoft.com/office/officeart/2005/8/layout/hierarchy2"/>
    <dgm:cxn modelId="{6F023431-5E1F-495F-A75B-8EDE43D13BD6}" type="presOf" srcId="{AC4F9E46-2CC8-4DAE-A114-DEF783C922B6}" destId="{34E78FD0-CC3B-40E4-B7EC-650633E497CE}" srcOrd="0" destOrd="0" presId="urn:microsoft.com/office/officeart/2005/8/layout/hierarchy2"/>
    <dgm:cxn modelId="{A1DDC066-394F-495E-BD44-1923DE98FCBD}" type="presOf" srcId="{403738F1-D242-4EE0-B99D-D6B0BEC4B494}" destId="{F6DA1AD6-57BA-4E79-A08D-FBDCF6FCD5B2}" srcOrd="0" destOrd="0" presId="urn:microsoft.com/office/officeart/2005/8/layout/hierarchy2"/>
    <dgm:cxn modelId="{AAD75F4A-D4B4-4FCC-B5A2-29030337B8D8}" type="presOf" srcId="{B0CFA4E3-40D1-46B3-B3D2-4D730E908EF3}" destId="{82AD2B47-E7C6-4F7D-A320-91DBE56DDADF}" srcOrd="1" destOrd="0" presId="urn:microsoft.com/office/officeart/2005/8/layout/hierarchy2"/>
    <dgm:cxn modelId="{2DAD0B4F-C4EF-43C0-B49A-104F41A94E06}" srcId="{95DC93AB-7B2E-4C6B-999A-E49E833345EE}" destId="{403738F1-D242-4EE0-B99D-D6B0BEC4B494}" srcOrd="1" destOrd="0" parTransId="{4EBCA5A8-239E-436C-8F9B-64499D6825BA}" sibTransId="{99C993F7-9242-4FBD-AAFE-A84D06C0C271}"/>
    <dgm:cxn modelId="{B2AA9752-BF61-4F59-A999-8155E0EE89BF}" type="presOf" srcId="{4EBCA5A8-239E-436C-8F9B-64499D6825BA}" destId="{E22B0221-EDB4-41D9-917E-409FA7ED1007}" srcOrd="0" destOrd="0" presId="urn:microsoft.com/office/officeart/2005/8/layout/hierarchy2"/>
    <dgm:cxn modelId="{17987059-07BF-405E-8DA4-6F8EB8652B9F}" type="presOf" srcId="{30AAFAFF-560D-4215-BE43-0FF1EC31C797}" destId="{889E0EAC-973B-4328-86C1-F30724AA7965}" srcOrd="0" destOrd="0" presId="urn:microsoft.com/office/officeart/2005/8/layout/hierarchy2"/>
    <dgm:cxn modelId="{A06EAA79-1648-4813-90B8-B80FE41BBA1F}" type="presOf" srcId="{F86242E3-28BC-4A1D-948F-0D68CF605E27}" destId="{FDD7C124-00F2-4241-A043-D81BC7106324}" srcOrd="0" destOrd="0" presId="urn:microsoft.com/office/officeart/2005/8/layout/hierarchy2"/>
    <dgm:cxn modelId="{31E12C87-70FC-48EB-A6E2-EA2A558AB38D}" srcId="{95DC93AB-7B2E-4C6B-999A-E49E833345EE}" destId="{D9F3B623-3DAA-431F-A974-5E2B9E6519BC}" srcOrd="0" destOrd="0" parTransId="{B0CFA4E3-40D1-46B3-B3D2-4D730E908EF3}" sibTransId="{807FD442-47D1-48FA-8D86-E8421D02DA28}"/>
    <dgm:cxn modelId="{188E8C8A-A1BF-4BD7-9A07-D10B0BB58AF5}" type="presOf" srcId="{B0CFA4E3-40D1-46B3-B3D2-4D730E908EF3}" destId="{E96EAC4A-CFCD-45AD-B7BE-208CA5EDE5EB}" srcOrd="0" destOrd="0" presId="urn:microsoft.com/office/officeart/2005/8/layout/hierarchy2"/>
    <dgm:cxn modelId="{31A6A6C4-6337-4932-98D6-99A0E93E3A87}" type="presOf" srcId="{4EBCA5A8-239E-436C-8F9B-64499D6825BA}" destId="{03A0E280-EF53-435C-BDDD-4234D8488398}" srcOrd="1" destOrd="0" presId="urn:microsoft.com/office/officeart/2005/8/layout/hierarchy2"/>
    <dgm:cxn modelId="{559BA6CE-DA85-4359-AD66-2F43333655F6}" type="presOf" srcId="{D9F3B623-3DAA-431F-A974-5E2B9E6519BC}" destId="{23A6CA5F-BE91-44EB-8AF7-0CA9D3CE845E}" srcOrd="0" destOrd="0" presId="urn:microsoft.com/office/officeart/2005/8/layout/hierarchy2"/>
    <dgm:cxn modelId="{B69ED8E4-F22B-451D-90AC-2C8AB2DAF7B2}" srcId="{F86242E3-28BC-4A1D-948F-0D68CF605E27}" destId="{95DC93AB-7B2E-4C6B-999A-E49E833345EE}" srcOrd="0" destOrd="0" parTransId="{15854D8E-6A8E-4E5B-A9BF-737C83CBC904}" sibTransId="{0E176AFD-B5D4-4675-AE38-42A8F75E035F}"/>
    <dgm:cxn modelId="{C3DFEEF4-7FC1-4853-B5A2-DC8C0382D171}" type="presOf" srcId="{30AAFAFF-560D-4215-BE43-0FF1EC31C797}" destId="{59F5F394-271E-4BA8-B8FE-44F545162D9B}" srcOrd="1" destOrd="0" presId="urn:microsoft.com/office/officeart/2005/8/layout/hierarchy2"/>
    <dgm:cxn modelId="{8567BD3B-0FB0-4456-9EDD-FAB5A461DB88}" type="presParOf" srcId="{FDD7C124-00F2-4241-A043-D81BC7106324}" destId="{67D4F22F-23BD-45DB-819A-95B0DD5A7FE6}" srcOrd="0" destOrd="0" presId="urn:microsoft.com/office/officeart/2005/8/layout/hierarchy2"/>
    <dgm:cxn modelId="{B16DE6B0-F647-4853-8C83-1118B297462A}" type="presParOf" srcId="{67D4F22F-23BD-45DB-819A-95B0DD5A7FE6}" destId="{F1BC0E3C-3530-49A6-A8DF-A82398DD5216}" srcOrd="0" destOrd="0" presId="urn:microsoft.com/office/officeart/2005/8/layout/hierarchy2"/>
    <dgm:cxn modelId="{567186AA-8689-4FCC-B29F-9B659C696286}" type="presParOf" srcId="{67D4F22F-23BD-45DB-819A-95B0DD5A7FE6}" destId="{7A23FC03-8104-49F6-AA34-4E0E8998995C}" srcOrd="1" destOrd="0" presId="urn:microsoft.com/office/officeart/2005/8/layout/hierarchy2"/>
    <dgm:cxn modelId="{B2C9E0E3-B047-42DC-8FD4-4959CC77405C}" type="presParOf" srcId="{7A23FC03-8104-49F6-AA34-4E0E8998995C}" destId="{E96EAC4A-CFCD-45AD-B7BE-208CA5EDE5EB}" srcOrd="0" destOrd="0" presId="urn:microsoft.com/office/officeart/2005/8/layout/hierarchy2"/>
    <dgm:cxn modelId="{03C26091-9A25-4DDF-9DB4-415C5D88A9BC}" type="presParOf" srcId="{E96EAC4A-CFCD-45AD-B7BE-208CA5EDE5EB}" destId="{82AD2B47-E7C6-4F7D-A320-91DBE56DDADF}" srcOrd="0" destOrd="0" presId="urn:microsoft.com/office/officeart/2005/8/layout/hierarchy2"/>
    <dgm:cxn modelId="{A41F2DB9-7C6E-4E0A-B3E2-54F01283EB31}" type="presParOf" srcId="{7A23FC03-8104-49F6-AA34-4E0E8998995C}" destId="{EAB36241-2C35-41BC-B98F-1B054169A2D7}" srcOrd="1" destOrd="0" presId="urn:microsoft.com/office/officeart/2005/8/layout/hierarchy2"/>
    <dgm:cxn modelId="{82A5E381-EC15-441A-AB2E-41121A312655}" type="presParOf" srcId="{EAB36241-2C35-41BC-B98F-1B054169A2D7}" destId="{23A6CA5F-BE91-44EB-8AF7-0CA9D3CE845E}" srcOrd="0" destOrd="0" presId="urn:microsoft.com/office/officeart/2005/8/layout/hierarchy2"/>
    <dgm:cxn modelId="{FD426A47-9A9D-4200-A9BC-6D465887A5D7}" type="presParOf" srcId="{EAB36241-2C35-41BC-B98F-1B054169A2D7}" destId="{2ADEE54F-0E66-4AFD-B273-23AA90825CA8}" srcOrd="1" destOrd="0" presId="urn:microsoft.com/office/officeart/2005/8/layout/hierarchy2"/>
    <dgm:cxn modelId="{3808D74C-EB5B-4954-B578-BCAB4115923D}" type="presParOf" srcId="{7A23FC03-8104-49F6-AA34-4E0E8998995C}" destId="{E22B0221-EDB4-41D9-917E-409FA7ED1007}" srcOrd="2" destOrd="0" presId="urn:microsoft.com/office/officeart/2005/8/layout/hierarchy2"/>
    <dgm:cxn modelId="{0306EE53-AB27-4C2A-B407-B22CA5344AA8}" type="presParOf" srcId="{E22B0221-EDB4-41D9-917E-409FA7ED1007}" destId="{03A0E280-EF53-435C-BDDD-4234D8488398}" srcOrd="0" destOrd="0" presId="urn:microsoft.com/office/officeart/2005/8/layout/hierarchy2"/>
    <dgm:cxn modelId="{92F5373D-73FD-47CE-825E-123C579E4FFF}" type="presParOf" srcId="{7A23FC03-8104-49F6-AA34-4E0E8998995C}" destId="{C3145B27-4366-4ED7-9A98-A195392A6107}" srcOrd="3" destOrd="0" presId="urn:microsoft.com/office/officeart/2005/8/layout/hierarchy2"/>
    <dgm:cxn modelId="{6610AB68-E4C3-4E42-9AA0-71B59D10722E}" type="presParOf" srcId="{C3145B27-4366-4ED7-9A98-A195392A6107}" destId="{F6DA1AD6-57BA-4E79-A08D-FBDCF6FCD5B2}" srcOrd="0" destOrd="0" presId="urn:microsoft.com/office/officeart/2005/8/layout/hierarchy2"/>
    <dgm:cxn modelId="{6CF2DBF2-D37C-44F3-81EA-D64F397AAF49}" type="presParOf" srcId="{C3145B27-4366-4ED7-9A98-A195392A6107}" destId="{0F6982E5-092D-4B50-8F21-7AA9A5951E82}" srcOrd="1" destOrd="0" presId="urn:microsoft.com/office/officeart/2005/8/layout/hierarchy2"/>
    <dgm:cxn modelId="{00644A74-2619-40D7-9F6A-51FD2FDB14E1}" type="presParOf" srcId="{7A23FC03-8104-49F6-AA34-4E0E8998995C}" destId="{889E0EAC-973B-4328-86C1-F30724AA7965}" srcOrd="4" destOrd="0" presId="urn:microsoft.com/office/officeart/2005/8/layout/hierarchy2"/>
    <dgm:cxn modelId="{A371EA07-E9B2-4BCE-905E-68781BA8D418}" type="presParOf" srcId="{889E0EAC-973B-4328-86C1-F30724AA7965}" destId="{59F5F394-271E-4BA8-B8FE-44F545162D9B}" srcOrd="0" destOrd="0" presId="urn:microsoft.com/office/officeart/2005/8/layout/hierarchy2"/>
    <dgm:cxn modelId="{895C0B29-E71C-4F89-BB5C-2851E81BB915}" type="presParOf" srcId="{7A23FC03-8104-49F6-AA34-4E0E8998995C}" destId="{46292480-D69C-4DE8-848B-CD9CD50E81CE}" srcOrd="5" destOrd="0" presId="urn:microsoft.com/office/officeart/2005/8/layout/hierarchy2"/>
    <dgm:cxn modelId="{E1FC6E81-6779-453B-A182-AEEDE3ECD884}" type="presParOf" srcId="{46292480-D69C-4DE8-848B-CD9CD50E81CE}" destId="{34E78FD0-CC3B-40E4-B7EC-650633E497CE}" srcOrd="0" destOrd="0" presId="urn:microsoft.com/office/officeart/2005/8/layout/hierarchy2"/>
    <dgm:cxn modelId="{647C544C-E984-4169-95E5-2E08957C89B2}" type="presParOf" srcId="{46292480-D69C-4DE8-848B-CD9CD50E81CE}" destId="{784954B0-7994-42F7-94F5-583D443D5D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6242E3-28BC-4A1D-948F-0D68CF605E2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5DC93AB-7B2E-4C6B-999A-E49E833345EE}">
      <dgm:prSet phldrT="[Текст]"/>
      <dgm:spPr/>
      <dgm:t>
        <a:bodyPr/>
        <a:lstStyle/>
        <a:p>
          <a:r>
            <a:rPr lang="ru-RU" dirty="0"/>
            <a:t>По способу описания в законе признаков состава преступления</a:t>
          </a:r>
        </a:p>
      </dgm:t>
    </dgm:pt>
    <dgm:pt modelId="{15854D8E-6A8E-4E5B-A9BF-737C83CBC904}" type="parTrans" cxnId="{B69ED8E4-F22B-451D-90AC-2C8AB2DAF7B2}">
      <dgm:prSet/>
      <dgm:spPr/>
      <dgm:t>
        <a:bodyPr/>
        <a:lstStyle/>
        <a:p>
          <a:endParaRPr lang="ru-RU"/>
        </a:p>
      </dgm:t>
    </dgm:pt>
    <dgm:pt modelId="{0E176AFD-B5D4-4675-AE38-42A8F75E035F}" type="sibTrans" cxnId="{B69ED8E4-F22B-451D-90AC-2C8AB2DAF7B2}">
      <dgm:prSet/>
      <dgm:spPr/>
      <dgm:t>
        <a:bodyPr/>
        <a:lstStyle/>
        <a:p>
          <a:endParaRPr lang="ru-RU"/>
        </a:p>
      </dgm:t>
    </dgm:pt>
    <dgm:pt modelId="{D9F3B623-3DAA-431F-A974-5E2B9E6519BC}">
      <dgm:prSet phldrT="[Текст]"/>
      <dgm:spPr/>
      <dgm:t>
        <a:bodyPr/>
        <a:lstStyle/>
        <a:p>
          <a:r>
            <a:rPr lang="ru-RU" dirty="0"/>
            <a:t>Простой  </a:t>
          </a:r>
        </a:p>
      </dgm:t>
    </dgm:pt>
    <dgm:pt modelId="{B0CFA4E3-40D1-46B3-B3D2-4D730E908EF3}" type="parTrans" cxnId="{31E12C87-70FC-48EB-A6E2-EA2A558AB38D}">
      <dgm:prSet/>
      <dgm:spPr/>
      <dgm:t>
        <a:bodyPr/>
        <a:lstStyle/>
        <a:p>
          <a:endParaRPr lang="ru-RU"/>
        </a:p>
      </dgm:t>
    </dgm:pt>
    <dgm:pt modelId="{807FD442-47D1-48FA-8D86-E8421D02DA28}" type="sibTrans" cxnId="{31E12C87-70FC-48EB-A6E2-EA2A558AB38D}">
      <dgm:prSet/>
      <dgm:spPr/>
      <dgm:t>
        <a:bodyPr/>
        <a:lstStyle/>
        <a:p>
          <a:endParaRPr lang="ru-RU"/>
        </a:p>
      </dgm:t>
    </dgm:pt>
    <dgm:pt modelId="{AC4F9E46-2CC8-4DAE-A114-DEF783C922B6}">
      <dgm:prSet phldrT="[Текст]"/>
      <dgm:spPr/>
      <dgm:t>
        <a:bodyPr/>
        <a:lstStyle/>
        <a:p>
          <a:r>
            <a:rPr lang="ru-RU" dirty="0"/>
            <a:t>Сложный </a:t>
          </a:r>
        </a:p>
      </dgm:t>
    </dgm:pt>
    <dgm:pt modelId="{30AAFAFF-560D-4215-BE43-0FF1EC31C797}" type="parTrans" cxnId="{02A4C81E-56E3-4A9E-9612-6CCFF8BD3169}">
      <dgm:prSet/>
      <dgm:spPr/>
      <dgm:t>
        <a:bodyPr/>
        <a:lstStyle/>
        <a:p>
          <a:endParaRPr lang="ru-RU"/>
        </a:p>
      </dgm:t>
    </dgm:pt>
    <dgm:pt modelId="{E0BF9811-6E7B-4BCC-954F-9D13F26D7D71}" type="sibTrans" cxnId="{02A4C81E-56E3-4A9E-9612-6CCFF8BD3169}">
      <dgm:prSet/>
      <dgm:spPr/>
      <dgm:t>
        <a:bodyPr/>
        <a:lstStyle/>
        <a:p>
          <a:endParaRPr lang="ru-RU"/>
        </a:p>
      </dgm:t>
    </dgm:pt>
    <dgm:pt modelId="{FDD7C124-00F2-4241-A043-D81BC7106324}" type="pres">
      <dgm:prSet presAssocID="{F86242E3-28BC-4A1D-948F-0D68CF605E2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D4F22F-23BD-45DB-819A-95B0DD5A7FE6}" type="pres">
      <dgm:prSet presAssocID="{95DC93AB-7B2E-4C6B-999A-E49E833345EE}" presName="root1" presStyleCnt="0"/>
      <dgm:spPr/>
    </dgm:pt>
    <dgm:pt modelId="{F1BC0E3C-3530-49A6-A8DF-A82398DD5216}" type="pres">
      <dgm:prSet presAssocID="{95DC93AB-7B2E-4C6B-999A-E49E833345EE}" presName="LevelOneTextNode" presStyleLbl="node0" presStyleIdx="0" presStyleCnt="1">
        <dgm:presLayoutVars>
          <dgm:chPref val="3"/>
        </dgm:presLayoutVars>
      </dgm:prSet>
      <dgm:spPr/>
    </dgm:pt>
    <dgm:pt modelId="{7A23FC03-8104-49F6-AA34-4E0E8998995C}" type="pres">
      <dgm:prSet presAssocID="{95DC93AB-7B2E-4C6B-999A-E49E833345EE}" presName="level2hierChild" presStyleCnt="0"/>
      <dgm:spPr/>
    </dgm:pt>
    <dgm:pt modelId="{E96EAC4A-CFCD-45AD-B7BE-208CA5EDE5EB}" type="pres">
      <dgm:prSet presAssocID="{B0CFA4E3-40D1-46B3-B3D2-4D730E908EF3}" presName="conn2-1" presStyleLbl="parChTrans1D2" presStyleIdx="0" presStyleCnt="2"/>
      <dgm:spPr/>
    </dgm:pt>
    <dgm:pt modelId="{82AD2B47-E7C6-4F7D-A320-91DBE56DDADF}" type="pres">
      <dgm:prSet presAssocID="{B0CFA4E3-40D1-46B3-B3D2-4D730E908EF3}" presName="connTx" presStyleLbl="parChTrans1D2" presStyleIdx="0" presStyleCnt="2"/>
      <dgm:spPr/>
    </dgm:pt>
    <dgm:pt modelId="{EAB36241-2C35-41BC-B98F-1B054169A2D7}" type="pres">
      <dgm:prSet presAssocID="{D9F3B623-3DAA-431F-A974-5E2B9E6519BC}" presName="root2" presStyleCnt="0"/>
      <dgm:spPr/>
    </dgm:pt>
    <dgm:pt modelId="{23A6CA5F-BE91-44EB-8AF7-0CA9D3CE845E}" type="pres">
      <dgm:prSet presAssocID="{D9F3B623-3DAA-431F-A974-5E2B9E6519BC}" presName="LevelTwoTextNode" presStyleLbl="node2" presStyleIdx="0" presStyleCnt="2" custLinFactNeighborX="-1080" custLinFactNeighborY="2267">
        <dgm:presLayoutVars>
          <dgm:chPref val="3"/>
        </dgm:presLayoutVars>
      </dgm:prSet>
      <dgm:spPr/>
    </dgm:pt>
    <dgm:pt modelId="{2ADEE54F-0E66-4AFD-B273-23AA90825CA8}" type="pres">
      <dgm:prSet presAssocID="{D9F3B623-3DAA-431F-A974-5E2B9E6519BC}" presName="level3hierChild" presStyleCnt="0"/>
      <dgm:spPr/>
    </dgm:pt>
    <dgm:pt modelId="{889E0EAC-973B-4328-86C1-F30724AA7965}" type="pres">
      <dgm:prSet presAssocID="{30AAFAFF-560D-4215-BE43-0FF1EC31C797}" presName="conn2-1" presStyleLbl="parChTrans1D2" presStyleIdx="1" presStyleCnt="2"/>
      <dgm:spPr/>
    </dgm:pt>
    <dgm:pt modelId="{59F5F394-271E-4BA8-B8FE-44F545162D9B}" type="pres">
      <dgm:prSet presAssocID="{30AAFAFF-560D-4215-BE43-0FF1EC31C797}" presName="connTx" presStyleLbl="parChTrans1D2" presStyleIdx="1" presStyleCnt="2"/>
      <dgm:spPr/>
    </dgm:pt>
    <dgm:pt modelId="{46292480-D69C-4DE8-848B-CD9CD50E81CE}" type="pres">
      <dgm:prSet presAssocID="{AC4F9E46-2CC8-4DAE-A114-DEF783C922B6}" presName="root2" presStyleCnt="0"/>
      <dgm:spPr/>
    </dgm:pt>
    <dgm:pt modelId="{34E78FD0-CC3B-40E4-B7EC-650633E497CE}" type="pres">
      <dgm:prSet presAssocID="{AC4F9E46-2CC8-4DAE-A114-DEF783C922B6}" presName="LevelTwoTextNode" presStyleLbl="node2" presStyleIdx="1" presStyleCnt="2" custLinFactNeighborX="1022" custLinFactNeighborY="-3420">
        <dgm:presLayoutVars>
          <dgm:chPref val="3"/>
        </dgm:presLayoutVars>
      </dgm:prSet>
      <dgm:spPr/>
    </dgm:pt>
    <dgm:pt modelId="{784954B0-7994-42F7-94F5-583D443D5D29}" type="pres">
      <dgm:prSet presAssocID="{AC4F9E46-2CC8-4DAE-A114-DEF783C922B6}" presName="level3hierChild" presStyleCnt="0"/>
      <dgm:spPr/>
    </dgm:pt>
  </dgm:ptLst>
  <dgm:cxnLst>
    <dgm:cxn modelId="{02A4C81E-56E3-4A9E-9612-6CCFF8BD3169}" srcId="{95DC93AB-7B2E-4C6B-999A-E49E833345EE}" destId="{AC4F9E46-2CC8-4DAE-A114-DEF783C922B6}" srcOrd="1" destOrd="0" parTransId="{30AAFAFF-560D-4215-BE43-0FF1EC31C797}" sibTransId="{E0BF9811-6E7B-4BCC-954F-9D13F26D7D71}"/>
    <dgm:cxn modelId="{31E12C87-70FC-48EB-A6E2-EA2A558AB38D}" srcId="{95DC93AB-7B2E-4C6B-999A-E49E833345EE}" destId="{D9F3B623-3DAA-431F-A974-5E2B9E6519BC}" srcOrd="0" destOrd="0" parTransId="{B0CFA4E3-40D1-46B3-B3D2-4D730E908EF3}" sibTransId="{807FD442-47D1-48FA-8D86-E8421D02DA28}"/>
    <dgm:cxn modelId="{7F1E0B92-1035-4A5C-8679-9FD77B93108F}" type="presOf" srcId="{B0CFA4E3-40D1-46B3-B3D2-4D730E908EF3}" destId="{E96EAC4A-CFCD-45AD-B7BE-208CA5EDE5EB}" srcOrd="0" destOrd="0" presId="urn:microsoft.com/office/officeart/2005/8/layout/hierarchy2"/>
    <dgm:cxn modelId="{8F846496-B80B-4059-AFEA-202571F9FEFF}" type="presOf" srcId="{AC4F9E46-2CC8-4DAE-A114-DEF783C922B6}" destId="{34E78FD0-CC3B-40E4-B7EC-650633E497CE}" srcOrd="0" destOrd="0" presId="urn:microsoft.com/office/officeart/2005/8/layout/hierarchy2"/>
    <dgm:cxn modelId="{8DF32D98-0D60-47B9-974D-AB51F852AA0C}" type="presOf" srcId="{30AAFAFF-560D-4215-BE43-0FF1EC31C797}" destId="{889E0EAC-973B-4328-86C1-F30724AA7965}" srcOrd="0" destOrd="0" presId="urn:microsoft.com/office/officeart/2005/8/layout/hierarchy2"/>
    <dgm:cxn modelId="{34AE9BB6-C95F-41AA-A317-6D27467A3007}" type="presOf" srcId="{30AAFAFF-560D-4215-BE43-0FF1EC31C797}" destId="{59F5F394-271E-4BA8-B8FE-44F545162D9B}" srcOrd="1" destOrd="0" presId="urn:microsoft.com/office/officeart/2005/8/layout/hierarchy2"/>
    <dgm:cxn modelId="{BB6533D4-5F42-4AA1-955E-7052E270552C}" type="presOf" srcId="{D9F3B623-3DAA-431F-A974-5E2B9E6519BC}" destId="{23A6CA5F-BE91-44EB-8AF7-0CA9D3CE845E}" srcOrd="0" destOrd="0" presId="urn:microsoft.com/office/officeart/2005/8/layout/hierarchy2"/>
    <dgm:cxn modelId="{B69ED8E4-F22B-451D-90AC-2C8AB2DAF7B2}" srcId="{F86242E3-28BC-4A1D-948F-0D68CF605E27}" destId="{95DC93AB-7B2E-4C6B-999A-E49E833345EE}" srcOrd="0" destOrd="0" parTransId="{15854D8E-6A8E-4E5B-A9BF-737C83CBC904}" sibTransId="{0E176AFD-B5D4-4675-AE38-42A8F75E035F}"/>
    <dgm:cxn modelId="{227D53ED-9538-490A-89F6-7EB42384EC7A}" type="presOf" srcId="{B0CFA4E3-40D1-46B3-B3D2-4D730E908EF3}" destId="{82AD2B47-E7C6-4F7D-A320-91DBE56DDADF}" srcOrd="1" destOrd="0" presId="urn:microsoft.com/office/officeart/2005/8/layout/hierarchy2"/>
    <dgm:cxn modelId="{D03EB3EF-9C63-451D-8C74-0772BE1D62B7}" type="presOf" srcId="{F86242E3-28BC-4A1D-948F-0D68CF605E27}" destId="{FDD7C124-00F2-4241-A043-D81BC7106324}" srcOrd="0" destOrd="0" presId="urn:microsoft.com/office/officeart/2005/8/layout/hierarchy2"/>
    <dgm:cxn modelId="{5CD51DFD-2B10-4E25-AD86-7E1979447534}" type="presOf" srcId="{95DC93AB-7B2E-4C6B-999A-E49E833345EE}" destId="{F1BC0E3C-3530-49A6-A8DF-A82398DD5216}" srcOrd="0" destOrd="0" presId="urn:microsoft.com/office/officeart/2005/8/layout/hierarchy2"/>
    <dgm:cxn modelId="{F5B4F18D-BD3A-49D9-98C3-54B009EABB9B}" type="presParOf" srcId="{FDD7C124-00F2-4241-A043-D81BC7106324}" destId="{67D4F22F-23BD-45DB-819A-95B0DD5A7FE6}" srcOrd="0" destOrd="0" presId="urn:microsoft.com/office/officeart/2005/8/layout/hierarchy2"/>
    <dgm:cxn modelId="{9D30EE9D-7019-4C88-9A4B-7D4DFBE3A905}" type="presParOf" srcId="{67D4F22F-23BD-45DB-819A-95B0DD5A7FE6}" destId="{F1BC0E3C-3530-49A6-A8DF-A82398DD5216}" srcOrd="0" destOrd="0" presId="urn:microsoft.com/office/officeart/2005/8/layout/hierarchy2"/>
    <dgm:cxn modelId="{357C0015-CBEE-4DE6-9F71-A59280D0D478}" type="presParOf" srcId="{67D4F22F-23BD-45DB-819A-95B0DD5A7FE6}" destId="{7A23FC03-8104-49F6-AA34-4E0E8998995C}" srcOrd="1" destOrd="0" presId="urn:microsoft.com/office/officeart/2005/8/layout/hierarchy2"/>
    <dgm:cxn modelId="{993E4A33-CFA3-4C2A-8D52-218BE2CBA319}" type="presParOf" srcId="{7A23FC03-8104-49F6-AA34-4E0E8998995C}" destId="{E96EAC4A-CFCD-45AD-B7BE-208CA5EDE5EB}" srcOrd="0" destOrd="0" presId="urn:microsoft.com/office/officeart/2005/8/layout/hierarchy2"/>
    <dgm:cxn modelId="{51CB3A45-D1BA-4E1F-A922-EDD4B55D5D10}" type="presParOf" srcId="{E96EAC4A-CFCD-45AD-B7BE-208CA5EDE5EB}" destId="{82AD2B47-E7C6-4F7D-A320-91DBE56DDADF}" srcOrd="0" destOrd="0" presId="urn:microsoft.com/office/officeart/2005/8/layout/hierarchy2"/>
    <dgm:cxn modelId="{2191E972-0B4A-4E9C-9BBC-A94EDC6B19CA}" type="presParOf" srcId="{7A23FC03-8104-49F6-AA34-4E0E8998995C}" destId="{EAB36241-2C35-41BC-B98F-1B054169A2D7}" srcOrd="1" destOrd="0" presId="urn:microsoft.com/office/officeart/2005/8/layout/hierarchy2"/>
    <dgm:cxn modelId="{24F83B94-E80C-4A40-9CFD-71586F2632CD}" type="presParOf" srcId="{EAB36241-2C35-41BC-B98F-1B054169A2D7}" destId="{23A6CA5F-BE91-44EB-8AF7-0CA9D3CE845E}" srcOrd="0" destOrd="0" presId="urn:microsoft.com/office/officeart/2005/8/layout/hierarchy2"/>
    <dgm:cxn modelId="{D471E399-E3A4-4407-9338-26CA6172A731}" type="presParOf" srcId="{EAB36241-2C35-41BC-B98F-1B054169A2D7}" destId="{2ADEE54F-0E66-4AFD-B273-23AA90825CA8}" srcOrd="1" destOrd="0" presId="urn:microsoft.com/office/officeart/2005/8/layout/hierarchy2"/>
    <dgm:cxn modelId="{4DE6942A-1882-431B-BA6A-C0358C32F1E1}" type="presParOf" srcId="{7A23FC03-8104-49F6-AA34-4E0E8998995C}" destId="{889E0EAC-973B-4328-86C1-F30724AA7965}" srcOrd="2" destOrd="0" presId="urn:microsoft.com/office/officeart/2005/8/layout/hierarchy2"/>
    <dgm:cxn modelId="{1E383129-F848-4776-BC2B-1A249E2AD9D8}" type="presParOf" srcId="{889E0EAC-973B-4328-86C1-F30724AA7965}" destId="{59F5F394-271E-4BA8-B8FE-44F545162D9B}" srcOrd="0" destOrd="0" presId="urn:microsoft.com/office/officeart/2005/8/layout/hierarchy2"/>
    <dgm:cxn modelId="{838E2E7A-2B7D-4F54-9888-7885F4023D74}" type="presParOf" srcId="{7A23FC03-8104-49F6-AA34-4E0E8998995C}" destId="{46292480-D69C-4DE8-848B-CD9CD50E81CE}" srcOrd="3" destOrd="0" presId="urn:microsoft.com/office/officeart/2005/8/layout/hierarchy2"/>
    <dgm:cxn modelId="{5583550C-8B5D-48E1-A511-ACD901DCA8FB}" type="presParOf" srcId="{46292480-D69C-4DE8-848B-CD9CD50E81CE}" destId="{34E78FD0-CC3B-40E4-B7EC-650633E497CE}" srcOrd="0" destOrd="0" presId="urn:microsoft.com/office/officeart/2005/8/layout/hierarchy2"/>
    <dgm:cxn modelId="{5682A222-EE36-44E3-A92D-8B91100AB1AD}" type="presParOf" srcId="{46292480-D69C-4DE8-848B-CD9CD50E81CE}" destId="{784954B0-7994-42F7-94F5-583D443D5D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3487F-E1B2-414D-891A-C7D618DF0FAF}">
      <dsp:nvSpPr>
        <dsp:cNvPr id="0" name=""/>
        <dsp:cNvSpPr/>
      </dsp:nvSpPr>
      <dsp:spPr>
        <a:xfrm>
          <a:off x="1637898" y="-37005"/>
          <a:ext cx="5666856" cy="5666856"/>
        </a:xfrm>
        <a:prstGeom prst="circularArrow">
          <a:avLst>
            <a:gd name="adj1" fmla="val 5544"/>
            <a:gd name="adj2" fmla="val 330680"/>
            <a:gd name="adj3" fmla="val 13755770"/>
            <a:gd name="adj4" fmla="val 17398242"/>
            <a:gd name="adj5" fmla="val 5757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067F1-C017-4DE2-B96C-0BB989B52812}">
      <dsp:nvSpPr>
        <dsp:cNvPr id="0" name=""/>
        <dsp:cNvSpPr/>
      </dsp:nvSpPr>
      <dsp:spPr>
        <a:xfrm>
          <a:off x="3133019" y="0"/>
          <a:ext cx="2676613" cy="133830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baseline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Деяние</a:t>
          </a:r>
        </a:p>
      </dsp:txBody>
      <dsp:txXfrm>
        <a:off x="3198350" y="65331"/>
        <a:ext cx="2545951" cy="1207644"/>
      </dsp:txXfrm>
    </dsp:sp>
    <dsp:sp modelId="{7F60F665-EC0F-4B2F-A2AF-EC5DCD7DDF8C}">
      <dsp:nvSpPr>
        <dsp:cNvPr id="0" name=""/>
        <dsp:cNvSpPr/>
      </dsp:nvSpPr>
      <dsp:spPr>
        <a:xfrm>
          <a:off x="5460565" y="1672355"/>
          <a:ext cx="2676613" cy="133830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Общественная опасность</a:t>
          </a:r>
        </a:p>
      </dsp:txBody>
      <dsp:txXfrm>
        <a:off x="5525896" y="1737686"/>
        <a:ext cx="2545951" cy="1207644"/>
      </dsp:txXfrm>
    </dsp:sp>
    <dsp:sp modelId="{CE8BF3B2-4A23-469F-821A-F6D3AB0EFF15}">
      <dsp:nvSpPr>
        <dsp:cNvPr id="0" name=""/>
        <dsp:cNvSpPr/>
      </dsp:nvSpPr>
      <dsp:spPr>
        <a:xfrm>
          <a:off x="4786352" y="3500459"/>
          <a:ext cx="2676613" cy="133830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Противо-правность</a:t>
          </a:r>
          <a:endParaRPr lang="ru-RU" sz="27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851683" y="3565790"/>
        <a:ext cx="2545951" cy="1207644"/>
      </dsp:txXfrm>
    </dsp:sp>
    <dsp:sp modelId="{B198F2B3-4B5D-43A0-A5FB-3211C5017962}">
      <dsp:nvSpPr>
        <dsp:cNvPr id="0" name=""/>
        <dsp:cNvSpPr/>
      </dsp:nvSpPr>
      <dsp:spPr>
        <a:xfrm>
          <a:off x="1214448" y="3500469"/>
          <a:ext cx="2676613" cy="122832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Виновность </a:t>
          </a:r>
        </a:p>
      </dsp:txBody>
      <dsp:txXfrm>
        <a:off x="1274410" y="3560431"/>
        <a:ext cx="2556689" cy="1108400"/>
      </dsp:txXfrm>
    </dsp:sp>
    <dsp:sp modelId="{B98EA264-68DB-4D1F-8905-DFB8BF067FB9}">
      <dsp:nvSpPr>
        <dsp:cNvPr id="0" name=""/>
        <dsp:cNvSpPr/>
      </dsp:nvSpPr>
      <dsp:spPr>
        <a:xfrm>
          <a:off x="863976" y="1672355"/>
          <a:ext cx="2676613" cy="133830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Наказуемость</a:t>
          </a:r>
        </a:p>
      </dsp:txBody>
      <dsp:txXfrm>
        <a:off x="929307" y="1737686"/>
        <a:ext cx="2545951" cy="12076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0E3C-3530-49A6-A8DF-A82398DD5216}">
      <dsp:nvSpPr>
        <dsp:cNvPr id="0" name=""/>
        <dsp:cNvSpPr/>
      </dsp:nvSpPr>
      <dsp:spPr>
        <a:xfrm>
          <a:off x="819422" y="1409095"/>
          <a:ext cx="2447168" cy="1223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 конструкции объективной стороны </a:t>
          </a:r>
        </a:p>
      </dsp:txBody>
      <dsp:txXfrm>
        <a:off x="855260" y="1444933"/>
        <a:ext cx="2375492" cy="1151908"/>
      </dsp:txXfrm>
    </dsp:sp>
    <dsp:sp modelId="{E96EAC4A-CFCD-45AD-B7BE-208CA5EDE5EB}">
      <dsp:nvSpPr>
        <dsp:cNvPr id="0" name=""/>
        <dsp:cNvSpPr/>
      </dsp:nvSpPr>
      <dsp:spPr>
        <a:xfrm rot="18289469">
          <a:off x="2898969" y="1290080"/>
          <a:ext cx="171411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14110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3713172" y="1274473"/>
        <a:ext cx="85705" cy="85705"/>
      </dsp:txXfrm>
    </dsp:sp>
    <dsp:sp modelId="{23A6CA5F-BE91-44EB-8AF7-0CA9D3CE845E}">
      <dsp:nvSpPr>
        <dsp:cNvPr id="0" name=""/>
        <dsp:cNvSpPr/>
      </dsp:nvSpPr>
      <dsp:spPr>
        <a:xfrm>
          <a:off x="4245458" y="1973"/>
          <a:ext cx="2447168" cy="1223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Материальный </a:t>
          </a:r>
        </a:p>
      </dsp:txBody>
      <dsp:txXfrm>
        <a:off x="4281296" y="37811"/>
        <a:ext cx="2375492" cy="1151908"/>
      </dsp:txXfrm>
    </dsp:sp>
    <dsp:sp modelId="{E22B0221-EDB4-41D9-917E-409FA7ED1007}">
      <dsp:nvSpPr>
        <dsp:cNvPr id="0" name=""/>
        <dsp:cNvSpPr/>
      </dsp:nvSpPr>
      <dsp:spPr>
        <a:xfrm>
          <a:off x="3266591" y="1993641"/>
          <a:ext cx="97886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78867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731553" y="1996415"/>
        <a:ext cx="48943" cy="48943"/>
      </dsp:txXfrm>
    </dsp:sp>
    <dsp:sp modelId="{F6DA1AD6-57BA-4E79-A08D-FBDCF6FCD5B2}">
      <dsp:nvSpPr>
        <dsp:cNvPr id="0" name=""/>
        <dsp:cNvSpPr/>
      </dsp:nvSpPr>
      <dsp:spPr>
        <a:xfrm>
          <a:off x="4245458" y="1409095"/>
          <a:ext cx="2447168" cy="1223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Формальный  </a:t>
          </a:r>
        </a:p>
      </dsp:txBody>
      <dsp:txXfrm>
        <a:off x="4281296" y="1444933"/>
        <a:ext cx="2375492" cy="1151908"/>
      </dsp:txXfrm>
    </dsp:sp>
    <dsp:sp modelId="{889E0EAC-973B-4328-86C1-F30724AA7965}">
      <dsp:nvSpPr>
        <dsp:cNvPr id="0" name=""/>
        <dsp:cNvSpPr/>
      </dsp:nvSpPr>
      <dsp:spPr>
        <a:xfrm rot="3310531">
          <a:off x="2898969" y="2697202"/>
          <a:ext cx="171411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14110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3713172" y="2681595"/>
        <a:ext cx="85705" cy="85705"/>
      </dsp:txXfrm>
    </dsp:sp>
    <dsp:sp modelId="{34E78FD0-CC3B-40E4-B7EC-650633E497CE}">
      <dsp:nvSpPr>
        <dsp:cNvPr id="0" name=""/>
        <dsp:cNvSpPr/>
      </dsp:nvSpPr>
      <dsp:spPr>
        <a:xfrm>
          <a:off x="4245458" y="2816217"/>
          <a:ext cx="2447168" cy="1223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Усеченный </a:t>
          </a:r>
        </a:p>
      </dsp:txBody>
      <dsp:txXfrm>
        <a:off x="4281296" y="2852055"/>
        <a:ext cx="2375492" cy="1151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071F5-AD3F-40CA-985D-0EA1395FA2EF}">
      <dsp:nvSpPr>
        <dsp:cNvPr id="0" name=""/>
        <dsp:cNvSpPr/>
      </dsp:nvSpPr>
      <dsp:spPr>
        <a:xfrm>
          <a:off x="0" y="144030"/>
          <a:ext cx="9144000" cy="64655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u="sng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Характер общественной опасности </a:t>
          </a:r>
        </a:p>
      </dsp:txBody>
      <dsp:txXfrm>
        <a:off x="31562" y="175592"/>
        <a:ext cx="9080876" cy="583434"/>
      </dsp:txXfrm>
    </dsp:sp>
    <dsp:sp modelId="{9829FEB6-A9F4-4B31-B6CB-C7EA7E732A9F}">
      <dsp:nvSpPr>
        <dsp:cNvPr id="0" name=""/>
        <dsp:cNvSpPr/>
      </dsp:nvSpPr>
      <dsp:spPr>
        <a:xfrm>
          <a:off x="0" y="732423"/>
          <a:ext cx="9144000" cy="1702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качественная характеристика общественной опасности.  Характер общественной опасности преступления определяется уголовным законом и зависит от установленных судом признаков состава преступления. При учете характера общественной опасности преступления судам следует иметь в виду прежде всего направленность деяния на охраняемые уголовным законом социальные ценности и причиненный им вред</a:t>
          </a:r>
        </a:p>
      </dsp:txBody>
      <dsp:txXfrm>
        <a:off x="0" y="732423"/>
        <a:ext cx="9144000" cy="1702611"/>
      </dsp:txXfrm>
    </dsp:sp>
    <dsp:sp modelId="{55DCC329-281C-4860-9583-727CA689E558}">
      <dsp:nvSpPr>
        <dsp:cNvPr id="0" name=""/>
        <dsp:cNvSpPr/>
      </dsp:nvSpPr>
      <dsp:spPr>
        <a:xfrm>
          <a:off x="0" y="2408339"/>
          <a:ext cx="9144000" cy="72783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u="sng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Степень общественной опасности </a:t>
          </a:r>
        </a:p>
      </dsp:txBody>
      <dsp:txXfrm>
        <a:off x="35530" y="2443869"/>
        <a:ext cx="9072940" cy="656773"/>
      </dsp:txXfrm>
    </dsp:sp>
    <dsp:sp modelId="{BCE77C75-CDF0-4A67-9700-B9C03A2C1097}">
      <dsp:nvSpPr>
        <dsp:cNvPr id="0" name=""/>
        <dsp:cNvSpPr/>
      </dsp:nvSpPr>
      <dsp:spPr>
        <a:xfrm>
          <a:off x="0" y="3511790"/>
          <a:ext cx="9144000" cy="148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количественная характеристика общественной опасности. Зависит от характера и размера наступивших последствий, способа совершения преступления, роли подсудимого в преступлении, совершенном в соучастии, от вида умысла либо неосторожности</a:t>
          </a:r>
        </a:p>
      </dsp:txBody>
      <dsp:txXfrm>
        <a:off x="0" y="3511790"/>
        <a:ext cx="9144000" cy="1483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4E82A-75FC-49C8-99B7-5972B9F3BF51}">
      <dsp:nvSpPr>
        <dsp:cNvPr id="0" name=""/>
        <dsp:cNvSpPr/>
      </dsp:nvSpPr>
      <dsp:spPr>
        <a:xfrm rot="16200000">
          <a:off x="607222" y="-571499"/>
          <a:ext cx="3143272" cy="43577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chemeClr val="tx1"/>
              </a:solidFill>
            </a:rPr>
            <a:t>Небольшой тяжести – умышленные и неосторожные деяния, максимальное наказание за которые не превышает 3 лет лишения свободы</a:t>
          </a:r>
        </a:p>
      </dsp:txBody>
      <dsp:txXfrm rot="5400000">
        <a:off x="-1" y="35724"/>
        <a:ext cx="4357718" cy="2357454"/>
      </dsp:txXfrm>
    </dsp:sp>
    <dsp:sp modelId="{ACC529FF-DF3A-41EF-AE5E-A0364180BFE2}">
      <dsp:nvSpPr>
        <dsp:cNvPr id="0" name=""/>
        <dsp:cNvSpPr/>
      </dsp:nvSpPr>
      <dsp:spPr>
        <a:xfrm>
          <a:off x="4357718" y="35723"/>
          <a:ext cx="4357718" cy="328616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chemeClr val="tx1"/>
              </a:solidFill>
            </a:rPr>
            <a:t>Средней тяжести – умышленные деяния, наказание за которые не  превышает 5 лет лишения свободы, неосторожные деяния – не превышает 10 лет лишения свободы</a:t>
          </a:r>
        </a:p>
      </dsp:txBody>
      <dsp:txXfrm>
        <a:off x="4357718" y="35723"/>
        <a:ext cx="4357718" cy="2464623"/>
      </dsp:txXfrm>
    </dsp:sp>
    <dsp:sp modelId="{908E6109-6378-4448-B857-24E00F8E96DE}">
      <dsp:nvSpPr>
        <dsp:cNvPr id="0" name=""/>
        <dsp:cNvSpPr/>
      </dsp:nvSpPr>
      <dsp:spPr>
        <a:xfrm rot="10800000">
          <a:off x="0" y="3178995"/>
          <a:ext cx="4357718" cy="314327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chemeClr val="tx1"/>
              </a:solidFill>
            </a:rPr>
            <a:t>Тяжкие – умышленные деяния, за совершение которых максимальное наказание, не превышает 10 лет лишения свободы, неосторожные деяния, максимальное наказание не превышает 15 лет лишения свободы</a:t>
          </a:r>
        </a:p>
      </dsp:txBody>
      <dsp:txXfrm rot="10800000">
        <a:off x="0" y="3964813"/>
        <a:ext cx="4357718" cy="2357454"/>
      </dsp:txXfrm>
    </dsp:sp>
    <dsp:sp modelId="{449A30AC-4AC8-4788-8B86-B263140EC1E0}">
      <dsp:nvSpPr>
        <dsp:cNvPr id="0" name=""/>
        <dsp:cNvSpPr/>
      </dsp:nvSpPr>
      <dsp:spPr>
        <a:xfrm rot="5400000">
          <a:off x="4964940" y="2571772"/>
          <a:ext cx="3143272" cy="43577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chemeClr val="tx1"/>
              </a:solidFill>
            </a:rPr>
            <a:t>Особо тяжкие – только умышленные деяния, за совершение которых УК РФ предусмотрено наказание в виде л/</a:t>
          </a:r>
          <a:r>
            <a:rPr lang="ru-RU" sz="1800" b="1" kern="1200" dirty="0" err="1">
              <a:solidFill>
                <a:schemeClr val="tx1"/>
              </a:solidFill>
            </a:rPr>
            <a:t>св</a:t>
          </a:r>
          <a:r>
            <a:rPr lang="ru-RU" sz="1800" b="1" kern="1200" dirty="0">
              <a:solidFill>
                <a:schemeClr val="tx1"/>
              </a:solidFill>
            </a:rPr>
            <a:t> на срок свыше 10 лет или более строгое наказание</a:t>
          </a:r>
        </a:p>
      </dsp:txBody>
      <dsp:txXfrm rot="-5400000">
        <a:off x="4357717" y="3964813"/>
        <a:ext cx="4357718" cy="2357454"/>
      </dsp:txXfrm>
    </dsp:sp>
    <dsp:sp modelId="{0C1AA76C-0782-4251-86FF-9C257A9BF5A4}">
      <dsp:nvSpPr>
        <dsp:cNvPr id="0" name=""/>
        <dsp:cNvSpPr/>
      </dsp:nvSpPr>
      <dsp:spPr>
        <a:xfrm>
          <a:off x="3050402" y="2357454"/>
          <a:ext cx="2614630" cy="157163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chemeClr val="tx1"/>
              </a:solidFill>
            </a:rPr>
            <a:t>в зависимости от характера и степени общественной опасности</a:t>
          </a:r>
        </a:p>
      </dsp:txBody>
      <dsp:txXfrm>
        <a:off x="3127123" y="2434175"/>
        <a:ext cx="2461188" cy="1418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46074-F8F3-4E0C-83C7-FBA3C5EFD887}">
      <dsp:nvSpPr>
        <dsp:cNvPr id="0" name=""/>
        <dsp:cNvSpPr/>
      </dsp:nvSpPr>
      <dsp:spPr>
        <a:xfrm>
          <a:off x="1432004" y="0"/>
          <a:ext cx="4041775" cy="40417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6ADF9-5B73-4A24-8B0D-C8AB3ED624C7}">
      <dsp:nvSpPr>
        <dsp:cNvPr id="0" name=""/>
        <dsp:cNvSpPr/>
      </dsp:nvSpPr>
      <dsp:spPr>
        <a:xfrm>
          <a:off x="3452891" y="404572"/>
          <a:ext cx="2627153" cy="14367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Умышленные</a:t>
          </a:r>
          <a:r>
            <a:rPr lang="ru-RU" sz="2500" kern="1200" dirty="0"/>
            <a:t> </a:t>
          </a:r>
        </a:p>
      </dsp:txBody>
      <dsp:txXfrm>
        <a:off x="3523026" y="474707"/>
        <a:ext cx="2486883" cy="1296454"/>
      </dsp:txXfrm>
    </dsp:sp>
    <dsp:sp modelId="{4DEF3D4C-47F1-45BC-AC48-4E31CE3C37DB}">
      <dsp:nvSpPr>
        <dsp:cNvPr id="0" name=""/>
        <dsp:cNvSpPr/>
      </dsp:nvSpPr>
      <dsp:spPr>
        <a:xfrm>
          <a:off x="3434501" y="2018982"/>
          <a:ext cx="2627153" cy="14367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Неосторожные</a:t>
          </a:r>
        </a:p>
      </dsp:txBody>
      <dsp:txXfrm>
        <a:off x="3504636" y="2089117"/>
        <a:ext cx="2486883" cy="1296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004E8-AC22-42F3-AA38-69AC89E20995}">
      <dsp:nvSpPr>
        <dsp:cNvPr id="0" name=""/>
        <dsp:cNvSpPr/>
      </dsp:nvSpPr>
      <dsp:spPr>
        <a:xfrm>
          <a:off x="1160461" y="2115"/>
          <a:ext cx="2307167" cy="115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Times New Roman" pitchFamily="18" charset="0"/>
              <a:cs typeface="Times New Roman" pitchFamily="18" charset="0"/>
            </a:rPr>
            <a:t>Неоконченные</a:t>
          </a:r>
          <a:r>
            <a:rPr lang="ru-RU" sz="2600" kern="1200" dirty="0"/>
            <a:t> </a:t>
          </a:r>
        </a:p>
      </dsp:txBody>
      <dsp:txXfrm>
        <a:off x="1194248" y="35902"/>
        <a:ext cx="2239593" cy="1086009"/>
      </dsp:txXfrm>
    </dsp:sp>
    <dsp:sp modelId="{8D4BB063-6422-400E-A11B-930CBB36F545}">
      <dsp:nvSpPr>
        <dsp:cNvPr id="0" name=""/>
        <dsp:cNvSpPr/>
      </dsp:nvSpPr>
      <dsp:spPr>
        <a:xfrm>
          <a:off x="1391178" y="1155699"/>
          <a:ext cx="230716" cy="865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187"/>
              </a:lnTo>
              <a:lnTo>
                <a:pt x="230716" y="865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3331F-C2AE-4767-BFC0-5785782097EE}">
      <dsp:nvSpPr>
        <dsp:cNvPr id="0" name=""/>
        <dsp:cNvSpPr/>
      </dsp:nvSpPr>
      <dsp:spPr>
        <a:xfrm>
          <a:off x="1621894" y="1444095"/>
          <a:ext cx="1845734" cy="11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Приготовление</a:t>
          </a:r>
          <a:r>
            <a:rPr lang="ru-RU" sz="1900" kern="1200" dirty="0"/>
            <a:t> </a:t>
          </a:r>
        </a:p>
      </dsp:txBody>
      <dsp:txXfrm>
        <a:off x="1655681" y="1477882"/>
        <a:ext cx="1778160" cy="1086009"/>
      </dsp:txXfrm>
    </dsp:sp>
    <dsp:sp modelId="{0B58B405-8A0B-4AC6-842B-3CA3EAA8481A}">
      <dsp:nvSpPr>
        <dsp:cNvPr id="0" name=""/>
        <dsp:cNvSpPr/>
      </dsp:nvSpPr>
      <dsp:spPr>
        <a:xfrm>
          <a:off x="1391178" y="1155699"/>
          <a:ext cx="242990" cy="2309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9283"/>
              </a:lnTo>
              <a:lnTo>
                <a:pt x="242990" y="230928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EA999-EC12-4F30-B8E7-82795627952D}">
      <dsp:nvSpPr>
        <dsp:cNvPr id="0" name=""/>
        <dsp:cNvSpPr/>
      </dsp:nvSpPr>
      <dsp:spPr>
        <a:xfrm>
          <a:off x="1634169" y="2888191"/>
          <a:ext cx="1845734" cy="115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Покушение </a:t>
          </a:r>
        </a:p>
      </dsp:txBody>
      <dsp:txXfrm>
        <a:off x="1667956" y="2921978"/>
        <a:ext cx="1778160" cy="1086009"/>
      </dsp:txXfrm>
    </dsp:sp>
    <dsp:sp modelId="{178C711F-85E2-4A24-A9AF-8781ED176455}">
      <dsp:nvSpPr>
        <dsp:cNvPr id="0" name=""/>
        <dsp:cNvSpPr/>
      </dsp:nvSpPr>
      <dsp:spPr>
        <a:xfrm>
          <a:off x="4044420" y="2115"/>
          <a:ext cx="2307167" cy="115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Times New Roman" pitchFamily="18" charset="0"/>
              <a:cs typeface="Times New Roman" pitchFamily="18" charset="0"/>
            </a:rPr>
            <a:t>Оконченные</a:t>
          </a:r>
          <a:r>
            <a:rPr lang="ru-RU" sz="2600" kern="1200" dirty="0"/>
            <a:t> </a:t>
          </a:r>
        </a:p>
      </dsp:txBody>
      <dsp:txXfrm>
        <a:off x="4078207" y="35902"/>
        <a:ext cx="2239593" cy="10860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0A46D-63BE-4F27-BF39-EAD3A208DC2D}">
      <dsp:nvSpPr>
        <dsp:cNvPr id="0" name=""/>
        <dsp:cNvSpPr/>
      </dsp:nvSpPr>
      <dsp:spPr>
        <a:xfrm>
          <a:off x="0" y="806626"/>
          <a:ext cx="885831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A05E1-8538-462A-9CF6-2074432381E1}">
      <dsp:nvSpPr>
        <dsp:cNvPr id="0" name=""/>
        <dsp:cNvSpPr/>
      </dsp:nvSpPr>
      <dsp:spPr>
        <a:xfrm>
          <a:off x="432102" y="88967"/>
          <a:ext cx="8419053" cy="939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76" tIns="0" rIns="2343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900" b="1" u="sng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Длящиеся</a:t>
          </a:r>
          <a:r>
            <a:rPr lang="ru-RU" sz="19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– действие (бездействие), сопряженное с последующим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9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длительным невыполнением обязанностей, возложенных на виновного</a:t>
          </a:r>
        </a:p>
      </dsp:txBody>
      <dsp:txXfrm>
        <a:off x="477943" y="134808"/>
        <a:ext cx="8327371" cy="847377"/>
      </dsp:txXfrm>
    </dsp:sp>
    <dsp:sp modelId="{5457071A-DCAC-446A-A7B7-58A871A14878}">
      <dsp:nvSpPr>
        <dsp:cNvPr id="0" name=""/>
        <dsp:cNvSpPr/>
      </dsp:nvSpPr>
      <dsp:spPr>
        <a:xfrm>
          <a:off x="0" y="1881282"/>
          <a:ext cx="885831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49CFA-2094-47AA-AE52-86012A87EAF4}">
      <dsp:nvSpPr>
        <dsp:cNvPr id="0" name=""/>
        <dsp:cNvSpPr/>
      </dsp:nvSpPr>
      <dsp:spPr>
        <a:xfrm>
          <a:off x="425614" y="1265626"/>
          <a:ext cx="8429927" cy="837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76" tIns="0" rIns="2343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u="sng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Продолжаемые</a:t>
          </a:r>
          <a:r>
            <a:rPr lang="ru-RU" sz="19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– состоят из ряда тождественных деяний, направленных к достижению единой цели и объединенных единым умыслом</a:t>
          </a:r>
        </a:p>
      </dsp:txBody>
      <dsp:txXfrm>
        <a:off x="466476" y="1306488"/>
        <a:ext cx="8348203" cy="755331"/>
      </dsp:txXfrm>
    </dsp:sp>
    <dsp:sp modelId="{9BFCF787-4D08-48D2-AFE3-FBAAB6AB2C30}">
      <dsp:nvSpPr>
        <dsp:cNvPr id="0" name=""/>
        <dsp:cNvSpPr/>
      </dsp:nvSpPr>
      <dsp:spPr>
        <a:xfrm>
          <a:off x="0" y="2983077"/>
          <a:ext cx="885831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89DCA-5BA4-45CC-8B0D-45ED4E6BE364}">
      <dsp:nvSpPr>
        <dsp:cNvPr id="0" name=""/>
        <dsp:cNvSpPr/>
      </dsp:nvSpPr>
      <dsp:spPr>
        <a:xfrm>
          <a:off x="428628" y="2316995"/>
          <a:ext cx="8419053" cy="864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76" tIns="0" rIns="2343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u="sng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Составные </a:t>
          </a:r>
          <a:r>
            <a:rPr lang="ru-RU" sz="19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– состоят из двух или нескольких самостоятельных преступлений, образующих единое преступление, ответственность за которые предусмотрена отдельной статьей </a:t>
          </a:r>
        </a:p>
      </dsp:txBody>
      <dsp:txXfrm>
        <a:off x="470815" y="2359182"/>
        <a:ext cx="8334679" cy="779821"/>
      </dsp:txXfrm>
    </dsp:sp>
    <dsp:sp modelId="{60D9B34B-881B-499F-8C34-CF3C4F074538}">
      <dsp:nvSpPr>
        <dsp:cNvPr id="0" name=""/>
        <dsp:cNvSpPr/>
      </dsp:nvSpPr>
      <dsp:spPr>
        <a:xfrm>
          <a:off x="0" y="3663477"/>
          <a:ext cx="885831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DFF5C-D0EA-401B-B8A2-D54F0417F895}">
      <dsp:nvSpPr>
        <dsp:cNvPr id="0" name=""/>
        <dsp:cNvSpPr/>
      </dsp:nvSpPr>
      <dsp:spPr>
        <a:xfrm>
          <a:off x="485780" y="3415354"/>
          <a:ext cx="8372531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76" tIns="0" rIns="2343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Преступления с альтернативно предусмотренными действиями </a:t>
          </a:r>
        </a:p>
      </dsp:txBody>
      <dsp:txXfrm>
        <a:off x="507396" y="3436970"/>
        <a:ext cx="8329299" cy="399568"/>
      </dsp:txXfrm>
    </dsp:sp>
    <dsp:sp modelId="{1885B14A-3AAC-4B31-BF96-131793EFE0E5}">
      <dsp:nvSpPr>
        <dsp:cNvPr id="0" name=""/>
        <dsp:cNvSpPr/>
      </dsp:nvSpPr>
      <dsp:spPr>
        <a:xfrm>
          <a:off x="0" y="4343877"/>
          <a:ext cx="885831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16B92-5200-408A-A778-C56A194B7E45}">
      <dsp:nvSpPr>
        <dsp:cNvPr id="0" name=""/>
        <dsp:cNvSpPr/>
      </dsp:nvSpPr>
      <dsp:spPr>
        <a:xfrm>
          <a:off x="421721" y="4122477"/>
          <a:ext cx="843441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76" tIns="0" rIns="2343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Преступления с двумя обязательными действиями</a:t>
          </a:r>
        </a:p>
      </dsp:txBody>
      <dsp:txXfrm>
        <a:off x="443337" y="4144093"/>
        <a:ext cx="8391187" cy="399568"/>
      </dsp:txXfrm>
    </dsp:sp>
    <dsp:sp modelId="{96FD1E1E-5345-4EAA-9698-DA17021154CD}">
      <dsp:nvSpPr>
        <dsp:cNvPr id="0" name=""/>
        <dsp:cNvSpPr/>
      </dsp:nvSpPr>
      <dsp:spPr>
        <a:xfrm>
          <a:off x="0" y="5248072"/>
          <a:ext cx="885831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B9DA3-8BA3-40A8-B179-141DF2FEE4A6}">
      <dsp:nvSpPr>
        <dsp:cNvPr id="0" name=""/>
        <dsp:cNvSpPr/>
      </dsp:nvSpPr>
      <dsp:spPr>
        <a:xfrm>
          <a:off x="421721" y="4802877"/>
          <a:ext cx="8434419" cy="666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376" tIns="0" rIns="2343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1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Двуобъектные</a:t>
          </a:r>
          <a:r>
            <a:rPr lang="ru-RU" sz="19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или </a:t>
          </a:r>
          <a:r>
            <a:rPr lang="ru-RU" sz="1900" b="1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многообъектные</a:t>
          </a:r>
          <a:r>
            <a:rPr lang="ru-RU" sz="19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преступления, могут совпадать с составными</a:t>
          </a:r>
        </a:p>
      </dsp:txBody>
      <dsp:txXfrm>
        <a:off x="454261" y="4835417"/>
        <a:ext cx="8369339" cy="6015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4E82A-75FC-49C8-99B7-5972B9F3BF51}">
      <dsp:nvSpPr>
        <dsp:cNvPr id="0" name=""/>
        <dsp:cNvSpPr/>
      </dsp:nvSpPr>
      <dsp:spPr>
        <a:xfrm rot="16200000">
          <a:off x="607222" y="-571499"/>
          <a:ext cx="3143272" cy="43577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>
              <a:solidFill>
                <a:schemeClr val="tx1"/>
              </a:solidFill>
            </a:rPr>
            <a:t>Объект преступления – охраняемые уголовным законом общественные отношения, блага, интересы</a:t>
          </a:r>
        </a:p>
      </dsp:txBody>
      <dsp:txXfrm rot="5400000">
        <a:off x="-1" y="35724"/>
        <a:ext cx="4357718" cy="2357454"/>
      </dsp:txXfrm>
    </dsp:sp>
    <dsp:sp modelId="{ACC529FF-DF3A-41EF-AE5E-A0364180BFE2}">
      <dsp:nvSpPr>
        <dsp:cNvPr id="0" name=""/>
        <dsp:cNvSpPr/>
      </dsp:nvSpPr>
      <dsp:spPr>
        <a:xfrm>
          <a:off x="4357718" y="35723"/>
          <a:ext cx="4357718" cy="328616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>
              <a:solidFill>
                <a:schemeClr val="tx1"/>
              </a:solidFill>
            </a:rPr>
            <a:t>Объективная сторона преступления – внешняя характеристика общественно опасного посягательства на охраняемый объект</a:t>
          </a:r>
        </a:p>
      </dsp:txBody>
      <dsp:txXfrm>
        <a:off x="4357718" y="35723"/>
        <a:ext cx="4357718" cy="2464623"/>
      </dsp:txXfrm>
    </dsp:sp>
    <dsp:sp modelId="{908E6109-6378-4448-B857-24E00F8E96DE}">
      <dsp:nvSpPr>
        <dsp:cNvPr id="0" name=""/>
        <dsp:cNvSpPr/>
      </dsp:nvSpPr>
      <dsp:spPr>
        <a:xfrm rot="10800000">
          <a:off x="0" y="3178995"/>
          <a:ext cx="4357718" cy="314327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>
              <a:solidFill>
                <a:schemeClr val="tx1"/>
              </a:solidFill>
            </a:rPr>
            <a:t>Субъект преступления – лицо, совершившее преступление и способное нести уголовную ответственность</a:t>
          </a:r>
        </a:p>
      </dsp:txBody>
      <dsp:txXfrm rot="10800000">
        <a:off x="0" y="3964813"/>
        <a:ext cx="4357718" cy="2357454"/>
      </dsp:txXfrm>
    </dsp:sp>
    <dsp:sp modelId="{449A30AC-4AC8-4788-8B86-B263140EC1E0}">
      <dsp:nvSpPr>
        <dsp:cNvPr id="0" name=""/>
        <dsp:cNvSpPr/>
      </dsp:nvSpPr>
      <dsp:spPr>
        <a:xfrm rot="5400000">
          <a:off x="4964940" y="2571772"/>
          <a:ext cx="3143272" cy="43577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>
              <a:solidFill>
                <a:schemeClr val="tx1"/>
              </a:solidFill>
            </a:rPr>
            <a:t>Субъективная сторона преступления – внутренняя характеристика преступления</a:t>
          </a:r>
        </a:p>
      </dsp:txBody>
      <dsp:txXfrm rot="-5400000">
        <a:off x="4357717" y="3964813"/>
        <a:ext cx="4357718" cy="2357454"/>
      </dsp:txXfrm>
    </dsp:sp>
    <dsp:sp modelId="{0C1AA76C-0782-4251-86FF-9C257A9BF5A4}">
      <dsp:nvSpPr>
        <dsp:cNvPr id="0" name=""/>
        <dsp:cNvSpPr/>
      </dsp:nvSpPr>
      <dsp:spPr>
        <a:xfrm>
          <a:off x="3050402" y="2357454"/>
          <a:ext cx="2614630" cy="157163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>
              <a:solidFill>
                <a:srgbClr val="FF0000"/>
              </a:solidFill>
            </a:rPr>
            <a:t>Элементы состава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>
              <a:solidFill>
                <a:srgbClr val="FF0000"/>
              </a:solidFill>
            </a:rPr>
            <a:t>преступления</a:t>
          </a:r>
        </a:p>
      </dsp:txBody>
      <dsp:txXfrm>
        <a:off x="3127123" y="2434175"/>
        <a:ext cx="2461188" cy="14181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0E3C-3530-49A6-A8DF-A82398DD5216}">
      <dsp:nvSpPr>
        <dsp:cNvPr id="0" name=""/>
        <dsp:cNvSpPr/>
      </dsp:nvSpPr>
      <dsp:spPr>
        <a:xfrm>
          <a:off x="819422" y="1409095"/>
          <a:ext cx="2447168" cy="1223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 характеру и степени общественной опасности</a:t>
          </a:r>
        </a:p>
      </dsp:txBody>
      <dsp:txXfrm>
        <a:off x="855260" y="1444933"/>
        <a:ext cx="2375492" cy="1151908"/>
      </dsp:txXfrm>
    </dsp:sp>
    <dsp:sp modelId="{E96EAC4A-CFCD-45AD-B7BE-208CA5EDE5EB}">
      <dsp:nvSpPr>
        <dsp:cNvPr id="0" name=""/>
        <dsp:cNvSpPr/>
      </dsp:nvSpPr>
      <dsp:spPr>
        <a:xfrm rot="18289469">
          <a:off x="2898969" y="1290080"/>
          <a:ext cx="171411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14110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3713172" y="1274473"/>
        <a:ext cx="85705" cy="85705"/>
      </dsp:txXfrm>
    </dsp:sp>
    <dsp:sp modelId="{23A6CA5F-BE91-44EB-8AF7-0CA9D3CE845E}">
      <dsp:nvSpPr>
        <dsp:cNvPr id="0" name=""/>
        <dsp:cNvSpPr/>
      </dsp:nvSpPr>
      <dsp:spPr>
        <a:xfrm>
          <a:off x="4245458" y="1973"/>
          <a:ext cx="2447168" cy="1223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Основной </a:t>
          </a:r>
        </a:p>
      </dsp:txBody>
      <dsp:txXfrm>
        <a:off x="4281296" y="37811"/>
        <a:ext cx="2375492" cy="1151908"/>
      </dsp:txXfrm>
    </dsp:sp>
    <dsp:sp modelId="{E22B0221-EDB4-41D9-917E-409FA7ED1007}">
      <dsp:nvSpPr>
        <dsp:cNvPr id="0" name=""/>
        <dsp:cNvSpPr/>
      </dsp:nvSpPr>
      <dsp:spPr>
        <a:xfrm>
          <a:off x="3266591" y="1993641"/>
          <a:ext cx="97886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78867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731553" y="1996415"/>
        <a:ext cx="48943" cy="48943"/>
      </dsp:txXfrm>
    </dsp:sp>
    <dsp:sp modelId="{F6DA1AD6-57BA-4E79-A08D-FBDCF6FCD5B2}">
      <dsp:nvSpPr>
        <dsp:cNvPr id="0" name=""/>
        <dsp:cNvSpPr/>
      </dsp:nvSpPr>
      <dsp:spPr>
        <a:xfrm>
          <a:off x="4245458" y="1409095"/>
          <a:ext cx="2447168" cy="1223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Квалифицированный </a:t>
          </a:r>
        </a:p>
      </dsp:txBody>
      <dsp:txXfrm>
        <a:off x="4281296" y="1444933"/>
        <a:ext cx="2375492" cy="1151908"/>
      </dsp:txXfrm>
    </dsp:sp>
    <dsp:sp modelId="{889E0EAC-973B-4328-86C1-F30724AA7965}">
      <dsp:nvSpPr>
        <dsp:cNvPr id="0" name=""/>
        <dsp:cNvSpPr/>
      </dsp:nvSpPr>
      <dsp:spPr>
        <a:xfrm rot="3310531">
          <a:off x="2898969" y="2697202"/>
          <a:ext cx="171411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14110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3713172" y="2681595"/>
        <a:ext cx="85705" cy="85705"/>
      </dsp:txXfrm>
    </dsp:sp>
    <dsp:sp modelId="{34E78FD0-CC3B-40E4-B7EC-650633E497CE}">
      <dsp:nvSpPr>
        <dsp:cNvPr id="0" name=""/>
        <dsp:cNvSpPr/>
      </dsp:nvSpPr>
      <dsp:spPr>
        <a:xfrm>
          <a:off x="4245458" y="2816217"/>
          <a:ext cx="2447168" cy="1223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Привилегированный</a:t>
          </a:r>
        </a:p>
      </dsp:txBody>
      <dsp:txXfrm>
        <a:off x="4281296" y="2852055"/>
        <a:ext cx="2375492" cy="11519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0E3C-3530-49A6-A8DF-A82398DD5216}">
      <dsp:nvSpPr>
        <dsp:cNvPr id="0" name=""/>
        <dsp:cNvSpPr/>
      </dsp:nvSpPr>
      <dsp:spPr>
        <a:xfrm>
          <a:off x="16" y="1238385"/>
          <a:ext cx="3130007" cy="1565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По способу описания в законе признаков состава преступления</a:t>
          </a:r>
        </a:p>
      </dsp:txBody>
      <dsp:txXfrm>
        <a:off x="45853" y="1284222"/>
        <a:ext cx="3038333" cy="1473329"/>
      </dsp:txXfrm>
    </dsp:sp>
    <dsp:sp modelId="{E96EAC4A-CFCD-45AD-B7BE-208CA5EDE5EB}">
      <dsp:nvSpPr>
        <dsp:cNvPr id="0" name=""/>
        <dsp:cNvSpPr/>
      </dsp:nvSpPr>
      <dsp:spPr>
        <a:xfrm rot="19478496">
          <a:off x="2992263" y="1553839"/>
          <a:ext cx="1493717" cy="69697"/>
        </a:xfrm>
        <a:custGeom>
          <a:avLst/>
          <a:gdLst/>
          <a:ahLst/>
          <a:cxnLst/>
          <a:rect l="0" t="0" r="0" b="0"/>
          <a:pathLst>
            <a:path>
              <a:moveTo>
                <a:pt x="0" y="34848"/>
              </a:moveTo>
              <a:lnTo>
                <a:pt x="1493717" y="348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701780" y="1551345"/>
        <a:ext cx="74685" cy="74685"/>
      </dsp:txXfrm>
    </dsp:sp>
    <dsp:sp modelId="{23A6CA5F-BE91-44EB-8AF7-0CA9D3CE845E}">
      <dsp:nvSpPr>
        <dsp:cNvPr id="0" name=""/>
        <dsp:cNvSpPr/>
      </dsp:nvSpPr>
      <dsp:spPr>
        <a:xfrm>
          <a:off x="4348222" y="373987"/>
          <a:ext cx="3130007" cy="1565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Простой  </a:t>
          </a:r>
        </a:p>
      </dsp:txBody>
      <dsp:txXfrm>
        <a:off x="4394059" y="419824"/>
        <a:ext cx="3038333" cy="1473329"/>
      </dsp:txXfrm>
    </dsp:sp>
    <dsp:sp modelId="{889E0EAC-973B-4328-86C1-F30724AA7965}">
      <dsp:nvSpPr>
        <dsp:cNvPr id="0" name=""/>
        <dsp:cNvSpPr/>
      </dsp:nvSpPr>
      <dsp:spPr>
        <a:xfrm rot="2043501">
          <a:off x="3000409" y="2409215"/>
          <a:ext cx="1511246" cy="69697"/>
        </a:xfrm>
        <a:custGeom>
          <a:avLst/>
          <a:gdLst/>
          <a:ahLst/>
          <a:cxnLst/>
          <a:rect l="0" t="0" r="0" b="0"/>
          <a:pathLst>
            <a:path>
              <a:moveTo>
                <a:pt x="0" y="34848"/>
              </a:moveTo>
              <a:lnTo>
                <a:pt x="1511246" y="348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718251" y="2406283"/>
        <a:ext cx="75562" cy="75562"/>
      </dsp:txXfrm>
    </dsp:sp>
    <dsp:sp modelId="{34E78FD0-CC3B-40E4-B7EC-650633E497CE}">
      <dsp:nvSpPr>
        <dsp:cNvPr id="0" name=""/>
        <dsp:cNvSpPr/>
      </dsp:nvSpPr>
      <dsp:spPr>
        <a:xfrm>
          <a:off x="4382042" y="2084739"/>
          <a:ext cx="3130007" cy="1565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Сложный </a:t>
          </a:r>
        </a:p>
      </dsp:txBody>
      <dsp:txXfrm>
        <a:off x="4427879" y="2130576"/>
        <a:ext cx="3038333" cy="147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07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04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22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66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954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23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656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8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07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13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1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7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3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8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E5DC64-8604-4F86-9486-EA5E70F9AEA3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59CAFA8-DCDA-4D1F-943F-3B2873890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4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krainaruneta.ru/ponyatie-principy-i-priznaki-administrativnoj-otvetstvennosti/" TargetMode="External"/><Relationship Id="rId2" Type="http://schemas.openxmlformats.org/officeDocument/2006/relationships/hyperlink" Target="https://okrainaruneta.ru/ponyatie-i-stadii-proizvodstva-po-delam-ob-administrativnyx-pravonarusheniya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consultantplus://offline/ref=2621881CFA1001DFFF107839DE85773E866FB1A1CBA82878540933338A55943EE6279EAA4E649A8437b7L" TargetMode="External"/><Relationship Id="rId2" Type="http://schemas.openxmlformats.org/officeDocument/2006/relationships/hyperlink" Target="consultantplus://offline/ref=2621881CFA1001DFFF107839DE85773E866FB2A0C3A12878540933338A55943EE6279EAA4E659B8737b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916832"/>
            <a:ext cx="9144000" cy="372196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ПРЕСТУПЛЕНИЕ: ПОНЯТИЕ, ПРИЗНАКИ, КЛАССИФИКАЦИЯ. СОСТАВ ПРЕСТУПЛЕНИЯ </a:t>
            </a:r>
          </a:p>
          <a:p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Наказуемость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Установленная уголовным законом ответственность за совершение запрещенного УК РФ деяния в виде конкретного наказания, предусмотренного санкцией статьи Особенной части УК РФ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Административное правонарушение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противоправное виновное действие (бездействие) физического или юридического лица, за которое </a:t>
            </a:r>
            <a:r>
              <a:rPr lang="ru-RU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КоАП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или законами субъектов РФ об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административных правонарушениях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установлена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административная ответственность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Отличия преступления от административного правонарушения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Отсутствие законодательного закрепления общественной опасности административного правонарушения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Возможность административной ответственности как физического, так и юридического лица (в уголовном законе к уголовной ответственности может быть привлечено только физическое лицо)</a:t>
            </a:r>
          </a:p>
          <a:p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Противоправность установлена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КоАП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Пример отличия от административного правонарушения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99715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Разграничение незаконной охоты (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статья 258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УК РФ) и нарушений правил охоты (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часть 1 статьи 8.37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КоАП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РФ) осуществляется по таким признакам, как причинение крупного ущерба, применение механического транспортного средства или воздушного судна, взрывчатых веществ, газов или иных способов массового уничтожения птиц и зверей, совершение деяния в отношении птиц и зверей, охота на которых полностью запрещена, либо на особо охраняемой природной территории, в зоне экологического бедствия или в зоне чрезвычайной экологической ситуации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Гражданско-правовое правонарушение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41168"/>
          </a:xfrm>
        </p:spPr>
        <p:txBody>
          <a:bodyPr>
            <a:normAutofit fontScale="70000" lnSpcReduction="20000"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это нарушение норм гражданского права или соглашения, которые влекут за собой ответственность. </a:t>
            </a:r>
          </a:p>
          <a:p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Нарушения в гражданском праве разбивают на несколько элементов: факт причинения вреда, убытков; действие (бездействие) носит незаконный или противоправный характер; вина лица; причинная связь между действием (бездействием) ответчика и убытками, которые несет истец. </a:t>
            </a:r>
          </a:p>
          <a:p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Таким образом, 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гражданско-правовое нарушение</a:t>
            </a:r>
            <a:r>
              <a:rPr lang="ru-RU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это действие (бездействие) виновного лица (физического или юридического), которым причинен вред имущественного или неимущественного характера иному лицу.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Дисциплинарный проступок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противоправное виновное нарушение трудовой или служебной дисциплины сотрудником (работником), за которое предусмотрена ответственность в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дисциплинарном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порядке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Вопрос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u-RU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Классификация преступлений и ее уголовно-правовое значение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009881"/>
              </p:ext>
            </p:extLst>
          </p:nvPr>
        </p:nvGraphicFramePr>
        <p:xfrm>
          <a:off x="214282" y="428604"/>
          <a:ext cx="8715436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Основания и условия изменения категории преступления на одну ступень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Наличие смягчающих наказание обстоятельств 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Отсутствие отягчающих наказание обстоятельств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Назначение наказания за совершенное преступление в пределах установленных в ч. 6 ст. 15 УК РФ (за преступление средней тяжести – не свыше 3 лет лишения свободы; за тяжкое – не свыше 5 лет лишения свободы; за особо тяжкое – не свыше 7 лет)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форме вины преступления делятся на: 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621485"/>
              </p:ext>
            </p:extLst>
          </p:nvPr>
        </p:nvGraphicFramePr>
        <p:xfrm>
          <a:off x="817563" y="2060575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Вопрос 1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Понятие и признаки преступления. Отличие преступления от административного правонарушения, гражданского деликта, дисциплинарного проступка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степени реализации преступных намерений 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901899"/>
              </p:ext>
            </p:extLst>
          </p:nvPr>
        </p:nvGraphicFramePr>
        <p:xfrm>
          <a:off x="817563" y="2060575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229600" cy="654050"/>
          </a:xfrm>
        </p:spPr>
        <p:txBody>
          <a:bodyPr>
            <a:normAutofit fontScale="90000"/>
          </a:bodyPr>
          <a:lstStyle/>
          <a:p>
            <a:r>
              <a:rPr lang="ru-RU" sz="3200" b="1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Единичные сложные преступления</a:t>
            </a: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928684"/>
              </p:ext>
            </p:extLst>
          </p:nvPr>
        </p:nvGraphicFramePr>
        <p:xfrm>
          <a:off x="142844" y="1000108"/>
          <a:ext cx="8858312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Вопрос 3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Понятие, виды, признаки и значение состава преступления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СОСТАВ ПРЕСТУПЛЕНИЯ </a:t>
            </a:r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ЭТО СОВОКУПНОСТЬ УСТАНОВЛЕННЫХ УК РФ ОБЪЕКТИВНЫХ И СУБЪЕКТИВНЫХ ПРИЗНАКОВ, ХАРАКТЕРИЗУЮЩИХ ОБЩЕСТВЕННО ОПАСНОЕ ДЕЯНИЕ КАК КОНКРЕТНОЕ ПРЕСТУПЛЕНИЕ И ПОЗВОЛЯЮЩИХ ОТГРАНИЧИТЬ РАЗЛИЧНЫЕ ПРЕСТУПЛЕНИЯ ДРУГ ОТ ДРУГА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 flipV="1">
            <a:off x="457200" y="214313"/>
            <a:ext cx="8229600" cy="63500"/>
          </a:xfrm>
        </p:spPr>
        <p:txBody>
          <a:bodyPr>
            <a:normAutofit fontScale="90000"/>
          </a:bodyPr>
          <a:lstStyle/>
          <a:p>
            <a:pPr eaLnBrk="1" hangingPunct="1"/>
            <a:endParaRPr lang="ru-RU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046406"/>
              </p:ext>
            </p:extLst>
          </p:nvPr>
        </p:nvGraphicFramePr>
        <p:xfrm>
          <a:off x="214282" y="428604"/>
          <a:ext cx="8715436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Виды составов преступлений </a:t>
            </a: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034219"/>
              </p:ext>
            </p:extLst>
          </p:nvPr>
        </p:nvGraphicFramePr>
        <p:xfrm>
          <a:off x="817563" y="2060575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Виды составов преступлений </a:t>
            </a: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284072"/>
              </p:ext>
            </p:extLst>
          </p:nvPr>
        </p:nvGraphicFramePr>
        <p:xfrm>
          <a:off x="817563" y="2060575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Виды составов преступлений </a:t>
            </a: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764043"/>
              </p:ext>
            </p:extLst>
          </p:nvPr>
        </p:nvGraphicFramePr>
        <p:xfrm>
          <a:off x="817563" y="2060575"/>
          <a:ext cx="7512050" cy="40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ПРЕСТУПЛЕНИЕ </a:t>
            </a:r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ru-RU" dirty="0">
                <a:solidFill>
                  <a:schemeClr val="tx1"/>
                </a:solidFill>
              </a:rPr>
              <a:t>   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ЭТО ВИНОВНО СОВЕРШЕННОЕ ОБЩЕСТВЕННО ОПАСНОЕ ДЕЯНИЕ, ЗАПРЕЩЕННОЕ УГОЛОВНЫМ КОДЕКСОМ РФ ПОД УГРОЗОЙ НАКАЗАНИЯ (СТ. 14  УК РФ)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63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Признаки преступления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907568"/>
              </p:ext>
            </p:extLst>
          </p:nvPr>
        </p:nvGraphicFramePr>
        <p:xfrm>
          <a:off x="142844" y="1142984"/>
          <a:ext cx="9001156" cy="5715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Деяние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Акт поведения человека, в форме действия или бездействия 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 являются преступлением мысли, убеждения, намерения, не получившие выражения в конкретном поступке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Общественная опасность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997152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Способность деяния причинять существенный вред охраняемым общественным отношениям, благам, интересам (</a:t>
            </a:r>
            <a:r>
              <a:rPr lang="ru-RU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материальный признак</a:t>
            </a: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 является преступлением действие (бездействие), хотя формально и содержащее признаки какого-либо деяния, предусмотренного УК РФ, но в силу малозначительности не представляющее общественной опасности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57200" y="130574"/>
            <a:ext cx="8229600" cy="936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Показатели общественной опасности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734136"/>
              </p:ext>
            </p:extLst>
          </p:nvPr>
        </p:nvGraphicFramePr>
        <p:xfrm>
          <a:off x="0" y="1052736"/>
          <a:ext cx="9144000" cy="5429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Противоправность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Преступными и наказуемыми признаются лишь те деяния, которые закреплены в уголовном законе как преступления </a:t>
            </a:r>
            <a:r>
              <a:rPr lang="ru-RU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(формальный признак)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Виновность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Психическое отношение лица к совершенному (совершаемому) им деянию и наступившим (возможным) последствиям в форме умысла или неосторожности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Проявление принципа вины в уголовном праве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780</TotalTime>
  <Words>941</Words>
  <Application>Microsoft Office PowerPoint</Application>
  <PresentationFormat>Экран (4:3)</PresentationFormat>
  <Paragraphs>98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Times New Roman</vt:lpstr>
      <vt:lpstr>Wingdings</vt:lpstr>
      <vt:lpstr>Сетка</vt:lpstr>
      <vt:lpstr>Презентация PowerPoint</vt:lpstr>
      <vt:lpstr>Вопрос 1 </vt:lpstr>
      <vt:lpstr>ПРЕСТУПЛЕНИЕ </vt:lpstr>
      <vt:lpstr>Признаки преступления</vt:lpstr>
      <vt:lpstr>Деяние </vt:lpstr>
      <vt:lpstr>Общественная опасность </vt:lpstr>
      <vt:lpstr>Показатели общественной опасности</vt:lpstr>
      <vt:lpstr>Противоправность </vt:lpstr>
      <vt:lpstr>Виновность </vt:lpstr>
      <vt:lpstr>Наказуемость </vt:lpstr>
      <vt:lpstr>Административное правонарушение</vt:lpstr>
      <vt:lpstr>Отличия преступления от административного правонарушения</vt:lpstr>
      <vt:lpstr>Пример отличия от административного правонарушения </vt:lpstr>
      <vt:lpstr>Гражданско-правовое правонарушение </vt:lpstr>
      <vt:lpstr>Дисциплинарный проступок </vt:lpstr>
      <vt:lpstr>Вопрос 2</vt:lpstr>
      <vt:lpstr>Презентация PowerPoint</vt:lpstr>
      <vt:lpstr>Основания и условия изменения категории преступления на одну ступень</vt:lpstr>
      <vt:lpstr>По форме вины преступления делятся на: </vt:lpstr>
      <vt:lpstr>По степени реализации преступных намерений </vt:lpstr>
      <vt:lpstr>Единичные сложные преступления</vt:lpstr>
      <vt:lpstr>Вопрос 3 </vt:lpstr>
      <vt:lpstr>СОСТАВ ПРЕСТУПЛЕНИЯ </vt:lpstr>
      <vt:lpstr>Презентация PowerPoint</vt:lpstr>
      <vt:lpstr>Виды составов преступлений </vt:lpstr>
      <vt:lpstr>Виды составов преступлений </vt:lpstr>
      <vt:lpstr>Виды составов преступлений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</dc:title>
  <dc:creator>User</dc:creator>
  <cp:lastModifiedBy>Хусаинов Ренат Маратович</cp:lastModifiedBy>
  <cp:revision>30</cp:revision>
  <dcterms:created xsi:type="dcterms:W3CDTF">2020-03-02T19:48:10Z</dcterms:created>
  <dcterms:modified xsi:type="dcterms:W3CDTF">2022-12-26T08:46:52Z</dcterms:modified>
</cp:coreProperties>
</file>