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431BF-3824-4CAD-8552-873FE108AB4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F3AB3-645B-45E3-965A-54D28C473E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58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6EE610-85E1-4A6D-97A9-D6D06DB5FD4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221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844-D1C6-4BF0-8EB3-95E0C7C82FA2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7015-7D33-445C-B3B0-D8FDB68E4B82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5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1ABD-70F9-404B-AE26-4AA72C078B09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54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FB859B-0859-4916-94A2-58EA3D817CF8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089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409D-CAAE-40CF-841F-CE4B81AD2347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7CE9-3EC5-4A86-8D5A-6AEC40A1EA33}" type="datetime1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2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8D27-95B7-48A3-B3E9-4EA52713F5AC}" type="datetime1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8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6C41-F9A1-4263-8CE1-2BF112272F60}" type="datetime1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7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A7333-3058-4B83-BF0C-34EB4A9DB872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93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51198-4A05-4A60-B2A8-251EEFB053DF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8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4C3B9C-2438-4291-8B09-484DE46FEFA8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5CFF1AA-B380-49CA-B26A-2A9A904CA85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76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B33EB-27F2-48F7-9B01-58BCAFE94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2" y="1669002"/>
            <a:ext cx="9871968" cy="834501"/>
          </a:xfrm>
        </p:spPr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D43A3-C73B-44D7-8BAD-B171A9A89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598" y="2503503"/>
            <a:ext cx="7563776" cy="1743823"/>
          </a:xfrm>
        </p:spPr>
        <p:txBody>
          <a:bodyPr>
            <a:normAutofit/>
          </a:bodyPr>
          <a:lstStyle/>
          <a:p>
            <a:r>
              <a:rPr lang="ru-RU" sz="4400" dirty="0"/>
              <a:t>Открытие интернет-магазина бытовой техники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7C702-E690-4843-8183-24E688B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F3D09-F2A5-4595-A1BF-FD4A82FD6CDA}"/>
              </a:ext>
            </a:extLst>
          </p:cNvPr>
          <p:cNvSpPr txBox="1"/>
          <p:nvPr/>
        </p:nvSpPr>
        <p:spPr>
          <a:xfrm>
            <a:off x="1503680" y="5081827"/>
            <a:ext cx="459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Выполнили:</a:t>
            </a:r>
            <a:br>
              <a:rPr lang="ru-RU" sz="2400" dirty="0"/>
            </a:br>
            <a:r>
              <a:rPr lang="ru-RU" sz="2400" dirty="0"/>
              <a:t>Хусаинов Р. М.,</a:t>
            </a:r>
            <a:br>
              <a:rPr lang="ru-RU" sz="2400" dirty="0"/>
            </a:br>
            <a:r>
              <a:rPr lang="ru-RU" sz="2400" dirty="0" err="1"/>
              <a:t>Файзрахманов</a:t>
            </a:r>
            <a:r>
              <a:rPr lang="ru-RU" sz="2400" dirty="0"/>
              <a:t> В.,</a:t>
            </a:r>
          </a:p>
        </p:txBody>
      </p:sp>
    </p:spTree>
    <p:extLst>
      <p:ext uri="{BB962C8B-B14F-4D97-AF65-F5344CB8AC3E}">
        <p14:creationId xmlns:p14="http://schemas.microsoft.com/office/powerpoint/2010/main" val="16275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7BF8-9014-4C44-9E76-212B94F9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ресурсов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D71BED-FBBC-4128-B54A-1E46199B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2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A7AAB27-677C-4F4B-B854-0E1782C2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BAE2D-C578-4EB1-AA0A-D7E017FE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2" y="1585773"/>
            <a:ext cx="10725314" cy="29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4B2ED-BE4D-4536-8067-E3DA42CF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работ. Часть 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703786-326C-46AA-BA70-CC0EE3354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14012"/>
            <a:ext cx="8349449" cy="5107509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149269-9072-4B8D-8B49-30516F52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18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1715B-E99D-44EA-A6AB-174E5D2D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работ. Часть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DFF39-3E2C-467A-96E6-C50B4D01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F287D4-D581-4123-B2C6-70C16660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1BE3BF-420F-4DC9-9F50-0039C454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535837"/>
            <a:ext cx="8993078" cy="51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DCD2E-55F8-4F16-A36D-EC4EFA86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72" y="349303"/>
            <a:ext cx="9601200" cy="1485900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. Часть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CD0BBC-B8E4-4456-B293-1FBCFFA4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923945-B1A8-4DA1-8109-16734207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2" y="1135380"/>
            <a:ext cx="9946056" cy="57226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179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D648F-3FDB-449A-952E-08E004AF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. Часть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3474DE-EB35-4D3A-B842-BF26DA19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F1AA-B380-49CA-B26A-2A9A904CA851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A6E3E7-97BE-4791-B28D-D6A61A3F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781552"/>
            <a:ext cx="11379200" cy="47462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0363277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24</TotalTime>
  <Words>45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Уголки</vt:lpstr>
      <vt:lpstr>Проект</vt:lpstr>
      <vt:lpstr>Таблица ресурсов</vt:lpstr>
      <vt:lpstr>Таблица работ. Часть 1</vt:lpstr>
      <vt:lpstr>Таблица работ. Часть 2</vt:lpstr>
      <vt:lpstr>Диаграмма Ганта. Часть 1</vt:lpstr>
      <vt:lpstr>Диаграмма Ганта. Часть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Master</dc:creator>
  <cp:lastModifiedBy>Master</cp:lastModifiedBy>
  <cp:revision>1</cp:revision>
  <dcterms:created xsi:type="dcterms:W3CDTF">2023-01-17T16:30:36Z</dcterms:created>
  <dcterms:modified xsi:type="dcterms:W3CDTF">2023-01-17T16:55:35Z</dcterms:modified>
</cp:coreProperties>
</file>