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70" r:id="rId2"/>
    <p:sldId id="278" r:id="rId3"/>
    <p:sldId id="279" r:id="rId4"/>
    <p:sldId id="282" r:id="rId5"/>
    <p:sldId id="287" r:id="rId6"/>
    <p:sldId id="292" r:id="rId7"/>
    <p:sldId id="293" r:id="rId8"/>
    <p:sldId id="284" r:id="rId9"/>
    <p:sldId id="296" r:id="rId10"/>
    <p:sldId id="299" r:id="rId11"/>
    <p:sldId id="300" r:id="rId12"/>
    <p:sldId id="286" r:id="rId13"/>
    <p:sldId id="318" r:id="rId14"/>
    <p:sldId id="319" r:id="rId15"/>
    <p:sldId id="301" r:id="rId16"/>
    <p:sldId id="294" r:id="rId17"/>
    <p:sldId id="302" r:id="rId18"/>
    <p:sldId id="303" r:id="rId19"/>
    <p:sldId id="316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312" r:id="rId28"/>
    <p:sldId id="308" r:id="rId29"/>
    <p:sldId id="313" r:id="rId30"/>
    <p:sldId id="314" r:id="rId31"/>
    <p:sldId id="315" r:id="rId32"/>
    <p:sldId id="298" r:id="rId33"/>
    <p:sldId id="297" r:id="rId34"/>
    <p:sldId id="295" r:id="rId35"/>
  </p:sldIdLst>
  <p:sldSz cx="12192000" cy="6858000"/>
  <p:notesSz cx="6858000" cy="9144000"/>
  <p:embeddedFontLst>
    <p:embeddedFont>
      <p:font typeface="Gill Sans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E37E97-167E-4937-8565-5EFA225DAA4F}" v="1" dt="2025-04-02T16:13:09.393"/>
  </p1510:revLst>
</p1510:revInfo>
</file>

<file path=ppt/tableStyles.xml><?xml version="1.0" encoding="utf-8"?>
<a:tblStyleLst xmlns:a="http://schemas.openxmlformats.org/drawingml/2006/main" def="{94D55E54-D0F0-4B8D-A55E-C5EE26647451}">
  <a:tblStyle styleId="{94D55E54-D0F0-4B8D-A55E-C5EE266474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404" autoAdjust="0"/>
  </p:normalViewPr>
  <p:slideViewPr>
    <p:cSldViewPr snapToGrid="0">
      <p:cViewPr varScale="1">
        <p:scale>
          <a:sx n="66" d="100"/>
          <a:sy n="66" d="100"/>
        </p:scale>
        <p:origin x="38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n Thomas" userId="c61e89ee44ebb4ab" providerId="LiveId" clId="{B0B2E91F-F9AD-410E-B03C-3418EA74A854}"/>
    <pc:docChg chg="undo redo custSel addSld delSld modSld sldOrd">
      <pc:chgData name="Shalin Thomas" userId="c61e89ee44ebb4ab" providerId="LiveId" clId="{B0B2E91F-F9AD-410E-B03C-3418EA74A854}" dt="2025-03-05T03:13:22.937" v="4350" actId="208"/>
      <pc:docMkLst>
        <pc:docMk/>
      </pc:docMkLst>
      <pc:sldChg chg="modSp mod">
        <pc:chgData name="Shalin Thomas" userId="c61e89ee44ebb4ab" providerId="LiveId" clId="{B0B2E91F-F9AD-410E-B03C-3418EA74A854}" dt="2025-03-04T09:57:27.473" v="216" actId="20577"/>
        <pc:sldMkLst>
          <pc:docMk/>
          <pc:sldMk cId="0" sldId="270"/>
        </pc:sldMkLst>
        <pc:spChg chg="mod">
          <ac:chgData name="Shalin Thomas" userId="c61e89ee44ebb4ab" providerId="LiveId" clId="{B0B2E91F-F9AD-410E-B03C-3418EA74A854}" dt="2025-03-04T09:57:27.473" v="216" actId="20577"/>
          <ac:spMkLst>
            <pc:docMk/>
            <pc:sldMk cId="0" sldId="270"/>
            <ac:spMk id="93" creationId="{00000000-0000-0000-0000-000000000000}"/>
          </ac:spMkLst>
        </pc:spChg>
      </pc:sldChg>
      <pc:sldChg chg="modSp mod">
        <pc:chgData name="Shalin Thomas" userId="c61e89ee44ebb4ab" providerId="LiveId" clId="{B0B2E91F-F9AD-410E-B03C-3418EA74A854}" dt="2025-03-04T17:02:26.750" v="1160" actId="14100"/>
        <pc:sldMkLst>
          <pc:docMk/>
          <pc:sldMk cId="3406806771" sldId="278"/>
        </pc:sldMkLst>
        <pc:spChg chg="mod">
          <ac:chgData name="Shalin Thomas" userId="c61e89ee44ebb4ab" providerId="LiveId" clId="{B0B2E91F-F9AD-410E-B03C-3418EA74A854}" dt="2025-03-04T17:02:26.750" v="1160" actId="14100"/>
          <ac:spMkLst>
            <pc:docMk/>
            <pc:sldMk cId="3406806771" sldId="278"/>
            <ac:spMk id="106" creationId="{00000000-0000-0000-0000-000000000000}"/>
          </ac:spMkLst>
        </pc:spChg>
      </pc:sldChg>
      <pc:sldChg chg="addSp delSp modSp mod setBg">
        <pc:chgData name="Shalin Thomas" userId="c61e89ee44ebb4ab" providerId="LiveId" clId="{B0B2E91F-F9AD-410E-B03C-3418EA74A854}" dt="2025-03-05T03:13:22.937" v="4350" actId="208"/>
        <pc:sldMkLst>
          <pc:docMk/>
          <pc:sldMk cId="1082351537" sldId="279"/>
        </pc:sldMkLst>
        <pc:spChg chg="mod">
          <ac:chgData name="Shalin Thomas" userId="c61e89ee44ebb4ab" providerId="LiveId" clId="{B0B2E91F-F9AD-410E-B03C-3418EA74A854}" dt="2025-03-04T10:03:41.184" v="279" actId="26606"/>
          <ac:spMkLst>
            <pc:docMk/>
            <pc:sldMk cId="1082351537" sldId="279"/>
            <ac:spMk id="4" creationId="{FC1F2BBB-7B99-D4E5-7D41-6418DAB140C2}"/>
          </ac:spMkLst>
        </pc:spChg>
        <pc:spChg chg="mod ord">
          <ac:chgData name="Shalin Thomas" userId="c61e89ee44ebb4ab" providerId="LiveId" clId="{B0B2E91F-F9AD-410E-B03C-3418EA74A854}" dt="2025-03-04T10:03:41.184" v="279" actId="26606"/>
          <ac:spMkLst>
            <pc:docMk/>
            <pc:sldMk cId="1082351537" sldId="279"/>
            <ac:spMk id="90" creationId="{2C7E9214-FEE9-5F4A-612E-ABC34BD75313}"/>
          </ac:spMkLst>
        </pc:spChg>
        <pc:graphicFrameChg chg="add mod modGraphic">
          <ac:chgData name="Shalin Thomas" userId="c61e89ee44ebb4ab" providerId="LiveId" clId="{B0B2E91F-F9AD-410E-B03C-3418EA74A854}" dt="2025-03-05T03:13:22.937" v="4350" actId="208"/>
          <ac:graphicFrameMkLst>
            <pc:docMk/>
            <pc:sldMk cId="1082351537" sldId="279"/>
            <ac:graphicFrameMk id="3" creationId="{B1C930A4-C799-C581-39CF-5DD120ED157E}"/>
          </ac:graphicFrameMkLst>
        </pc:graphicFrameChg>
      </pc:sldChg>
      <pc:sldChg chg="del">
        <pc:chgData name="Shalin Thomas" userId="c61e89ee44ebb4ab" providerId="LiveId" clId="{B0B2E91F-F9AD-410E-B03C-3418EA74A854}" dt="2025-03-04T10:04:21.219" v="280" actId="47"/>
        <pc:sldMkLst>
          <pc:docMk/>
          <pc:sldMk cId="138530977" sldId="285"/>
        </pc:sldMkLst>
      </pc:sldChg>
      <pc:sldChg chg="addSp modSp mod">
        <pc:chgData name="Shalin Thomas" userId="c61e89ee44ebb4ab" providerId="LiveId" clId="{B0B2E91F-F9AD-410E-B03C-3418EA74A854}" dt="2025-03-04T19:50:08.844" v="3709" actId="20577"/>
        <pc:sldMkLst>
          <pc:docMk/>
          <pc:sldMk cId="1082721158" sldId="286"/>
        </pc:sldMkLst>
        <pc:spChg chg="mod">
          <ac:chgData name="Shalin Thomas" userId="c61e89ee44ebb4ab" providerId="LiveId" clId="{B0B2E91F-F9AD-410E-B03C-3418EA74A854}" dt="2025-03-04T10:29:40.714" v="716" actId="14100"/>
          <ac:spMkLst>
            <pc:docMk/>
            <pc:sldMk cId="1082721158" sldId="286"/>
            <ac:spMk id="4" creationId="{227E8BD2-F3A8-8C80-483B-69FB156EA585}"/>
          </ac:spMkLst>
        </pc:spChg>
        <pc:spChg chg="mod">
          <ac:chgData name="Shalin Thomas" userId="c61e89ee44ebb4ab" providerId="LiveId" clId="{B0B2E91F-F9AD-410E-B03C-3418EA74A854}" dt="2025-03-04T19:50:08.844" v="3709" actId="20577"/>
          <ac:spMkLst>
            <pc:docMk/>
            <pc:sldMk cId="1082721158" sldId="286"/>
            <ac:spMk id="5" creationId="{E161E041-656B-181A-26A4-8611FC205045}"/>
          </ac:spMkLst>
        </pc:spChg>
      </pc:sldChg>
      <pc:sldChg chg="ord">
        <pc:chgData name="Shalin Thomas" userId="c61e89ee44ebb4ab" providerId="LiveId" clId="{B0B2E91F-F9AD-410E-B03C-3418EA74A854}" dt="2025-03-04T10:01:02.231" v="256"/>
        <pc:sldMkLst>
          <pc:docMk/>
          <pc:sldMk cId="3766005175" sldId="287"/>
        </pc:sldMkLst>
      </pc:sldChg>
      <pc:sldChg chg="del">
        <pc:chgData name="Shalin Thomas" userId="c61e89ee44ebb4ab" providerId="LiveId" clId="{B0B2E91F-F9AD-410E-B03C-3418EA74A854}" dt="2025-03-04T10:04:22.783" v="281" actId="47"/>
        <pc:sldMkLst>
          <pc:docMk/>
          <pc:sldMk cId="3664564751" sldId="290"/>
        </pc:sldMkLst>
      </pc:sldChg>
      <pc:sldChg chg="ord">
        <pc:chgData name="Shalin Thomas" userId="c61e89ee44ebb4ab" providerId="LiveId" clId="{B0B2E91F-F9AD-410E-B03C-3418EA74A854}" dt="2025-03-04T10:01:05.502" v="258"/>
        <pc:sldMkLst>
          <pc:docMk/>
          <pc:sldMk cId="148270940" sldId="292"/>
        </pc:sldMkLst>
      </pc:sldChg>
      <pc:sldChg chg="ord">
        <pc:chgData name="Shalin Thomas" userId="c61e89ee44ebb4ab" providerId="LiveId" clId="{B0B2E91F-F9AD-410E-B03C-3418EA74A854}" dt="2025-03-04T10:01:07.810" v="260"/>
        <pc:sldMkLst>
          <pc:docMk/>
          <pc:sldMk cId="973354153" sldId="293"/>
        </pc:sldMkLst>
      </pc:sldChg>
      <pc:sldChg chg="addSp delSp modSp mod">
        <pc:chgData name="Shalin Thomas" userId="c61e89ee44ebb4ab" providerId="LiveId" clId="{B0B2E91F-F9AD-410E-B03C-3418EA74A854}" dt="2025-03-04T10:16:41.989" v="393" actId="20577"/>
        <pc:sldMkLst>
          <pc:docMk/>
          <pc:sldMk cId="1618720473" sldId="294"/>
        </pc:sldMkLst>
        <pc:spChg chg="mod">
          <ac:chgData name="Shalin Thomas" userId="c61e89ee44ebb4ab" providerId="LiveId" clId="{B0B2E91F-F9AD-410E-B03C-3418EA74A854}" dt="2025-03-04T10:05:48.858" v="304" actId="6549"/>
          <ac:spMkLst>
            <pc:docMk/>
            <pc:sldMk cId="1618720473" sldId="294"/>
            <ac:spMk id="4" creationId="{C463C823-5A59-E7E3-95F8-3E8C02C443BC}"/>
          </ac:spMkLst>
        </pc:spChg>
        <pc:spChg chg="add del mod">
          <ac:chgData name="Shalin Thomas" userId="c61e89ee44ebb4ab" providerId="LiveId" clId="{B0B2E91F-F9AD-410E-B03C-3418EA74A854}" dt="2025-03-04T10:16:41.989" v="393" actId="20577"/>
          <ac:spMkLst>
            <pc:docMk/>
            <pc:sldMk cId="1618720473" sldId="294"/>
            <ac:spMk id="5" creationId="{36F1AA68-5F2E-03C9-1184-4B003FFE6F23}"/>
          </ac:spMkLst>
        </pc:spChg>
      </pc:sldChg>
      <pc:sldChg chg="addSp delSp modSp add del mod">
        <pc:chgData name="Shalin Thomas" userId="c61e89ee44ebb4ab" providerId="LiveId" clId="{B0B2E91F-F9AD-410E-B03C-3418EA74A854}" dt="2025-03-03T18:54:12.712" v="191" actId="47"/>
        <pc:sldMkLst>
          <pc:docMk/>
          <pc:sldMk cId="1302645871" sldId="296"/>
        </pc:sldMkLst>
      </pc:sldChg>
      <pc:sldChg chg="addSp delSp modSp add del mod">
        <pc:chgData name="Shalin Thomas" userId="c61e89ee44ebb4ab" providerId="LiveId" clId="{B0B2E91F-F9AD-410E-B03C-3418EA74A854}" dt="2025-03-04T19:17:48.398" v="2339" actId="1076"/>
        <pc:sldMkLst>
          <pc:docMk/>
          <pc:sldMk cId="2548636026" sldId="296"/>
        </pc:sldMkLst>
        <pc:spChg chg="mod">
          <ac:chgData name="Shalin Thomas" userId="c61e89ee44ebb4ab" providerId="LiveId" clId="{B0B2E91F-F9AD-410E-B03C-3418EA74A854}" dt="2025-03-04T10:02:16.730" v="277" actId="14100"/>
          <ac:spMkLst>
            <pc:docMk/>
            <pc:sldMk cId="2548636026" sldId="296"/>
            <ac:spMk id="4" creationId="{088FAE40-16DA-C3F0-4B92-5C0C6FC6D3BB}"/>
          </ac:spMkLst>
        </pc:spChg>
        <pc:picChg chg="add mod modCrop">
          <ac:chgData name="Shalin Thomas" userId="c61e89ee44ebb4ab" providerId="LiveId" clId="{B0B2E91F-F9AD-410E-B03C-3418EA74A854}" dt="2025-03-04T19:17:48.398" v="2339" actId="1076"/>
          <ac:picMkLst>
            <pc:docMk/>
            <pc:sldMk cId="2548636026" sldId="296"/>
            <ac:picMk id="3" creationId="{1235741E-14DA-973C-5ED3-FEF8312D6819}"/>
          </ac:picMkLst>
        </pc:picChg>
      </pc:sldChg>
      <pc:sldChg chg="modSp add mod">
        <pc:chgData name="Shalin Thomas" userId="c61e89ee44ebb4ab" providerId="LiveId" clId="{B0B2E91F-F9AD-410E-B03C-3418EA74A854}" dt="2025-03-04T10:52:51.663" v="773" actId="113"/>
        <pc:sldMkLst>
          <pc:docMk/>
          <pc:sldMk cId="2654959560" sldId="297"/>
        </pc:sldMkLst>
        <pc:spChg chg="mod">
          <ac:chgData name="Shalin Thomas" userId="c61e89ee44ebb4ab" providerId="LiveId" clId="{B0B2E91F-F9AD-410E-B03C-3418EA74A854}" dt="2025-03-04T10:17:43.736" v="445" actId="14100"/>
          <ac:spMkLst>
            <pc:docMk/>
            <pc:sldMk cId="2654959560" sldId="297"/>
            <ac:spMk id="4" creationId="{29435A68-043D-209C-171E-FF2499937AAB}"/>
          </ac:spMkLst>
        </pc:spChg>
        <pc:spChg chg="mod">
          <ac:chgData name="Shalin Thomas" userId="c61e89ee44ebb4ab" providerId="LiveId" clId="{B0B2E91F-F9AD-410E-B03C-3418EA74A854}" dt="2025-03-04T10:52:51.663" v="773" actId="113"/>
          <ac:spMkLst>
            <pc:docMk/>
            <pc:sldMk cId="2654959560" sldId="297"/>
            <ac:spMk id="5" creationId="{F6EACD5A-55F7-6E3B-2841-5CE79D6FA42A}"/>
          </ac:spMkLst>
        </pc:spChg>
      </pc:sldChg>
      <pc:sldChg chg="modSp add mod ord">
        <pc:chgData name="Shalin Thomas" userId="c61e89ee44ebb4ab" providerId="LiveId" clId="{B0B2E91F-F9AD-410E-B03C-3418EA74A854}" dt="2025-03-04T16:45:31.675" v="856" actId="948"/>
        <pc:sldMkLst>
          <pc:docMk/>
          <pc:sldMk cId="1540695855" sldId="298"/>
        </pc:sldMkLst>
        <pc:spChg chg="mod">
          <ac:chgData name="Shalin Thomas" userId="c61e89ee44ebb4ab" providerId="LiveId" clId="{B0B2E91F-F9AD-410E-B03C-3418EA74A854}" dt="2025-03-04T10:18:12.141" v="459" actId="14100"/>
          <ac:spMkLst>
            <pc:docMk/>
            <pc:sldMk cId="1540695855" sldId="298"/>
            <ac:spMk id="4" creationId="{82C62D27-87B3-821E-EB1B-6A84B7987A85}"/>
          </ac:spMkLst>
        </pc:spChg>
        <pc:spChg chg="mod">
          <ac:chgData name="Shalin Thomas" userId="c61e89ee44ebb4ab" providerId="LiveId" clId="{B0B2E91F-F9AD-410E-B03C-3418EA74A854}" dt="2025-03-04T16:45:31.675" v="856" actId="948"/>
          <ac:spMkLst>
            <pc:docMk/>
            <pc:sldMk cId="1540695855" sldId="298"/>
            <ac:spMk id="5" creationId="{5B3206A2-D090-2562-DDB2-2B9A68796AB9}"/>
          </ac:spMkLst>
        </pc:spChg>
      </pc:sldChg>
      <pc:sldChg chg="addSp delSp modSp add mod">
        <pc:chgData name="Shalin Thomas" userId="c61e89ee44ebb4ab" providerId="LiveId" clId="{B0B2E91F-F9AD-410E-B03C-3418EA74A854}" dt="2025-03-04T18:47:46.791" v="1975" actId="1076"/>
        <pc:sldMkLst>
          <pc:docMk/>
          <pc:sldMk cId="4229623632" sldId="299"/>
        </pc:sldMkLst>
        <pc:spChg chg="mod">
          <ac:chgData name="Shalin Thomas" userId="c61e89ee44ebb4ab" providerId="LiveId" clId="{B0B2E91F-F9AD-410E-B03C-3418EA74A854}" dt="2025-03-04T10:28:14.901" v="667" actId="14100"/>
          <ac:spMkLst>
            <pc:docMk/>
            <pc:sldMk cId="4229623632" sldId="299"/>
            <ac:spMk id="4" creationId="{4B097723-4061-1B16-99C2-CCADA318839A}"/>
          </ac:spMkLst>
        </pc:spChg>
        <pc:picChg chg="add mod modCrop">
          <ac:chgData name="Shalin Thomas" userId="c61e89ee44ebb4ab" providerId="LiveId" clId="{B0B2E91F-F9AD-410E-B03C-3418EA74A854}" dt="2025-03-04T18:47:46.791" v="1975" actId="1076"/>
          <ac:picMkLst>
            <pc:docMk/>
            <pc:sldMk cId="4229623632" sldId="299"/>
            <ac:picMk id="3" creationId="{434176D7-0DA5-8075-C650-E034089EF701}"/>
          </ac:picMkLst>
        </pc:picChg>
      </pc:sldChg>
      <pc:sldChg chg="modSp add mod">
        <pc:chgData name="Shalin Thomas" userId="c61e89ee44ebb4ab" providerId="LiveId" clId="{B0B2E91F-F9AD-410E-B03C-3418EA74A854}" dt="2025-03-04T17:11:45.787" v="1418" actId="20577"/>
        <pc:sldMkLst>
          <pc:docMk/>
          <pc:sldMk cId="2181094824" sldId="300"/>
        </pc:sldMkLst>
        <pc:spChg chg="mod">
          <ac:chgData name="Shalin Thomas" userId="c61e89ee44ebb4ab" providerId="LiveId" clId="{B0B2E91F-F9AD-410E-B03C-3418EA74A854}" dt="2025-03-04T10:28:42.433" v="684" actId="20577"/>
          <ac:spMkLst>
            <pc:docMk/>
            <pc:sldMk cId="2181094824" sldId="300"/>
            <ac:spMk id="4" creationId="{008BEE3D-2450-B544-CB76-A46E3805F9FF}"/>
          </ac:spMkLst>
        </pc:spChg>
        <pc:spChg chg="mod">
          <ac:chgData name="Shalin Thomas" userId="c61e89ee44ebb4ab" providerId="LiveId" clId="{B0B2E91F-F9AD-410E-B03C-3418EA74A854}" dt="2025-03-04T17:11:45.787" v="1418" actId="20577"/>
          <ac:spMkLst>
            <pc:docMk/>
            <pc:sldMk cId="2181094824" sldId="300"/>
            <ac:spMk id="5" creationId="{229D6B77-365C-FF99-6104-0C16A28AF087}"/>
          </ac:spMkLst>
        </pc:spChg>
      </pc:sldChg>
      <pc:sldChg chg="addSp delSp modSp add mod">
        <pc:chgData name="Shalin Thomas" userId="c61e89ee44ebb4ab" providerId="LiveId" clId="{B0B2E91F-F9AD-410E-B03C-3418EA74A854}" dt="2025-03-04T17:49:08.003" v="1785" actId="1076"/>
        <pc:sldMkLst>
          <pc:docMk/>
          <pc:sldMk cId="3985576729" sldId="301"/>
        </pc:sldMkLst>
        <pc:spChg chg="mod">
          <ac:chgData name="Shalin Thomas" userId="c61e89ee44ebb4ab" providerId="LiveId" clId="{B0B2E91F-F9AD-410E-B03C-3418EA74A854}" dt="2025-03-04T10:36:34.767" v="729" actId="20577"/>
          <ac:spMkLst>
            <pc:docMk/>
            <pc:sldMk cId="3985576729" sldId="301"/>
            <ac:spMk id="4" creationId="{B2852AEB-1520-6793-E265-0EE201445861}"/>
          </ac:spMkLst>
        </pc:spChg>
        <pc:picChg chg="add mod modCrop">
          <ac:chgData name="Shalin Thomas" userId="c61e89ee44ebb4ab" providerId="LiveId" clId="{B0B2E91F-F9AD-410E-B03C-3418EA74A854}" dt="2025-03-04T17:49:08.003" v="1785" actId="1076"/>
          <ac:picMkLst>
            <pc:docMk/>
            <pc:sldMk cId="3985576729" sldId="301"/>
            <ac:picMk id="7" creationId="{59F246FF-75F0-BCC9-0CAA-8485CC00885A}"/>
          </ac:picMkLst>
        </pc:picChg>
      </pc:sldChg>
      <pc:sldChg chg="addSp delSp modSp add mod ord setBg">
        <pc:chgData name="Shalin Thomas" userId="c61e89ee44ebb4ab" providerId="LiveId" clId="{B0B2E91F-F9AD-410E-B03C-3418EA74A854}" dt="2025-03-04T17:09:36.235" v="1397" actId="14100"/>
        <pc:sldMkLst>
          <pc:docMk/>
          <pc:sldMk cId="3458106925" sldId="302"/>
        </pc:sldMkLst>
        <pc:spChg chg="mod">
          <ac:chgData name="Shalin Thomas" userId="c61e89ee44ebb4ab" providerId="LiveId" clId="{B0B2E91F-F9AD-410E-B03C-3418EA74A854}" dt="2025-03-04T17:09:36.235" v="1397" actId="14100"/>
          <ac:spMkLst>
            <pc:docMk/>
            <pc:sldMk cId="3458106925" sldId="302"/>
            <ac:spMk id="4" creationId="{7B1C5973-2FB8-FE15-12EA-9437F3C567CA}"/>
          </ac:spMkLst>
        </pc:spChg>
        <pc:spChg chg="add del">
          <ac:chgData name="Shalin Thomas" userId="c61e89ee44ebb4ab" providerId="LiveId" clId="{B0B2E91F-F9AD-410E-B03C-3418EA74A854}" dt="2025-03-04T17:07:11.851" v="1372" actId="26606"/>
          <ac:spMkLst>
            <pc:docMk/>
            <pc:sldMk cId="3458106925" sldId="302"/>
            <ac:spMk id="90" creationId="{0C2DE9AD-B88E-66E5-3B9C-F02E6B7BCDAB}"/>
          </ac:spMkLst>
        </pc:spChg>
        <pc:picChg chg="add mod ord modCrop">
          <ac:chgData name="Shalin Thomas" userId="c61e89ee44ebb4ab" providerId="LiveId" clId="{B0B2E91F-F9AD-410E-B03C-3418EA74A854}" dt="2025-03-04T17:08:24.283" v="1383" actId="1076"/>
          <ac:picMkLst>
            <pc:docMk/>
            <pc:sldMk cId="3458106925" sldId="302"/>
            <ac:picMk id="3" creationId="{C29F741F-8298-F2FA-FBB4-02529A73FE05}"/>
          </ac:picMkLst>
        </pc:picChg>
      </pc:sldChg>
      <pc:sldChg chg="addSp delSp modSp add mod">
        <pc:chgData name="Shalin Thomas" userId="c61e89ee44ebb4ab" providerId="LiveId" clId="{B0B2E91F-F9AD-410E-B03C-3418EA74A854}" dt="2025-03-04T17:11:02.855" v="1415" actId="1076"/>
        <pc:sldMkLst>
          <pc:docMk/>
          <pc:sldMk cId="621833271" sldId="303"/>
        </pc:sldMkLst>
        <pc:spChg chg="mod">
          <ac:chgData name="Shalin Thomas" userId="c61e89ee44ebb4ab" providerId="LiveId" clId="{B0B2E91F-F9AD-410E-B03C-3418EA74A854}" dt="2025-03-04T17:09:50.136" v="1407" actId="20577"/>
          <ac:spMkLst>
            <pc:docMk/>
            <pc:sldMk cId="621833271" sldId="303"/>
            <ac:spMk id="4" creationId="{0A418C3C-8CAE-2A24-ADBE-DED781428E68}"/>
          </ac:spMkLst>
        </pc:spChg>
        <pc:picChg chg="add mod modCrop">
          <ac:chgData name="Shalin Thomas" userId="c61e89ee44ebb4ab" providerId="LiveId" clId="{B0B2E91F-F9AD-410E-B03C-3418EA74A854}" dt="2025-03-04T17:11:02.855" v="1415" actId="1076"/>
          <ac:picMkLst>
            <pc:docMk/>
            <pc:sldMk cId="621833271" sldId="303"/>
            <ac:picMk id="5" creationId="{8D184753-DECC-F4CF-930E-21A9E542168D}"/>
          </ac:picMkLst>
        </pc:picChg>
      </pc:sldChg>
      <pc:sldChg chg="addSp delSp modSp add mod">
        <pc:chgData name="Shalin Thomas" userId="c61e89ee44ebb4ab" providerId="LiveId" clId="{B0B2E91F-F9AD-410E-B03C-3418EA74A854}" dt="2025-03-04T17:19:00.042" v="1510" actId="1076"/>
        <pc:sldMkLst>
          <pc:docMk/>
          <pc:sldMk cId="1537240534" sldId="304"/>
        </pc:sldMkLst>
        <pc:spChg chg="mod">
          <ac:chgData name="Shalin Thomas" userId="c61e89ee44ebb4ab" providerId="LiveId" clId="{B0B2E91F-F9AD-410E-B03C-3418EA74A854}" dt="2025-03-04T17:12:49.031" v="1430" actId="14100"/>
          <ac:spMkLst>
            <pc:docMk/>
            <pc:sldMk cId="1537240534" sldId="304"/>
            <ac:spMk id="4" creationId="{5D9BF0B3-DCEA-9FFA-9504-4552C6969E5D}"/>
          </ac:spMkLst>
        </pc:spChg>
        <pc:picChg chg="add mod modCrop">
          <ac:chgData name="Shalin Thomas" userId="c61e89ee44ebb4ab" providerId="LiveId" clId="{B0B2E91F-F9AD-410E-B03C-3418EA74A854}" dt="2025-03-04T17:19:00.042" v="1510" actId="1076"/>
          <ac:picMkLst>
            <pc:docMk/>
            <pc:sldMk cId="1537240534" sldId="304"/>
            <ac:picMk id="3" creationId="{8ED313C6-7223-7639-16F3-D218B2739A36}"/>
          </ac:picMkLst>
        </pc:picChg>
      </pc:sldChg>
      <pc:sldChg chg="addSp delSp modSp add mod">
        <pc:chgData name="Shalin Thomas" userId="c61e89ee44ebb4ab" providerId="LiveId" clId="{B0B2E91F-F9AD-410E-B03C-3418EA74A854}" dt="2025-03-04T17:17:19.148" v="1496" actId="1076"/>
        <pc:sldMkLst>
          <pc:docMk/>
          <pc:sldMk cId="1161485097" sldId="305"/>
        </pc:sldMkLst>
        <pc:spChg chg="mod">
          <ac:chgData name="Shalin Thomas" userId="c61e89ee44ebb4ab" providerId="LiveId" clId="{B0B2E91F-F9AD-410E-B03C-3418EA74A854}" dt="2025-03-04T17:13:13.692" v="1450" actId="14100"/>
          <ac:spMkLst>
            <pc:docMk/>
            <pc:sldMk cId="1161485097" sldId="305"/>
            <ac:spMk id="4" creationId="{95FA08F9-662D-5C46-27CC-0F24F3F0E40D}"/>
          </ac:spMkLst>
        </pc:spChg>
        <pc:picChg chg="add mod modCrop">
          <ac:chgData name="Shalin Thomas" userId="c61e89ee44ebb4ab" providerId="LiveId" clId="{B0B2E91F-F9AD-410E-B03C-3418EA74A854}" dt="2025-03-04T17:17:19.148" v="1496" actId="1076"/>
          <ac:picMkLst>
            <pc:docMk/>
            <pc:sldMk cId="1161485097" sldId="305"/>
            <ac:picMk id="3" creationId="{3F11F1CD-E772-9B4A-B7D0-AF0E4CF97941}"/>
          </ac:picMkLst>
        </pc:picChg>
      </pc:sldChg>
      <pc:sldChg chg="addSp delSp modSp add mod">
        <pc:chgData name="Shalin Thomas" userId="c61e89ee44ebb4ab" providerId="LiveId" clId="{B0B2E91F-F9AD-410E-B03C-3418EA74A854}" dt="2025-03-04T17:18:11.582" v="1507" actId="1076"/>
        <pc:sldMkLst>
          <pc:docMk/>
          <pc:sldMk cId="2055724405" sldId="306"/>
        </pc:sldMkLst>
        <pc:spChg chg="mod">
          <ac:chgData name="Shalin Thomas" userId="c61e89ee44ebb4ab" providerId="LiveId" clId="{B0B2E91F-F9AD-410E-B03C-3418EA74A854}" dt="2025-03-04T17:13:26.352" v="1456" actId="14100"/>
          <ac:spMkLst>
            <pc:docMk/>
            <pc:sldMk cId="2055724405" sldId="306"/>
            <ac:spMk id="4" creationId="{4661F683-805E-AA9A-EEEC-1709184E66AB}"/>
          </ac:spMkLst>
        </pc:spChg>
        <pc:picChg chg="add mod modCrop">
          <ac:chgData name="Shalin Thomas" userId="c61e89ee44ebb4ab" providerId="LiveId" clId="{B0B2E91F-F9AD-410E-B03C-3418EA74A854}" dt="2025-03-04T17:18:11.582" v="1507" actId="1076"/>
          <ac:picMkLst>
            <pc:docMk/>
            <pc:sldMk cId="2055724405" sldId="306"/>
            <ac:picMk id="3" creationId="{64A49B3B-8796-B013-AAE8-6C51E7CA86B9}"/>
          </ac:picMkLst>
        </pc:picChg>
      </pc:sldChg>
      <pc:sldChg chg="addSp delSp modSp add mod">
        <pc:chgData name="Shalin Thomas" userId="c61e89ee44ebb4ab" providerId="LiveId" clId="{B0B2E91F-F9AD-410E-B03C-3418EA74A854}" dt="2025-03-04T17:22:16.410" v="1572" actId="1076"/>
        <pc:sldMkLst>
          <pc:docMk/>
          <pc:sldMk cId="4271003557" sldId="307"/>
        </pc:sldMkLst>
        <pc:spChg chg="mod">
          <ac:chgData name="Shalin Thomas" userId="c61e89ee44ebb4ab" providerId="LiveId" clId="{B0B2E91F-F9AD-410E-B03C-3418EA74A854}" dt="2025-03-04T17:19:30.742" v="1527" actId="14100"/>
          <ac:spMkLst>
            <pc:docMk/>
            <pc:sldMk cId="4271003557" sldId="307"/>
            <ac:spMk id="4" creationId="{11DE4D02-D12F-F826-1172-9B453E0EE20F}"/>
          </ac:spMkLst>
        </pc:spChg>
        <pc:picChg chg="add mod modCrop">
          <ac:chgData name="Shalin Thomas" userId="c61e89ee44ebb4ab" providerId="LiveId" clId="{B0B2E91F-F9AD-410E-B03C-3418EA74A854}" dt="2025-03-04T17:22:16.410" v="1572" actId="1076"/>
          <ac:picMkLst>
            <pc:docMk/>
            <pc:sldMk cId="4271003557" sldId="307"/>
            <ac:picMk id="5" creationId="{025474F2-B208-338C-04F5-CE9B6C904D80}"/>
          </ac:picMkLst>
        </pc:picChg>
      </pc:sldChg>
      <pc:sldChg chg="addSp delSp modSp add mod">
        <pc:chgData name="Shalin Thomas" userId="c61e89ee44ebb4ab" providerId="LiveId" clId="{B0B2E91F-F9AD-410E-B03C-3418EA74A854}" dt="2025-03-04T17:31:19.769" v="1634" actId="1076"/>
        <pc:sldMkLst>
          <pc:docMk/>
          <pc:sldMk cId="664114812" sldId="308"/>
        </pc:sldMkLst>
        <pc:spChg chg="mod">
          <ac:chgData name="Shalin Thomas" userId="c61e89ee44ebb4ab" providerId="LiveId" clId="{B0B2E91F-F9AD-410E-B03C-3418EA74A854}" dt="2025-03-04T17:20:37.465" v="1559" actId="14100"/>
          <ac:spMkLst>
            <pc:docMk/>
            <pc:sldMk cId="664114812" sldId="308"/>
            <ac:spMk id="4" creationId="{01AFEACA-5CE0-81D2-4313-235B8590C08F}"/>
          </ac:spMkLst>
        </pc:spChg>
        <pc:picChg chg="add mod modCrop">
          <ac:chgData name="Shalin Thomas" userId="c61e89ee44ebb4ab" providerId="LiveId" clId="{B0B2E91F-F9AD-410E-B03C-3418EA74A854}" dt="2025-03-04T17:31:19.769" v="1634" actId="1076"/>
          <ac:picMkLst>
            <pc:docMk/>
            <pc:sldMk cId="664114812" sldId="308"/>
            <ac:picMk id="5" creationId="{11654D7F-E272-0551-241C-687F10E809E0}"/>
          </ac:picMkLst>
        </pc:picChg>
      </pc:sldChg>
      <pc:sldChg chg="addSp delSp modSp add mod">
        <pc:chgData name="Shalin Thomas" userId="c61e89ee44ebb4ab" providerId="LiveId" clId="{B0B2E91F-F9AD-410E-B03C-3418EA74A854}" dt="2025-03-04T17:26:10.807" v="1599" actId="1076"/>
        <pc:sldMkLst>
          <pc:docMk/>
          <pc:sldMk cId="1142161862" sldId="309"/>
        </pc:sldMkLst>
        <pc:spChg chg="mod">
          <ac:chgData name="Shalin Thomas" userId="c61e89ee44ebb4ab" providerId="LiveId" clId="{B0B2E91F-F9AD-410E-B03C-3418EA74A854}" dt="2025-03-04T17:19:59.094" v="1546" actId="14100"/>
          <ac:spMkLst>
            <pc:docMk/>
            <pc:sldMk cId="1142161862" sldId="309"/>
            <ac:spMk id="4" creationId="{080E3A85-4747-3A06-EA2F-D3AB7ACE1AA4}"/>
          </ac:spMkLst>
        </pc:spChg>
        <pc:picChg chg="add mod modCrop">
          <ac:chgData name="Shalin Thomas" userId="c61e89ee44ebb4ab" providerId="LiveId" clId="{B0B2E91F-F9AD-410E-B03C-3418EA74A854}" dt="2025-03-04T17:26:10.807" v="1599" actId="1076"/>
          <ac:picMkLst>
            <pc:docMk/>
            <pc:sldMk cId="1142161862" sldId="309"/>
            <ac:picMk id="5" creationId="{4A00205C-609E-A8FC-B2BF-FF1B4359819B}"/>
          </ac:picMkLst>
        </pc:picChg>
      </pc:sldChg>
      <pc:sldChg chg="addSp delSp modSp add mod">
        <pc:chgData name="Shalin Thomas" userId="c61e89ee44ebb4ab" providerId="LiveId" clId="{B0B2E91F-F9AD-410E-B03C-3418EA74A854}" dt="2025-03-04T17:26:44.135" v="1601" actId="1076"/>
        <pc:sldMkLst>
          <pc:docMk/>
          <pc:sldMk cId="2327198138" sldId="310"/>
        </pc:sldMkLst>
        <pc:picChg chg="add mod modCrop">
          <ac:chgData name="Shalin Thomas" userId="c61e89ee44ebb4ab" providerId="LiveId" clId="{B0B2E91F-F9AD-410E-B03C-3418EA74A854}" dt="2025-03-04T17:26:44.135" v="1601" actId="1076"/>
          <ac:picMkLst>
            <pc:docMk/>
            <pc:sldMk cId="2327198138" sldId="310"/>
            <ac:picMk id="5" creationId="{945C605A-4604-DDFC-84F0-6B85ED5FF716}"/>
          </ac:picMkLst>
        </pc:picChg>
      </pc:sldChg>
      <pc:sldChg chg="addSp delSp modSp add mod ord">
        <pc:chgData name="Shalin Thomas" userId="c61e89ee44ebb4ab" providerId="LiveId" clId="{B0B2E91F-F9AD-410E-B03C-3418EA74A854}" dt="2025-03-04T17:30:02.640" v="1623"/>
        <pc:sldMkLst>
          <pc:docMk/>
          <pc:sldMk cId="693046837" sldId="311"/>
        </pc:sldMkLst>
        <pc:picChg chg="add mod modCrop">
          <ac:chgData name="Shalin Thomas" userId="c61e89ee44ebb4ab" providerId="LiveId" clId="{B0B2E91F-F9AD-410E-B03C-3418EA74A854}" dt="2025-03-04T17:29:48.445" v="1621" actId="1076"/>
          <ac:picMkLst>
            <pc:docMk/>
            <pc:sldMk cId="693046837" sldId="311"/>
            <ac:picMk id="5" creationId="{F73F36FF-82B3-3640-30D4-21D2CCF5935F}"/>
          </ac:picMkLst>
        </pc:picChg>
      </pc:sldChg>
      <pc:sldChg chg="addSp delSp modSp add mod">
        <pc:chgData name="Shalin Thomas" userId="c61e89ee44ebb4ab" providerId="LiveId" clId="{B0B2E91F-F9AD-410E-B03C-3418EA74A854}" dt="2025-03-04T17:28:13.877" v="1610" actId="1076"/>
        <pc:sldMkLst>
          <pc:docMk/>
          <pc:sldMk cId="2436495656" sldId="312"/>
        </pc:sldMkLst>
        <pc:picChg chg="add mod modCrop">
          <ac:chgData name="Shalin Thomas" userId="c61e89ee44ebb4ab" providerId="LiveId" clId="{B0B2E91F-F9AD-410E-B03C-3418EA74A854}" dt="2025-03-04T17:28:13.877" v="1610" actId="1076"/>
          <ac:picMkLst>
            <pc:docMk/>
            <pc:sldMk cId="2436495656" sldId="312"/>
            <ac:picMk id="5" creationId="{62537B15-7C3B-3429-3285-57EC3512B3E6}"/>
          </ac:picMkLst>
        </pc:picChg>
      </pc:sldChg>
      <pc:sldChg chg="addSp delSp modSp add mod">
        <pc:chgData name="Shalin Thomas" userId="c61e89ee44ebb4ab" providerId="LiveId" clId="{B0B2E91F-F9AD-410E-B03C-3418EA74A854}" dt="2025-03-04T17:32:39.566" v="1646" actId="1076"/>
        <pc:sldMkLst>
          <pc:docMk/>
          <pc:sldMk cId="2299772984" sldId="313"/>
        </pc:sldMkLst>
        <pc:picChg chg="add mod modCrop">
          <ac:chgData name="Shalin Thomas" userId="c61e89ee44ebb4ab" providerId="LiveId" clId="{B0B2E91F-F9AD-410E-B03C-3418EA74A854}" dt="2025-03-04T17:32:39.566" v="1646" actId="1076"/>
          <ac:picMkLst>
            <pc:docMk/>
            <pc:sldMk cId="2299772984" sldId="313"/>
            <ac:picMk id="3" creationId="{8BC1334A-EFF3-E6C4-9B85-137271CF4AB1}"/>
          </ac:picMkLst>
        </pc:picChg>
      </pc:sldChg>
      <pc:sldChg chg="addSp delSp modSp add mod">
        <pc:chgData name="Shalin Thomas" userId="c61e89ee44ebb4ab" providerId="LiveId" clId="{B0B2E91F-F9AD-410E-B03C-3418EA74A854}" dt="2025-03-04T17:35:08.594" v="1665" actId="1076"/>
        <pc:sldMkLst>
          <pc:docMk/>
          <pc:sldMk cId="1771114029" sldId="314"/>
        </pc:sldMkLst>
        <pc:spChg chg="mod">
          <ac:chgData name="Shalin Thomas" userId="c61e89ee44ebb4ab" providerId="LiveId" clId="{B0B2E91F-F9AD-410E-B03C-3418EA74A854}" dt="2025-03-04T17:34:26.678" v="1658" actId="14100"/>
          <ac:spMkLst>
            <pc:docMk/>
            <pc:sldMk cId="1771114029" sldId="314"/>
            <ac:spMk id="4" creationId="{B4CE3528-5606-21BE-E92C-C5B4EC302436}"/>
          </ac:spMkLst>
        </pc:spChg>
        <pc:picChg chg="add mod modCrop">
          <ac:chgData name="Shalin Thomas" userId="c61e89ee44ebb4ab" providerId="LiveId" clId="{B0B2E91F-F9AD-410E-B03C-3418EA74A854}" dt="2025-03-04T17:35:08.594" v="1665" actId="1076"/>
          <ac:picMkLst>
            <pc:docMk/>
            <pc:sldMk cId="1771114029" sldId="314"/>
            <ac:picMk id="5" creationId="{F2B6D9F0-DB77-C7C2-7B03-761A54D50995}"/>
          </ac:picMkLst>
        </pc:picChg>
      </pc:sldChg>
      <pc:sldChg chg="addSp delSp modSp add mod">
        <pc:chgData name="Shalin Thomas" userId="c61e89ee44ebb4ab" providerId="LiveId" clId="{B0B2E91F-F9AD-410E-B03C-3418EA74A854}" dt="2025-03-04T17:36:34.092" v="1725" actId="1076"/>
        <pc:sldMkLst>
          <pc:docMk/>
          <pc:sldMk cId="4231304561" sldId="315"/>
        </pc:sldMkLst>
        <pc:spChg chg="mod">
          <ac:chgData name="Shalin Thomas" userId="c61e89ee44ebb4ab" providerId="LiveId" clId="{B0B2E91F-F9AD-410E-B03C-3418EA74A854}" dt="2025-03-04T17:35:50.204" v="1717" actId="14100"/>
          <ac:spMkLst>
            <pc:docMk/>
            <pc:sldMk cId="4231304561" sldId="315"/>
            <ac:spMk id="4" creationId="{08B4EF63-A906-FB80-A701-B6B741DAEE7B}"/>
          </ac:spMkLst>
        </pc:spChg>
        <pc:picChg chg="add mod modCrop">
          <ac:chgData name="Shalin Thomas" userId="c61e89ee44ebb4ab" providerId="LiveId" clId="{B0B2E91F-F9AD-410E-B03C-3418EA74A854}" dt="2025-03-04T17:36:34.092" v="1725" actId="1076"/>
          <ac:picMkLst>
            <pc:docMk/>
            <pc:sldMk cId="4231304561" sldId="315"/>
            <ac:picMk id="3" creationId="{8527187E-2F79-7FCE-DAA7-9B862A264BCE}"/>
          </ac:picMkLst>
        </pc:picChg>
      </pc:sldChg>
      <pc:sldChg chg="addSp delSp modSp add mod ord">
        <pc:chgData name="Shalin Thomas" userId="c61e89ee44ebb4ab" providerId="LiveId" clId="{B0B2E91F-F9AD-410E-B03C-3418EA74A854}" dt="2025-03-04T17:38:33.442" v="1770"/>
        <pc:sldMkLst>
          <pc:docMk/>
          <pc:sldMk cId="2974914065" sldId="316"/>
        </pc:sldMkLst>
        <pc:spChg chg="mod">
          <ac:chgData name="Shalin Thomas" userId="c61e89ee44ebb4ab" providerId="LiveId" clId="{B0B2E91F-F9AD-410E-B03C-3418EA74A854}" dt="2025-03-04T17:37:14.127" v="1760" actId="14100"/>
          <ac:spMkLst>
            <pc:docMk/>
            <pc:sldMk cId="2974914065" sldId="316"/>
            <ac:spMk id="4" creationId="{9A34EDA6-75A4-13D2-7D94-CC689FB183D4}"/>
          </ac:spMkLst>
        </pc:spChg>
        <pc:picChg chg="add mod modCrop">
          <ac:chgData name="Shalin Thomas" userId="c61e89ee44ebb4ab" providerId="LiveId" clId="{B0B2E91F-F9AD-410E-B03C-3418EA74A854}" dt="2025-03-04T17:37:46.526" v="1768" actId="1076"/>
          <ac:picMkLst>
            <pc:docMk/>
            <pc:sldMk cId="2974914065" sldId="316"/>
            <ac:picMk id="5" creationId="{F4637B30-E70F-ED2E-993E-C3372F75A30C}"/>
          </ac:picMkLst>
        </pc:picChg>
      </pc:sldChg>
      <pc:sldChg chg="add del">
        <pc:chgData name="Shalin Thomas" userId="c61e89ee44ebb4ab" providerId="LiveId" clId="{B0B2E91F-F9AD-410E-B03C-3418EA74A854}" dt="2025-03-04T19:40:53.061" v="3005" actId="47"/>
        <pc:sldMkLst>
          <pc:docMk/>
          <pc:sldMk cId="3344241933" sldId="317"/>
        </pc:sldMkLst>
      </pc:sldChg>
      <pc:sldChg chg="addSp modSp add mod">
        <pc:chgData name="Shalin Thomas" userId="c61e89ee44ebb4ab" providerId="LiveId" clId="{B0B2E91F-F9AD-410E-B03C-3418EA74A854}" dt="2025-03-04T20:10:16.530" v="4072" actId="313"/>
        <pc:sldMkLst>
          <pc:docMk/>
          <pc:sldMk cId="4076105498" sldId="318"/>
        </pc:sldMkLst>
        <pc:spChg chg="mod">
          <ac:chgData name="Shalin Thomas" userId="c61e89ee44ebb4ab" providerId="LiveId" clId="{B0B2E91F-F9AD-410E-B03C-3418EA74A854}" dt="2025-03-04T20:10:16.530" v="4072" actId="313"/>
          <ac:spMkLst>
            <pc:docMk/>
            <pc:sldMk cId="4076105498" sldId="318"/>
            <ac:spMk id="5" creationId="{3D1D8EFE-A516-175A-4BE8-CEA957519D27}"/>
          </ac:spMkLst>
        </pc:spChg>
      </pc:sldChg>
      <pc:sldChg chg="add del">
        <pc:chgData name="Shalin Thomas" userId="c61e89ee44ebb4ab" providerId="LiveId" clId="{B0B2E91F-F9AD-410E-B03C-3418EA74A854}" dt="2025-03-04T19:58:18.265" v="3757" actId="47"/>
        <pc:sldMkLst>
          <pc:docMk/>
          <pc:sldMk cId="2204835817" sldId="319"/>
        </pc:sldMkLst>
      </pc:sldChg>
      <pc:sldChg chg="addSp modSp add mod ord">
        <pc:chgData name="Shalin Thomas" userId="c61e89ee44ebb4ab" providerId="LiveId" clId="{B0B2E91F-F9AD-410E-B03C-3418EA74A854}" dt="2025-03-04T20:14:34.363" v="4337" actId="20577"/>
        <pc:sldMkLst>
          <pc:docMk/>
          <pc:sldMk cId="2638326292" sldId="319"/>
        </pc:sldMkLst>
        <pc:spChg chg="mod">
          <ac:chgData name="Shalin Thomas" userId="c61e89ee44ebb4ab" providerId="LiveId" clId="{B0B2E91F-F9AD-410E-B03C-3418EA74A854}" dt="2025-03-04T20:14:34.363" v="4337" actId="20577"/>
          <ac:spMkLst>
            <pc:docMk/>
            <pc:sldMk cId="2638326292" sldId="319"/>
            <ac:spMk id="5" creationId="{3EC315CE-B8C1-E6DE-90C8-93C5D888BF00}"/>
          </ac:spMkLst>
        </pc:spChg>
      </pc:sldChg>
    </pc:docChg>
  </pc:docChgLst>
  <pc:docChgLst>
    <pc:chgData name="Shalin Thomas" userId="c61e89ee44ebb4ab" providerId="LiveId" clId="{C8E37E97-167E-4937-8565-5EFA225DAA4F}"/>
    <pc:docChg chg="addSld delSld modSld sldOrd">
      <pc:chgData name="Shalin Thomas" userId="c61e89ee44ebb4ab" providerId="LiveId" clId="{C8E37E97-167E-4937-8565-5EFA225DAA4F}" dt="2025-04-02T16:18:31.655" v="19" actId="47"/>
      <pc:docMkLst>
        <pc:docMk/>
      </pc:docMkLst>
      <pc:sldChg chg="modSp mod">
        <pc:chgData name="Shalin Thomas" userId="c61e89ee44ebb4ab" providerId="LiveId" clId="{C8E37E97-167E-4937-8565-5EFA225DAA4F}" dt="2025-03-27T08:19:27.803" v="15" actId="20577"/>
        <pc:sldMkLst>
          <pc:docMk/>
          <pc:sldMk cId="3406806771" sldId="278"/>
        </pc:sldMkLst>
        <pc:spChg chg="mod">
          <ac:chgData name="Shalin Thomas" userId="c61e89ee44ebb4ab" providerId="LiveId" clId="{C8E37E97-167E-4937-8565-5EFA225DAA4F}" dt="2025-03-27T08:19:27.803" v="15" actId="20577"/>
          <ac:spMkLst>
            <pc:docMk/>
            <pc:sldMk cId="3406806771" sldId="278"/>
            <ac:spMk id="105" creationId="{00000000-0000-0000-0000-000000000000}"/>
          </ac:spMkLst>
        </pc:spChg>
      </pc:sldChg>
      <pc:sldChg chg="ord">
        <pc:chgData name="Shalin Thomas" userId="c61e89ee44ebb4ab" providerId="LiveId" clId="{C8E37E97-167E-4937-8565-5EFA225DAA4F}" dt="2025-04-02T16:13:06.415" v="17"/>
        <pc:sldMkLst>
          <pc:docMk/>
          <pc:sldMk cId="1082351537" sldId="279"/>
        </pc:sldMkLst>
      </pc:sldChg>
      <pc:sldChg chg="add del setBg">
        <pc:chgData name="Shalin Thomas" userId="c61e89ee44ebb4ab" providerId="LiveId" clId="{C8E37E97-167E-4937-8565-5EFA225DAA4F}" dt="2025-04-02T16:18:31.655" v="19" actId="47"/>
        <pc:sldMkLst>
          <pc:docMk/>
          <pc:sldMk cId="3955177870" sldId="320"/>
        </pc:sldMkLst>
      </pc:sldChg>
    </pc:docChg>
  </pc:docChgLst>
  <pc:docChgLst>
    <pc:chgData name="Shalin Thomas" userId="c61e89ee44ebb4ab" providerId="LiveId" clId="{068E6ED4-4067-45F6-A975-D36AF6CD896D}"/>
    <pc:docChg chg="custSel modSld">
      <pc:chgData name="Shalin Thomas" userId="c61e89ee44ebb4ab" providerId="LiveId" clId="{068E6ED4-4067-45F6-A975-D36AF6CD896D}" dt="2025-01-22T20:09:45.246" v="12" actId="732"/>
      <pc:docMkLst>
        <pc:docMk/>
      </pc:docMkLst>
      <pc:sldChg chg="addSp delSp modSp mod">
        <pc:chgData name="Shalin Thomas" userId="c61e89ee44ebb4ab" providerId="LiveId" clId="{068E6ED4-4067-45F6-A975-D36AF6CD896D}" dt="2025-01-22T20:09:45.246" v="12" actId="732"/>
        <pc:sldMkLst>
          <pc:docMk/>
          <pc:sldMk cId="3664564751" sldId="2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5D7E5-9DA6-40DF-B7E4-FB020DBA83F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1BE6E5-1185-45E7-99B3-FBCB4C617090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B9408B-F4EA-4C60-8D9E-DFF16D684CCB}" type="parTrans" cxnId="{4BEB5906-3521-49E5-98EB-3EF7C439EFF9}">
      <dgm:prSet/>
      <dgm:spPr/>
      <dgm:t>
        <a:bodyPr/>
        <a:lstStyle/>
        <a:p>
          <a:endParaRPr lang="en-US"/>
        </a:p>
      </dgm:t>
    </dgm:pt>
    <dgm:pt modelId="{232A65A0-541C-4974-8724-1A1776EBABC5}" type="sibTrans" cxnId="{4BEB5906-3521-49E5-98EB-3EF7C439EFF9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80B0203-8AF4-4274-972D-B5BE6F2DE16C}">
      <dgm:prSet custT="1"/>
      <dgm:spPr/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Literature Review </a:t>
          </a:r>
        </a:p>
      </dgm:t>
    </dgm:pt>
    <dgm:pt modelId="{741E4B4F-EFE3-427E-99A7-DE5CF0D066BA}" type="parTrans" cxnId="{2050D1FA-0845-4026-B402-9F1DD16CF1C7}">
      <dgm:prSet/>
      <dgm:spPr/>
      <dgm:t>
        <a:bodyPr/>
        <a:lstStyle/>
        <a:p>
          <a:endParaRPr lang="en-US"/>
        </a:p>
      </dgm:t>
    </dgm:pt>
    <dgm:pt modelId="{1936BAB5-FA3E-4E17-BD24-0C5084F24E98}" type="sibTrans" cxnId="{2050D1FA-0845-4026-B402-9F1DD16CF1C7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C03B1E8-2C82-463F-ABE9-99317B7F7019}">
      <dgm:prSet custT="1"/>
      <dgm:spPr/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Objectives</a:t>
          </a:r>
        </a:p>
      </dgm:t>
    </dgm:pt>
    <dgm:pt modelId="{8335A387-E98C-44E3-AC42-B6464E4846AD}" type="parTrans" cxnId="{2152831C-0178-400D-A3E3-29CDE53789FB}">
      <dgm:prSet/>
      <dgm:spPr/>
      <dgm:t>
        <a:bodyPr/>
        <a:lstStyle/>
        <a:p>
          <a:endParaRPr lang="en-US"/>
        </a:p>
      </dgm:t>
    </dgm:pt>
    <dgm:pt modelId="{197AB196-C27B-4E36-BB29-113511475A7E}" type="sibTrans" cxnId="{2152831C-0178-400D-A3E3-29CDE53789F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D14AE98-8854-48D7-9BFE-06654164126B}">
      <dgm:prSet custT="1"/>
      <dgm:spPr/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Workflow</a:t>
          </a:r>
        </a:p>
      </dgm:t>
    </dgm:pt>
    <dgm:pt modelId="{350461E2-B2E1-4FBE-9A80-306F2BB1677E}" type="parTrans" cxnId="{A761B621-0683-4052-91F6-C48D2E30E209}">
      <dgm:prSet/>
      <dgm:spPr/>
      <dgm:t>
        <a:bodyPr/>
        <a:lstStyle/>
        <a:p>
          <a:endParaRPr lang="en-US"/>
        </a:p>
      </dgm:t>
    </dgm:pt>
    <dgm:pt modelId="{F844170A-5DD9-4F29-8621-E5B5C03FE213}" type="sibTrans" cxnId="{A761B621-0683-4052-91F6-C48D2E30E209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0BFCF94-D686-4240-9123-7A3EEFD9D9E4}">
      <dgm:prSet custT="1"/>
      <dgm:spPr/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 Case Diagram</a:t>
          </a:r>
        </a:p>
      </dgm:t>
    </dgm:pt>
    <dgm:pt modelId="{BC6E5E44-DF49-4534-A9C8-147E763898EB}" type="parTrans" cxnId="{5C98E41C-4E75-4C66-A80E-962B1935A0F5}">
      <dgm:prSet/>
      <dgm:spPr/>
      <dgm:t>
        <a:bodyPr/>
        <a:lstStyle/>
        <a:p>
          <a:endParaRPr lang="en-US"/>
        </a:p>
      </dgm:t>
    </dgm:pt>
    <dgm:pt modelId="{1FFB7BA7-017A-4AC0-A070-9F4D2EB31C21}" type="sibTrans" cxnId="{5C98E41C-4E75-4C66-A80E-962B1935A0F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E57FA6D-A567-458A-9F8F-26902C4EF567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Implementation</a:t>
          </a:r>
        </a:p>
      </dgm:t>
    </dgm:pt>
    <dgm:pt modelId="{D76C1845-4166-49B0-BFA2-087944AEE704}" type="parTrans" cxnId="{77B0E932-86B1-4518-9F9C-09FC2E0F9E9F}">
      <dgm:prSet/>
      <dgm:spPr/>
      <dgm:t>
        <a:bodyPr/>
        <a:lstStyle/>
        <a:p>
          <a:endParaRPr lang="en-US"/>
        </a:p>
      </dgm:t>
    </dgm:pt>
    <dgm:pt modelId="{B2BE806D-AEAC-498C-99F3-14D942630902}" type="sibTrans" cxnId="{77B0E932-86B1-4518-9F9C-09FC2E0F9E9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8B31B26-3DBD-4731-B4AF-ECF784CAB3EC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Modules</a:t>
          </a:r>
        </a:p>
      </dgm:t>
    </dgm:pt>
    <dgm:pt modelId="{90706331-2F35-46B1-985D-EF634DB08533}" type="parTrans" cxnId="{1B9C96CD-C14A-4929-9537-6C638DF49E94}">
      <dgm:prSet/>
      <dgm:spPr/>
      <dgm:t>
        <a:bodyPr/>
        <a:lstStyle/>
        <a:p>
          <a:endParaRPr lang="en-US"/>
        </a:p>
      </dgm:t>
    </dgm:pt>
    <dgm:pt modelId="{83EFD534-79DE-48DF-BD63-B0E0806BE606}" type="sibTrans" cxnId="{1B9C96CD-C14A-4929-9537-6C638DF49E94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7139ADD-3975-4383-AF75-4E6A7CD16B9F}">
      <dgm:prSet custT="1"/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Timeline</a:t>
          </a:r>
        </a:p>
      </dgm:t>
    </dgm:pt>
    <dgm:pt modelId="{4813E120-9D76-4091-A2F9-BF010316FAD7}" type="parTrans" cxnId="{32E16591-7A68-460F-BBFD-E8F2FA716FF5}">
      <dgm:prSet/>
      <dgm:spPr/>
      <dgm:t>
        <a:bodyPr/>
        <a:lstStyle/>
        <a:p>
          <a:endParaRPr lang="en-US"/>
        </a:p>
      </dgm:t>
    </dgm:pt>
    <dgm:pt modelId="{60B0E3AD-55E5-4913-9AC9-AE7F3F240EB2}" type="sibTrans" cxnId="{32E16591-7A68-460F-BBFD-E8F2FA716FF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D87BBE3-D47E-4747-9500-E92A4773E986}">
      <dgm:prSet custT="1"/>
      <dgm:spPr/>
      <dgm:t>
        <a:bodyPr/>
        <a:lstStyle/>
        <a:p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 Progress</a:t>
          </a:r>
        </a:p>
      </dgm:t>
    </dgm:pt>
    <dgm:pt modelId="{06BA0ECD-8855-4FAA-9D8A-643798A2509D}" type="parTrans" cxnId="{1CCCC605-56BE-4000-A284-D7D6E2F8A218}">
      <dgm:prSet/>
      <dgm:spPr/>
      <dgm:t>
        <a:bodyPr/>
        <a:lstStyle/>
        <a:p>
          <a:endParaRPr lang="en-US"/>
        </a:p>
      </dgm:t>
    </dgm:pt>
    <dgm:pt modelId="{2D4B1BC2-81BE-40E2-9559-6D85D19EBEE2}" type="sibTrans" cxnId="{1CCCC605-56BE-4000-A284-D7D6E2F8A21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A87AEF8-805E-42C8-92E7-5EAF91738550}">
      <dgm:prSet custT="1"/>
      <dgm:spPr/>
      <dgm:t>
        <a:bodyPr/>
        <a:lstStyle/>
        <a:p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Limitations</a:t>
          </a:r>
        </a:p>
      </dgm:t>
    </dgm:pt>
    <dgm:pt modelId="{9A7E2820-5F00-480A-B109-EC8A770E398C}" type="parTrans" cxnId="{C2443221-67A6-4D1E-9D23-6C9BF2E3F776}">
      <dgm:prSet/>
      <dgm:spPr/>
      <dgm:t>
        <a:bodyPr/>
        <a:lstStyle/>
        <a:p>
          <a:endParaRPr lang="en-US"/>
        </a:p>
      </dgm:t>
    </dgm:pt>
    <dgm:pt modelId="{504577A5-FFD6-43DA-9C6C-6533DD85A09C}" type="sibTrans" cxnId="{C2443221-67A6-4D1E-9D23-6C9BF2E3F776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B86536A-3AB9-40D4-965A-F078FA071988}">
      <dgm:prSet custT="1"/>
      <dgm:spPr/>
      <dgm:t>
        <a:bodyPr/>
        <a:lstStyle/>
        <a:p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Conclusions</a:t>
          </a:r>
        </a:p>
      </dgm:t>
    </dgm:pt>
    <dgm:pt modelId="{F8EBB96B-0622-4CBC-A404-F9FD6CA243E5}" type="parTrans" cxnId="{06FC2365-2472-4CF4-9C53-733866FCE750}">
      <dgm:prSet/>
      <dgm:spPr/>
      <dgm:t>
        <a:bodyPr/>
        <a:lstStyle/>
        <a:p>
          <a:endParaRPr lang="en-US"/>
        </a:p>
      </dgm:t>
    </dgm:pt>
    <dgm:pt modelId="{7B8A9AAB-5ED3-41EC-BE0A-0892B0B4596C}" type="sibTrans" cxnId="{06FC2365-2472-4CF4-9C53-733866FCE750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03AD7B-7780-4283-BE11-F96153AED6DC}">
      <dgm:prSet custT="1"/>
      <dgm:spPr/>
      <dgm:t>
        <a:bodyPr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Reference</a:t>
          </a:r>
        </a:p>
      </dgm:t>
    </dgm:pt>
    <dgm:pt modelId="{29ADEA7B-DA39-4982-9B10-6ABDF8A8B389}" type="parTrans" cxnId="{91C63717-ACF4-48BD-9ED8-EE008A114563}">
      <dgm:prSet/>
      <dgm:spPr/>
      <dgm:t>
        <a:bodyPr/>
        <a:lstStyle/>
        <a:p>
          <a:endParaRPr lang="en-US"/>
        </a:p>
      </dgm:t>
    </dgm:pt>
    <dgm:pt modelId="{BB377264-0D3A-4086-997C-45BCBDED9636}" type="sibTrans" cxnId="{91C63717-ACF4-48BD-9ED8-EE008A114563}">
      <dgm:prSet/>
      <dgm:spPr/>
      <dgm:t>
        <a:bodyPr/>
        <a:lstStyle/>
        <a:p>
          <a:endParaRPr lang="en-US"/>
        </a:p>
      </dgm:t>
    </dgm:pt>
    <dgm:pt modelId="{88B4B61C-8171-407B-A4B6-DEB00A69621F}" type="pres">
      <dgm:prSet presAssocID="{72C5D7E5-9DA6-40DF-B7E4-FB020DBA83F5}" presName="Name0" presStyleCnt="0">
        <dgm:presLayoutVars>
          <dgm:dir/>
          <dgm:resizeHandles val="exact"/>
        </dgm:presLayoutVars>
      </dgm:prSet>
      <dgm:spPr/>
    </dgm:pt>
    <dgm:pt modelId="{FC68518C-05BB-480E-8DEB-E46415CF2FEB}" type="pres">
      <dgm:prSet presAssocID="{291BE6E5-1185-45E7-99B3-FBCB4C617090}" presName="node" presStyleLbl="node1" presStyleIdx="0" presStyleCnt="12">
        <dgm:presLayoutVars>
          <dgm:bulletEnabled val="1"/>
        </dgm:presLayoutVars>
      </dgm:prSet>
      <dgm:spPr/>
    </dgm:pt>
    <dgm:pt modelId="{EAD22427-0081-4EF5-B772-8EB3502BF398}" type="pres">
      <dgm:prSet presAssocID="{232A65A0-541C-4974-8724-1A1776EBABC5}" presName="sibTrans" presStyleLbl="sibTrans1D1" presStyleIdx="0" presStyleCnt="11"/>
      <dgm:spPr/>
    </dgm:pt>
    <dgm:pt modelId="{48EB5595-B529-4C39-A432-AB9164877314}" type="pres">
      <dgm:prSet presAssocID="{232A65A0-541C-4974-8724-1A1776EBABC5}" presName="connectorText" presStyleLbl="sibTrans1D1" presStyleIdx="0" presStyleCnt="11"/>
      <dgm:spPr/>
    </dgm:pt>
    <dgm:pt modelId="{437CAC78-D323-4831-883D-73E4845EEFA0}" type="pres">
      <dgm:prSet presAssocID="{880B0203-8AF4-4274-972D-B5BE6F2DE16C}" presName="node" presStyleLbl="node1" presStyleIdx="1" presStyleCnt="12">
        <dgm:presLayoutVars>
          <dgm:bulletEnabled val="1"/>
        </dgm:presLayoutVars>
      </dgm:prSet>
      <dgm:spPr/>
    </dgm:pt>
    <dgm:pt modelId="{C5B2A0C7-8CEF-4A9C-864B-DB1500AFCFE0}" type="pres">
      <dgm:prSet presAssocID="{1936BAB5-FA3E-4E17-BD24-0C5084F24E98}" presName="sibTrans" presStyleLbl="sibTrans1D1" presStyleIdx="1" presStyleCnt="11"/>
      <dgm:spPr/>
    </dgm:pt>
    <dgm:pt modelId="{DF27423F-C028-4466-98A4-7D2E60196A0E}" type="pres">
      <dgm:prSet presAssocID="{1936BAB5-FA3E-4E17-BD24-0C5084F24E98}" presName="connectorText" presStyleLbl="sibTrans1D1" presStyleIdx="1" presStyleCnt="11"/>
      <dgm:spPr/>
    </dgm:pt>
    <dgm:pt modelId="{367E72EC-F17A-4A4C-A591-039DD5F65E7C}" type="pres">
      <dgm:prSet presAssocID="{BC03B1E8-2C82-463F-ABE9-99317B7F7019}" presName="node" presStyleLbl="node1" presStyleIdx="2" presStyleCnt="12">
        <dgm:presLayoutVars>
          <dgm:bulletEnabled val="1"/>
        </dgm:presLayoutVars>
      </dgm:prSet>
      <dgm:spPr/>
    </dgm:pt>
    <dgm:pt modelId="{02DD9CAC-D4C7-46A8-9F71-4B654F261C08}" type="pres">
      <dgm:prSet presAssocID="{197AB196-C27B-4E36-BB29-113511475A7E}" presName="sibTrans" presStyleLbl="sibTrans1D1" presStyleIdx="2" presStyleCnt="11"/>
      <dgm:spPr/>
    </dgm:pt>
    <dgm:pt modelId="{C829125E-A14D-46D4-B3F2-4651022A0B0A}" type="pres">
      <dgm:prSet presAssocID="{197AB196-C27B-4E36-BB29-113511475A7E}" presName="connectorText" presStyleLbl="sibTrans1D1" presStyleIdx="2" presStyleCnt="11"/>
      <dgm:spPr/>
    </dgm:pt>
    <dgm:pt modelId="{06DC156F-E5F3-4E07-8353-47A790CC7853}" type="pres">
      <dgm:prSet presAssocID="{7D14AE98-8854-48D7-9BFE-06654164126B}" presName="node" presStyleLbl="node1" presStyleIdx="3" presStyleCnt="12">
        <dgm:presLayoutVars>
          <dgm:bulletEnabled val="1"/>
        </dgm:presLayoutVars>
      </dgm:prSet>
      <dgm:spPr/>
    </dgm:pt>
    <dgm:pt modelId="{CF3958E4-EA85-4FDE-A9D6-2B45E535CFB7}" type="pres">
      <dgm:prSet presAssocID="{F844170A-5DD9-4F29-8621-E5B5C03FE213}" presName="sibTrans" presStyleLbl="sibTrans1D1" presStyleIdx="3" presStyleCnt="11"/>
      <dgm:spPr/>
    </dgm:pt>
    <dgm:pt modelId="{19A3FA7C-4093-4899-9AFB-08E844655B0D}" type="pres">
      <dgm:prSet presAssocID="{F844170A-5DD9-4F29-8621-E5B5C03FE213}" presName="connectorText" presStyleLbl="sibTrans1D1" presStyleIdx="3" presStyleCnt="11"/>
      <dgm:spPr/>
    </dgm:pt>
    <dgm:pt modelId="{1A123F53-3DFE-4BB3-A719-F2F4DECE95A4}" type="pres">
      <dgm:prSet presAssocID="{80BFCF94-D686-4240-9123-7A3EEFD9D9E4}" presName="node" presStyleLbl="node1" presStyleIdx="4" presStyleCnt="12">
        <dgm:presLayoutVars>
          <dgm:bulletEnabled val="1"/>
        </dgm:presLayoutVars>
      </dgm:prSet>
      <dgm:spPr/>
    </dgm:pt>
    <dgm:pt modelId="{A88816C5-3179-4B2E-AE2F-B0770B0501FA}" type="pres">
      <dgm:prSet presAssocID="{1FFB7BA7-017A-4AC0-A070-9F4D2EB31C21}" presName="sibTrans" presStyleLbl="sibTrans1D1" presStyleIdx="4" presStyleCnt="11"/>
      <dgm:spPr/>
    </dgm:pt>
    <dgm:pt modelId="{AB5189EB-C143-44C1-BB77-D716863E8490}" type="pres">
      <dgm:prSet presAssocID="{1FFB7BA7-017A-4AC0-A070-9F4D2EB31C21}" presName="connectorText" presStyleLbl="sibTrans1D1" presStyleIdx="4" presStyleCnt="11"/>
      <dgm:spPr/>
    </dgm:pt>
    <dgm:pt modelId="{6EB4C1DA-8D19-4FCE-B63E-2432A47A0108}" type="pres">
      <dgm:prSet presAssocID="{3E57FA6D-A567-458A-9F8F-26902C4EF567}" presName="node" presStyleLbl="node1" presStyleIdx="5" presStyleCnt="12">
        <dgm:presLayoutVars>
          <dgm:bulletEnabled val="1"/>
        </dgm:presLayoutVars>
      </dgm:prSet>
      <dgm:spPr/>
    </dgm:pt>
    <dgm:pt modelId="{7A226910-A09D-49CB-9563-65FE1FD1ED86}" type="pres">
      <dgm:prSet presAssocID="{B2BE806D-AEAC-498C-99F3-14D942630902}" presName="sibTrans" presStyleLbl="sibTrans1D1" presStyleIdx="5" presStyleCnt="11"/>
      <dgm:spPr/>
    </dgm:pt>
    <dgm:pt modelId="{07DA0B03-8444-45BD-98CA-F7985C918966}" type="pres">
      <dgm:prSet presAssocID="{B2BE806D-AEAC-498C-99F3-14D942630902}" presName="connectorText" presStyleLbl="sibTrans1D1" presStyleIdx="5" presStyleCnt="11"/>
      <dgm:spPr/>
    </dgm:pt>
    <dgm:pt modelId="{23E26069-F1F7-4E13-96C1-4954035B4F68}" type="pres">
      <dgm:prSet presAssocID="{E8B31B26-3DBD-4731-B4AF-ECF784CAB3EC}" presName="node" presStyleLbl="node1" presStyleIdx="6" presStyleCnt="12">
        <dgm:presLayoutVars>
          <dgm:bulletEnabled val="1"/>
        </dgm:presLayoutVars>
      </dgm:prSet>
      <dgm:spPr/>
    </dgm:pt>
    <dgm:pt modelId="{D58FE854-BD49-4C3C-8514-C5F9D7AC93F4}" type="pres">
      <dgm:prSet presAssocID="{83EFD534-79DE-48DF-BD63-B0E0806BE606}" presName="sibTrans" presStyleLbl="sibTrans1D1" presStyleIdx="6" presStyleCnt="11"/>
      <dgm:spPr/>
    </dgm:pt>
    <dgm:pt modelId="{20F2D51B-1472-472C-952A-F0C9F8D2969D}" type="pres">
      <dgm:prSet presAssocID="{83EFD534-79DE-48DF-BD63-B0E0806BE606}" presName="connectorText" presStyleLbl="sibTrans1D1" presStyleIdx="6" presStyleCnt="11"/>
      <dgm:spPr/>
    </dgm:pt>
    <dgm:pt modelId="{1655FE8B-B6F2-4E7E-9FC3-E6731DFD7944}" type="pres">
      <dgm:prSet presAssocID="{27139ADD-3975-4383-AF75-4E6A7CD16B9F}" presName="node" presStyleLbl="node1" presStyleIdx="7" presStyleCnt="12">
        <dgm:presLayoutVars>
          <dgm:bulletEnabled val="1"/>
        </dgm:presLayoutVars>
      </dgm:prSet>
      <dgm:spPr/>
    </dgm:pt>
    <dgm:pt modelId="{C395BF3D-7555-4C3A-8596-BC3065075BB9}" type="pres">
      <dgm:prSet presAssocID="{60B0E3AD-55E5-4913-9AC9-AE7F3F240EB2}" presName="sibTrans" presStyleLbl="sibTrans1D1" presStyleIdx="7" presStyleCnt="11"/>
      <dgm:spPr/>
    </dgm:pt>
    <dgm:pt modelId="{726E70FA-340D-48F3-9F54-4FF8EBBFB230}" type="pres">
      <dgm:prSet presAssocID="{60B0E3AD-55E5-4913-9AC9-AE7F3F240EB2}" presName="connectorText" presStyleLbl="sibTrans1D1" presStyleIdx="7" presStyleCnt="11"/>
      <dgm:spPr/>
    </dgm:pt>
    <dgm:pt modelId="{A6C683D4-B4D4-4ED7-9B41-743FE95A0EBD}" type="pres">
      <dgm:prSet presAssocID="{AD87BBE3-D47E-4747-9500-E92A4773E986}" presName="node" presStyleLbl="node1" presStyleIdx="8" presStyleCnt="12">
        <dgm:presLayoutVars>
          <dgm:bulletEnabled val="1"/>
        </dgm:presLayoutVars>
      </dgm:prSet>
      <dgm:spPr/>
    </dgm:pt>
    <dgm:pt modelId="{35D9115A-8986-480E-B246-2228846B254F}" type="pres">
      <dgm:prSet presAssocID="{2D4B1BC2-81BE-40E2-9559-6D85D19EBEE2}" presName="sibTrans" presStyleLbl="sibTrans1D1" presStyleIdx="8" presStyleCnt="11"/>
      <dgm:spPr/>
    </dgm:pt>
    <dgm:pt modelId="{D6076748-648E-4A26-BED0-100ECA67874D}" type="pres">
      <dgm:prSet presAssocID="{2D4B1BC2-81BE-40E2-9559-6D85D19EBEE2}" presName="connectorText" presStyleLbl="sibTrans1D1" presStyleIdx="8" presStyleCnt="11"/>
      <dgm:spPr/>
    </dgm:pt>
    <dgm:pt modelId="{7F2C1800-C42B-4C17-AD3A-B49C05517F39}" type="pres">
      <dgm:prSet presAssocID="{EA87AEF8-805E-42C8-92E7-5EAF91738550}" presName="node" presStyleLbl="node1" presStyleIdx="9" presStyleCnt="12">
        <dgm:presLayoutVars>
          <dgm:bulletEnabled val="1"/>
        </dgm:presLayoutVars>
      </dgm:prSet>
      <dgm:spPr/>
    </dgm:pt>
    <dgm:pt modelId="{1D7FDCB8-3C25-47D2-B41D-9AF30E04F0F0}" type="pres">
      <dgm:prSet presAssocID="{504577A5-FFD6-43DA-9C6C-6533DD85A09C}" presName="sibTrans" presStyleLbl="sibTrans1D1" presStyleIdx="9" presStyleCnt="11"/>
      <dgm:spPr/>
    </dgm:pt>
    <dgm:pt modelId="{771C9B34-B606-499F-9958-6C1246990148}" type="pres">
      <dgm:prSet presAssocID="{504577A5-FFD6-43DA-9C6C-6533DD85A09C}" presName="connectorText" presStyleLbl="sibTrans1D1" presStyleIdx="9" presStyleCnt="11"/>
      <dgm:spPr/>
    </dgm:pt>
    <dgm:pt modelId="{FB77179C-EA51-4CB0-BF55-EFA13B81DF5B}" type="pres">
      <dgm:prSet presAssocID="{9B86536A-3AB9-40D4-965A-F078FA071988}" presName="node" presStyleLbl="node1" presStyleIdx="10" presStyleCnt="12">
        <dgm:presLayoutVars>
          <dgm:bulletEnabled val="1"/>
        </dgm:presLayoutVars>
      </dgm:prSet>
      <dgm:spPr/>
    </dgm:pt>
    <dgm:pt modelId="{5C51D8DA-A521-461F-AAC1-8D20926FA2AA}" type="pres">
      <dgm:prSet presAssocID="{7B8A9AAB-5ED3-41EC-BE0A-0892B0B4596C}" presName="sibTrans" presStyleLbl="sibTrans1D1" presStyleIdx="10" presStyleCnt="11"/>
      <dgm:spPr/>
    </dgm:pt>
    <dgm:pt modelId="{56F8DC62-C02F-4141-B4E6-A07C1C198CEB}" type="pres">
      <dgm:prSet presAssocID="{7B8A9AAB-5ED3-41EC-BE0A-0892B0B4596C}" presName="connectorText" presStyleLbl="sibTrans1D1" presStyleIdx="10" presStyleCnt="11"/>
      <dgm:spPr/>
    </dgm:pt>
    <dgm:pt modelId="{2A6258F2-7776-4C08-A98E-3F668939DA7A}" type="pres">
      <dgm:prSet presAssocID="{3403AD7B-7780-4283-BE11-F96153AED6DC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CCCC605-56BE-4000-A284-D7D6E2F8A218}" srcId="{72C5D7E5-9DA6-40DF-B7E4-FB020DBA83F5}" destId="{AD87BBE3-D47E-4747-9500-E92A4773E986}" srcOrd="8" destOrd="0" parTransId="{06BA0ECD-8855-4FAA-9D8A-643798A2509D}" sibTransId="{2D4B1BC2-81BE-40E2-9559-6D85D19EBEE2}"/>
    <dgm:cxn modelId="{4BEB5906-3521-49E5-98EB-3EF7C439EFF9}" srcId="{72C5D7E5-9DA6-40DF-B7E4-FB020DBA83F5}" destId="{291BE6E5-1185-45E7-99B3-FBCB4C617090}" srcOrd="0" destOrd="0" parTransId="{8BB9408B-F4EA-4C60-8D9E-DFF16D684CCB}" sibTransId="{232A65A0-541C-4974-8724-1A1776EBABC5}"/>
    <dgm:cxn modelId="{2357B70B-BE58-4F4D-A410-3BAB009BF4A9}" type="presOf" srcId="{EA87AEF8-805E-42C8-92E7-5EAF91738550}" destId="{7F2C1800-C42B-4C17-AD3A-B49C05517F39}" srcOrd="0" destOrd="0" presId="urn:microsoft.com/office/officeart/2016/7/layout/RepeatingBendingProcessNew"/>
    <dgm:cxn modelId="{1CB71A17-79F2-432D-B761-FD48856C6AC8}" type="presOf" srcId="{232A65A0-541C-4974-8724-1A1776EBABC5}" destId="{48EB5595-B529-4C39-A432-AB9164877314}" srcOrd="1" destOrd="0" presId="urn:microsoft.com/office/officeart/2016/7/layout/RepeatingBendingProcessNew"/>
    <dgm:cxn modelId="{91C63717-ACF4-48BD-9ED8-EE008A114563}" srcId="{72C5D7E5-9DA6-40DF-B7E4-FB020DBA83F5}" destId="{3403AD7B-7780-4283-BE11-F96153AED6DC}" srcOrd="11" destOrd="0" parTransId="{29ADEA7B-DA39-4982-9B10-6ABDF8A8B389}" sibTransId="{BB377264-0D3A-4086-997C-45BCBDED9636}"/>
    <dgm:cxn modelId="{55B86F17-303C-49D3-AD53-59C55FEFC3AA}" type="presOf" srcId="{1FFB7BA7-017A-4AC0-A070-9F4D2EB31C21}" destId="{A88816C5-3179-4B2E-AE2F-B0770B0501FA}" srcOrd="0" destOrd="0" presId="urn:microsoft.com/office/officeart/2016/7/layout/RepeatingBendingProcessNew"/>
    <dgm:cxn modelId="{ADACC919-6E25-42FF-9EDF-C25D0B9C679A}" type="presOf" srcId="{B2BE806D-AEAC-498C-99F3-14D942630902}" destId="{07DA0B03-8444-45BD-98CA-F7985C918966}" srcOrd="1" destOrd="0" presId="urn:microsoft.com/office/officeart/2016/7/layout/RepeatingBendingProcessNew"/>
    <dgm:cxn modelId="{2152831C-0178-400D-A3E3-29CDE53789FB}" srcId="{72C5D7E5-9DA6-40DF-B7E4-FB020DBA83F5}" destId="{BC03B1E8-2C82-463F-ABE9-99317B7F7019}" srcOrd="2" destOrd="0" parTransId="{8335A387-E98C-44E3-AC42-B6464E4846AD}" sibTransId="{197AB196-C27B-4E36-BB29-113511475A7E}"/>
    <dgm:cxn modelId="{5C98E41C-4E75-4C66-A80E-962B1935A0F5}" srcId="{72C5D7E5-9DA6-40DF-B7E4-FB020DBA83F5}" destId="{80BFCF94-D686-4240-9123-7A3EEFD9D9E4}" srcOrd="4" destOrd="0" parTransId="{BC6E5E44-DF49-4534-A9C8-147E763898EB}" sibTransId="{1FFB7BA7-017A-4AC0-A070-9F4D2EB31C21}"/>
    <dgm:cxn modelId="{621F611D-3D38-4CD5-9C79-4AF1CACFD00F}" type="presOf" srcId="{504577A5-FFD6-43DA-9C6C-6533DD85A09C}" destId="{1D7FDCB8-3C25-47D2-B41D-9AF30E04F0F0}" srcOrd="0" destOrd="0" presId="urn:microsoft.com/office/officeart/2016/7/layout/RepeatingBendingProcessNew"/>
    <dgm:cxn modelId="{C2443221-67A6-4D1E-9D23-6C9BF2E3F776}" srcId="{72C5D7E5-9DA6-40DF-B7E4-FB020DBA83F5}" destId="{EA87AEF8-805E-42C8-92E7-5EAF91738550}" srcOrd="9" destOrd="0" parTransId="{9A7E2820-5F00-480A-B109-EC8A770E398C}" sibTransId="{504577A5-FFD6-43DA-9C6C-6533DD85A09C}"/>
    <dgm:cxn modelId="{A761B621-0683-4052-91F6-C48D2E30E209}" srcId="{72C5D7E5-9DA6-40DF-B7E4-FB020DBA83F5}" destId="{7D14AE98-8854-48D7-9BFE-06654164126B}" srcOrd="3" destOrd="0" parTransId="{350461E2-B2E1-4FBE-9A80-306F2BB1677E}" sibTransId="{F844170A-5DD9-4F29-8621-E5B5C03FE213}"/>
    <dgm:cxn modelId="{D9876027-2928-4D60-A18D-C430FAFF9CFB}" type="presOf" srcId="{1936BAB5-FA3E-4E17-BD24-0C5084F24E98}" destId="{C5B2A0C7-8CEF-4A9C-864B-DB1500AFCFE0}" srcOrd="0" destOrd="0" presId="urn:microsoft.com/office/officeart/2016/7/layout/RepeatingBendingProcessNew"/>
    <dgm:cxn modelId="{B8EAC32A-3C0C-4D64-81EA-F0FD4DE5CD93}" type="presOf" srcId="{83EFD534-79DE-48DF-BD63-B0E0806BE606}" destId="{20F2D51B-1472-472C-952A-F0C9F8D2969D}" srcOrd="1" destOrd="0" presId="urn:microsoft.com/office/officeart/2016/7/layout/RepeatingBendingProcessNew"/>
    <dgm:cxn modelId="{77B0E932-86B1-4518-9F9C-09FC2E0F9E9F}" srcId="{72C5D7E5-9DA6-40DF-B7E4-FB020DBA83F5}" destId="{3E57FA6D-A567-458A-9F8F-26902C4EF567}" srcOrd="5" destOrd="0" parTransId="{D76C1845-4166-49B0-BFA2-087944AEE704}" sibTransId="{B2BE806D-AEAC-498C-99F3-14D942630902}"/>
    <dgm:cxn modelId="{D0F59E3C-2A55-481E-8E20-F70BB267D6F5}" type="presOf" srcId="{9B86536A-3AB9-40D4-965A-F078FA071988}" destId="{FB77179C-EA51-4CB0-BF55-EFA13B81DF5B}" srcOrd="0" destOrd="0" presId="urn:microsoft.com/office/officeart/2016/7/layout/RepeatingBendingProcessNew"/>
    <dgm:cxn modelId="{90DD9440-D619-4657-8C38-C3FA4E872623}" type="presOf" srcId="{60B0E3AD-55E5-4913-9AC9-AE7F3F240EB2}" destId="{C395BF3D-7555-4C3A-8596-BC3065075BB9}" srcOrd="0" destOrd="0" presId="urn:microsoft.com/office/officeart/2016/7/layout/RepeatingBendingProcessNew"/>
    <dgm:cxn modelId="{2EF68A5C-F54D-45F4-AC4A-C4F9E644C739}" type="presOf" srcId="{83EFD534-79DE-48DF-BD63-B0E0806BE606}" destId="{D58FE854-BD49-4C3C-8514-C5F9D7AC93F4}" srcOrd="0" destOrd="0" presId="urn:microsoft.com/office/officeart/2016/7/layout/RepeatingBendingProcessNew"/>
    <dgm:cxn modelId="{EC4BF960-1A8D-4988-B87F-0D7CE4F2E553}" type="presOf" srcId="{B2BE806D-AEAC-498C-99F3-14D942630902}" destId="{7A226910-A09D-49CB-9563-65FE1FD1ED86}" srcOrd="0" destOrd="0" presId="urn:microsoft.com/office/officeart/2016/7/layout/RepeatingBendingProcessNew"/>
    <dgm:cxn modelId="{06FC2365-2472-4CF4-9C53-733866FCE750}" srcId="{72C5D7E5-9DA6-40DF-B7E4-FB020DBA83F5}" destId="{9B86536A-3AB9-40D4-965A-F078FA071988}" srcOrd="10" destOrd="0" parTransId="{F8EBB96B-0622-4CBC-A404-F9FD6CA243E5}" sibTransId="{7B8A9AAB-5ED3-41EC-BE0A-0892B0B4596C}"/>
    <dgm:cxn modelId="{EDA01946-4208-4378-8C22-B93DE0060353}" type="presOf" srcId="{3403AD7B-7780-4283-BE11-F96153AED6DC}" destId="{2A6258F2-7776-4C08-A98E-3F668939DA7A}" srcOrd="0" destOrd="0" presId="urn:microsoft.com/office/officeart/2016/7/layout/RepeatingBendingProcessNew"/>
    <dgm:cxn modelId="{28B18F46-D41A-4AAD-987A-086143B29478}" type="presOf" srcId="{AD87BBE3-D47E-4747-9500-E92A4773E986}" destId="{A6C683D4-B4D4-4ED7-9B41-743FE95A0EBD}" srcOrd="0" destOrd="0" presId="urn:microsoft.com/office/officeart/2016/7/layout/RepeatingBendingProcessNew"/>
    <dgm:cxn modelId="{2B679167-958C-4F5C-A278-64917CD7947D}" type="presOf" srcId="{E8B31B26-3DBD-4731-B4AF-ECF784CAB3EC}" destId="{23E26069-F1F7-4E13-96C1-4954035B4F68}" srcOrd="0" destOrd="0" presId="urn:microsoft.com/office/officeart/2016/7/layout/RepeatingBendingProcessNew"/>
    <dgm:cxn modelId="{1C8FEB47-C5FD-4F30-A283-C2A68375FBCB}" type="presOf" srcId="{F844170A-5DD9-4F29-8621-E5B5C03FE213}" destId="{CF3958E4-EA85-4FDE-A9D6-2B45E535CFB7}" srcOrd="0" destOrd="0" presId="urn:microsoft.com/office/officeart/2016/7/layout/RepeatingBendingProcessNew"/>
    <dgm:cxn modelId="{B2322C52-8C41-468A-830C-26E77CD6F43D}" type="presOf" srcId="{291BE6E5-1185-45E7-99B3-FBCB4C617090}" destId="{FC68518C-05BB-480E-8DEB-E46415CF2FEB}" srcOrd="0" destOrd="0" presId="urn:microsoft.com/office/officeart/2016/7/layout/RepeatingBendingProcessNew"/>
    <dgm:cxn modelId="{C424A376-9162-4C53-B021-A3F1DF152EFC}" type="presOf" srcId="{197AB196-C27B-4E36-BB29-113511475A7E}" destId="{02DD9CAC-D4C7-46A8-9F71-4B654F261C08}" srcOrd="0" destOrd="0" presId="urn:microsoft.com/office/officeart/2016/7/layout/RepeatingBendingProcessNew"/>
    <dgm:cxn modelId="{A7E93D59-8DB3-466D-A0C5-C5CE53F89CFF}" type="presOf" srcId="{7B8A9AAB-5ED3-41EC-BE0A-0892B0B4596C}" destId="{5C51D8DA-A521-461F-AAC1-8D20926FA2AA}" srcOrd="0" destOrd="0" presId="urn:microsoft.com/office/officeart/2016/7/layout/RepeatingBendingProcessNew"/>
    <dgm:cxn modelId="{063DC15A-E1A1-4404-80A6-EEFABFF8A2E0}" type="presOf" srcId="{1FFB7BA7-017A-4AC0-A070-9F4D2EB31C21}" destId="{AB5189EB-C143-44C1-BB77-D716863E8490}" srcOrd="1" destOrd="0" presId="urn:microsoft.com/office/officeart/2016/7/layout/RepeatingBendingProcessNew"/>
    <dgm:cxn modelId="{A48EE07C-E978-4B03-AFE0-3BAAB72F4B55}" type="presOf" srcId="{27139ADD-3975-4383-AF75-4E6A7CD16B9F}" destId="{1655FE8B-B6F2-4E7E-9FC3-E6731DFD7944}" srcOrd="0" destOrd="0" presId="urn:microsoft.com/office/officeart/2016/7/layout/RepeatingBendingProcessNew"/>
    <dgm:cxn modelId="{32E16591-7A68-460F-BBFD-E8F2FA716FF5}" srcId="{72C5D7E5-9DA6-40DF-B7E4-FB020DBA83F5}" destId="{27139ADD-3975-4383-AF75-4E6A7CD16B9F}" srcOrd="7" destOrd="0" parTransId="{4813E120-9D76-4091-A2F9-BF010316FAD7}" sibTransId="{60B0E3AD-55E5-4913-9AC9-AE7F3F240EB2}"/>
    <dgm:cxn modelId="{668B6C92-2F50-4C6F-AF21-0AA0026078AA}" type="presOf" srcId="{2D4B1BC2-81BE-40E2-9559-6D85D19EBEE2}" destId="{D6076748-648E-4A26-BED0-100ECA67874D}" srcOrd="1" destOrd="0" presId="urn:microsoft.com/office/officeart/2016/7/layout/RepeatingBendingProcessNew"/>
    <dgm:cxn modelId="{8BBC969A-769F-4EAD-9E3C-623518677AE8}" type="presOf" srcId="{197AB196-C27B-4E36-BB29-113511475A7E}" destId="{C829125E-A14D-46D4-B3F2-4651022A0B0A}" srcOrd="1" destOrd="0" presId="urn:microsoft.com/office/officeart/2016/7/layout/RepeatingBendingProcessNew"/>
    <dgm:cxn modelId="{8D355B9C-3A39-4E48-B34B-4A6A48C84210}" type="presOf" srcId="{60B0E3AD-55E5-4913-9AC9-AE7F3F240EB2}" destId="{726E70FA-340D-48F3-9F54-4FF8EBBFB230}" srcOrd="1" destOrd="0" presId="urn:microsoft.com/office/officeart/2016/7/layout/RepeatingBendingProcessNew"/>
    <dgm:cxn modelId="{36E0ECAA-2470-43D3-B1FD-779EA856EF1A}" type="presOf" srcId="{2D4B1BC2-81BE-40E2-9559-6D85D19EBEE2}" destId="{35D9115A-8986-480E-B246-2228846B254F}" srcOrd="0" destOrd="0" presId="urn:microsoft.com/office/officeart/2016/7/layout/RepeatingBendingProcessNew"/>
    <dgm:cxn modelId="{D0207CAC-8923-481E-B328-EAD6BA8EE450}" type="presOf" srcId="{504577A5-FFD6-43DA-9C6C-6533DD85A09C}" destId="{771C9B34-B606-499F-9958-6C1246990148}" srcOrd="1" destOrd="0" presId="urn:microsoft.com/office/officeart/2016/7/layout/RepeatingBendingProcessNew"/>
    <dgm:cxn modelId="{9150FFB9-E691-4D13-B36D-5CE64045A66B}" type="presOf" srcId="{1936BAB5-FA3E-4E17-BD24-0C5084F24E98}" destId="{DF27423F-C028-4466-98A4-7D2E60196A0E}" srcOrd="1" destOrd="0" presId="urn:microsoft.com/office/officeart/2016/7/layout/RepeatingBendingProcessNew"/>
    <dgm:cxn modelId="{4C2B81BA-ED29-45EB-AFF6-B6315E1A684A}" type="presOf" srcId="{7B8A9AAB-5ED3-41EC-BE0A-0892B0B4596C}" destId="{56F8DC62-C02F-4141-B4E6-A07C1C198CEB}" srcOrd="1" destOrd="0" presId="urn:microsoft.com/office/officeart/2016/7/layout/RepeatingBendingProcessNew"/>
    <dgm:cxn modelId="{38F744CA-2082-44B3-831D-DCD6FCF00D44}" type="presOf" srcId="{880B0203-8AF4-4274-972D-B5BE6F2DE16C}" destId="{437CAC78-D323-4831-883D-73E4845EEFA0}" srcOrd="0" destOrd="0" presId="urn:microsoft.com/office/officeart/2016/7/layout/RepeatingBendingProcessNew"/>
    <dgm:cxn modelId="{DE2012CC-88A5-46C6-989F-7C3066C2492E}" type="presOf" srcId="{232A65A0-541C-4974-8724-1A1776EBABC5}" destId="{EAD22427-0081-4EF5-B772-8EB3502BF398}" srcOrd="0" destOrd="0" presId="urn:microsoft.com/office/officeart/2016/7/layout/RepeatingBendingProcessNew"/>
    <dgm:cxn modelId="{CA974CCC-2F7E-481D-B011-1467CEDA2901}" type="presOf" srcId="{80BFCF94-D686-4240-9123-7A3EEFD9D9E4}" destId="{1A123F53-3DFE-4BB3-A719-F2F4DECE95A4}" srcOrd="0" destOrd="0" presId="urn:microsoft.com/office/officeart/2016/7/layout/RepeatingBendingProcessNew"/>
    <dgm:cxn modelId="{1B9C96CD-C14A-4929-9537-6C638DF49E94}" srcId="{72C5D7E5-9DA6-40DF-B7E4-FB020DBA83F5}" destId="{E8B31B26-3DBD-4731-B4AF-ECF784CAB3EC}" srcOrd="6" destOrd="0" parTransId="{90706331-2F35-46B1-985D-EF634DB08533}" sibTransId="{83EFD534-79DE-48DF-BD63-B0E0806BE606}"/>
    <dgm:cxn modelId="{B70F69CE-9DB0-42D2-88F1-92C2732E588F}" type="presOf" srcId="{3E57FA6D-A567-458A-9F8F-26902C4EF567}" destId="{6EB4C1DA-8D19-4FCE-B63E-2432A47A0108}" srcOrd="0" destOrd="0" presId="urn:microsoft.com/office/officeart/2016/7/layout/RepeatingBendingProcessNew"/>
    <dgm:cxn modelId="{890A68DB-7900-41D1-ADCE-64087C73A637}" type="presOf" srcId="{BC03B1E8-2C82-463F-ABE9-99317B7F7019}" destId="{367E72EC-F17A-4A4C-A591-039DD5F65E7C}" srcOrd="0" destOrd="0" presId="urn:microsoft.com/office/officeart/2016/7/layout/RepeatingBendingProcessNew"/>
    <dgm:cxn modelId="{2FA74FDC-867C-4F33-861B-9F757CF9567E}" type="presOf" srcId="{F844170A-5DD9-4F29-8621-E5B5C03FE213}" destId="{19A3FA7C-4093-4899-9AFB-08E844655B0D}" srcOrd="1" destOrd="0" presId="urn:microsoft.com/office/officeart/2016/7/layout/RepeatingBendingProcessNew"/>
    <dgm:cxn modelId="{4A16D7DD-4AD9-4D49-991C-B372536A6177}" type="presOf" srcId="{7D14AE98-8854-48D7-9BFE-06654164126B}" destId="{06DC156F-E5F3-4E07-8353-47A790CC7853}" srcOrd="0" destOrd="0" presId="urn:microsoft.com/office/officeart/2016/7/layout/RepeatingBendingProcessNew"/>
    <dgm:cxn modelId="{C2D41FF3-D3C3-4DF9-9CB4-C9B58CD83174}" type="presOf" srcId="{72C5D7E5-9DA6-40DF-B7E4-FB020DBA83F5}" destId="{88B4B61C-8171-407B-A4B6-DEB00A69621F}" srcOrd="0" destOrd="0" presId="urn:microsoft.com/office/officeart/2016/7/layout/RepeatingBendingProcessNew"/>
    <dgm:cxn modelId="{2050D1FA-0845-4026-B402-9F1DD16CF1C7}" srcId="{72C5D7E5-9DA6-40DF-B7E4-FB020DBA83F5}" destId="{880B0203-8AF4-4274-972D-B5BE6F2DE16C}" srcOrd="1" destOrd="0" parTransId="{741E4B4F-EFE3-427E-99A7-DE5CF0D066BA}" sibTransId="{1936BAB5-FA3E-4E17-BD24-0C5084F24E98}"/>
    <dgm:cxn modelId="{9B9DFE5E-BE61-4570-ABD7-453605C4A141}" type="presParOf" srcId="{88B4B61C-8171-407B-A4B6-DEB00A69621F}" destId="{FC68518C-05BB-480E-8DEB-E46415CF2FEB}" srcOrd="0" destOrd="0" presId="urn:microsoft.com/office/officeart/2016/7/layout/RepeatingBendingProcessNew"/>
    <dgm:cxn modelId="{ED9BE173-B403-4F4B-928A-B2496EB3B407}" type="presParOf" srcId="{88B4B61C-8171-407B-A4B6-DEB00A69621F}" destId="{EAD22427-0081-4EF5-B772-8EB3502BF398}" srcOrd="1" destOrd="0" presId="urn:microsoft.com/office/officeart/2016/7/layout/RepeatingBendingProcessNew"/>
    <dgm:cxn modelId="{9E85244C-F4AC-404A-B4B9-F699A3A55CDF}" type="presParOf" srcId="{EAD22427-0081-4EF5-B772-8EB3502BF398}" destId="{48EB5595-B529-4C39-A432-AB9164877314}" srcOrd="0" destOrd="0" presId="urn:microsoft.com/office/officeart/2016/7/layout/RepeatingBendingProcessNew"/>
    <dgm:cxn modelId="{DFC30A26-D0C5-497B-A056-99E42BA013B5}" type="presParOf" srcId="{88B4B61C-8171-407B-A4B6-DEB00A69621F}" destId="{437CAC78-D323-4831-883D-73E4845EEFA0}" srcOrd="2" destOrd="0" presId="urn:microsoft.com/office/officeart/2016/7/layout/RepeatingBendingProcessNew"/>
    <dgm:cxn modelId="{3655447A-B1A5-4373-821C-A43D0D71B27C}" type="presParOf" srcId="{88B4B61C-8171-407B-A4B6-DEB00A69621F}" destId="{C5B2A0C7-8CEF-4A9C-864B-DB1500AFCFE0}" srcOrd="3" destOrd="0" presId="urn:microsoft.com/office/officeart/2016/7/layout/RepeatingBendingProcessNew"/>
    <dgm:cxn modelId="{4950065D-7C59-4C93-9734-339D4DF48F40}" type="presParOf" srcId="{C5B2A0C7-8CEF-4A9C-864B-DB1500AFCFE0}" destId="{DF27423F-C028-4466-98A4-7D2E60196A0E}" srcOrd="0" destOrd="0" presId="urn:microsoft.com/office/officeart/2016/7/layout/RepeatingBendingProcessNew"/>
    <dgm:cxn modelId="{46DFBFAF-C8DD-42B2-9853-0F830B01C2B7}" type="presParOf" srcId="{88B4B61C-8171-407B-A4B6-DEB00A69621F}" destId="{367E72EC-F17A-4A4C-A591-039DD5F65E7C}" srcOrd="4" destOrd="0" presId="urn:microsoft.com/office/officeart/2016/7/layout/RepeatingBendingProcessNew"/>
    <dgm:cxn modelId="{DED6840F-4116-4F8C-88EC-A8E4962F7952}" type="presParOf" srcId="{88B4B61C-8171-407B-A4B6-DEB00A69621F}" destId="{02DD9CAC-D4C7-46A8-9F71-4B654F261C08}" srcOrd="5" destOrd="0" presId="urn:microsoft.com/office/officeart/2016/7/layout/RepeatingBendingProcessNew"/>
    <dgm:cxn modelId="{6249395E-4E84-422F-8ED0-3A4AEB8E1A1F}" type="presParOf" srcId="{02DD9CAC-D4C7-46A8-9F71-4B654F261C08}" destId="{C829125E-A14D-46D4-B3F2-4651022A0B0A}" srcOrd="0" destOrd="0" presId="urn:microsoft.com/office/officeart/2016/7/layout/RepeatingBendingProcessNew"/>
    <dgm:cxn modelId="{0D2CB6C4-1ADC-4D10-BAA4-73B0478E240D}" type="presParOf" srcId="{88B4B61C-8171-407B-A4B6-DEB00A69621F}" destId="{06DC156F-E5F3-4E07-8353-47A790CC7853}" srcOrd="6" destOrd="0" presId="urn:microsoft.com/office/officeart/2016/7/layout/RepeatingBendingProcessNew"/>
    <dgm:cxn modelId="{37189F74-AF34-46F0-97AC-008AFC172F5D}" type="presParOf" srcId="{88B4B61C-8171-407B-A4B6-DEB00A69621F}" destId="{CF3958E4-EA85-4FDE-A9D6-2B45E535CFB7}" srcOrd="7" destOrd="0" presId="urn:microsoft.com/office/officeart/2016/7/layout/RepeatingBendingProcessNew"/>
    <dgm:cxn modelId="{78064D21-B777-4B14-983E-5E3B6C8DF496}" type="presParOf" srcId="{CF3958E4-EA85-4FDE-A9D6-2B45E535CFB7}" destId="{19A3FA7C-4093-4899-9AFB-08E844655B0D}" srcOrd="0" destOrd="0" presId="urn:microsoft.com/office/officeart/2016/7/layout/RepeatingBendingProcessNew"/>
    <dgm:cxn modelId="{F64B1359-15E1-4D29-AA2E-EE8594B80AF1}" type="presParOf" srcId="{88B4B61C-8171-407B-A4B6-DEB00A69621F}" destId="{1A123F53-3DFE-4BB3-A719-F2F4DECE95A4}" srcOrd="8" destOrd="0" presId="urn:microsoft.com/office/officeart/2016/7/layout/RepeatingBendingProcessNew"/>
    <dgm:cxn modelId="{34B06378-DE6F-4966-BE75-EB1B6CC2789C}" type="presParOf" srcId="{88B4B61C-8171-407B-A4B6-DEB00A69621F}" destId="{A88816C5-3179-4B2E-AE2F-B0770B0501FA}" srcOrd="9" destOrd="0" presId="urn:microsoft.com/office/officeart/2016/7/layout/RepeatingBendingProcessNew"/>
    <dgm:cxn modelId="{86C7252F-2F46-4EB7-B669-D9A513737732}" type="presParOf" srcId="{A88816C5-3179-4B2E-AE2F-B0770B0501FA}" destId="{AB5189EB-C143-44C1-BB77-D716863E8490}" srcOrd="0" destOrd="0" presId="urn:microsoft.com/office/officeart/2016/7/layout/RepeatingBendingProcessNew"/>
    <dgm:cxn modelId="{DEF1DF34-DD72-4C6E-88D6-4E6E0E4CD657}" type="presParOf" srcId="{88B4B61C-8171-407B-A4B6-DEB00A69621F}" destId="{6EB4C1DA-8D19-4FCE-B63E-2432A47A0108}" srcOrd="10" destOrd="0" presId="urn:microsoft.com/office/officeart/2016/7/layout/RepeatingBendingProcessNew"/>
    <dgm:cxn modelId="{4F4F6D27-3106-4430-A29E-3F9EF75B6AB5}" type="presParOf" srcId="{88B4B61C-8171-407B-A4B6-DEB00A69621F}" destId="{7A226910-A09D-49CB-9563-65FE1FD1ED86}" srcOrd="11" destOrd="0" presId="urn:microsoft.com/office/officeart/2016/7/layout/RepeatingBendingProcessNew"/>
    <dgm:cxn modelId="{AF19AA7B-F3BA-4176-B770-345A18D96129}" type="presParOf" srcId="{7A226910-A09D-49CB-9563-65FE1FD1ED86}" destId="{07DA0B03-8444-45BD-98CA-F7985C918966}" srcOrd="0" destOrd="0" presId="urn:microsoft.com/office/officeart/2016/7/layout/RepeatingBendingProcessNew"/>
    <dgm:cxn modelId="{59038F28-98FD-41F5-B512-556561D00AA3}" type="presParOf" srcId="{88B4B61C-8171-407B-A4B6-DEB00A69621F}" destId="{23E26069-F1F7-4E13-96C1-4954035B4F68}" srcOrd="12" destOrd="0" presId="urn:microsoft.com/office/officeart/2016/7/layout/RepeatingBendingProcessNew"/>
    <dgm:cxn modelId="{3A53FBE6-BA40-4790-834A-9FBE52E49F8E}" type="presParOf" srcId="{88B4B61C-8171-407B-A4B6-DEB00A69621F}" destId="{D58FE854-BD49-4C3C-8514-C5F9D7AC93F4}" srcOrd="13" destOrd="0" presId="urn:microsoft.com/office/officeart/2016/7/layout/RepeatingBendingProcessNew"/>
    <dgm:cxn modelId="{0B5FBBCF-0AE7-4C0D-AF48-CAFDE4124CBE}" type="presParOf" srcId="{D58FE854-BD49-4C3C-8514-C5F9D7AC93F4}" destId="{20F2D51B-1472-472C-952A-F0C9F8D2969D}" srcOrd="0" destOrd="0" presId="urn:microsoft.com/office/officeart/2016/7/layout/RepeatingBendingProcessNew"/>
    <dgm:cxn modelId="{AD904350-3E18-4B9B-857C-62FA3896A033}" type="presParOf" srcId="{88B4B61C-8171-407B-A4B6-DEB00A69621F}" destId="{1655FE8B-B6F2-4E7E-9FC3-E6731DFD7944}" srcOrd="14" destOrd="0" presId="urn:microsoft.com/office/officeart/2016/7/layout/RepeatingBendingProcessNew"/>
    <dgm:cxn modelId="{81C9CB20-CD99-4FE5-9196-22FC495A0166}" type="presParOf" srcId="{88B4B61C-8171-407B-A4B6-DEB00A69621F}" destId="{C395BF3D-7555-4C3A-8596-BC3065075BB9}" srcOrd="15" destOrd="0" presId="urn:microsoft.com/office/officeart/2016/7/layout/RepeatingBendingProcessNew"/>
    <dgm:cxn modelId="{C0F2A604-FC6F-480B-94AD-99FA38BF900B}" type="presParOf" srcId="{C395BF3D-7555-4C3A-8596-BC3065075BB9}" destId="{726E70FA-340D-48F3-9F54-4FF8EBBFB230}" srcOrd="0" destOrd="0" presId="urn:microsoft.com/office/officeart/2016/7/layout/RepeatingBendingProcessNew"/>
    <dgm:cxn modelId="{6319594C-AF8A-4E5F-94F8-609D3644BAA6}" type="presParOf" srcId="{88B4B61C-8171-407B-A4B6-DEB00A69621F}" destId="{A6C683D4-B4D4-4ED7-9B41-743FE95A0EBD}" srcOrd="16" destOrd="0" presId="urn:microsoft.com/office/officeart/2016/7/layout/RepeatingBendingProcessNew"/>
    <dgm:cxn modelId="{28D32FE6-56C3-457F-BFEC-680A1160AF57}" type="presParOf" srcId="{88B4B61C-8171-407B-A4B6-DEB00A69621F}" destId="{35D9115A-8986-480E-B246-2228846B254F}" srcOrd="17" destOrd="0" presId="urn:microsoft.com/office/officeart/2016/7/layout/RepeatingBendingProcessNew"/>
    <dgm:cxn modelId="{777B0B13-7FC4-497D-84D0-A4DC81F3116D}" type="presParOf" srcId="{35D9115A-8986-480E-B246-2228846B254F}" destId="{D6076748-648E-4A26-BED0-100ECA67874D}" srcOrd="0" destOrd="0" presId="urn:microsoft.com/office/officeart/2016/7/layout/RepeatingBendingProcessNew"/>
    <dgm:cxn modelId="{D9A05B21-0B91-4387-8D98-A148F08AD0D6}" type="presParOf" srcId="{88B4B61C-8171-407B-A4B6-DEB00A69621F}" destId="{7F2C1800-C42B-4C17-AD3A-B49C05517F39}" srcOrd="18" destOrd="0" presId="urn:microsoft.com/office/officeart/2016/7/layout/RepeatingBendingProcessNew"/>
    <dgm:cxn modelId="{810C9383-2F53-442D-8C5C-09D802410409}" type="presParOf" srcId="{88B4B61C-8171-407B-A4B6-DEB00A69621F}" destId="{1D7FDCB8-3C25-47D2-B41D-9AF30E04F0F0}" srcOrd="19" destOrd="0" presId="urn:microsoft.com/office/officeart/2016/7/layout/RepeatingBendingProcessNew"/>
    <dgm:cxn modelId="{921A570A-B3DD-4234-BDDB-B520E26812D4}" type="presParOf" srcId="{1D7FDCB8-3C25-47D2-B41D-9AF30E04F0F0}" destId="{771C9B34-B606-499F-9958-6C1246990148}" srcOrd="0" destOrd="0" presId="urn:microsoft.com/office/officeart/2016/7/layout/RepeatingBendingProcessNew"/>
    <dgm:cxn modelId="{3C9EA627-1754-48E5-9DBC-ABE0C19185CD}" type="presParOf" srcId="{88B4B61C-8171-407B-A4B6-DEB00A69621F}" destId="{FB77179C-EA51-4CB0-BF55-EFA13B81DF5B}" srcOrd="20" destOrd="0" presId="urn:microsoft.com/office/officeart/2016/7/layout/RepeatingBendingProcessNew"/>
    <dgm:cxn modelId="{F942D7F4-38D8-4037-BECE-18DD3F7D857F}" type="presParOf" srcId="{88B4B61C-8171-407B-A4B6-DEB00A69621F}" destId="{5C51D8DA-A521-461F-AAC1-8D20926FA2AA}" srcOrd="21" destOrd="0" presId="urn:microsoft.com/office/officeart/2016/7/layout/RepeatingBendingProcessNew"/>
    <dgm:cxn modelId="{A0114B03-1E87-40FB-A7FB-B65DE52BEFA5}" type="presParOf" srcId="{5C51D8DA-A521-461F-AAC1-8D20926FA2AA}" destId="{56F8DC62-C02F-4141-B4E6-A07C1C198CEB}" srcOrd="0" destOrd="0" presId="urn:microsoft.com/office/officeart/2016/7/layout/RepeatingBendingProcessNew"/>
    <dgm:cxn modelId="{A091F12C-0FF6-4682-89BA-C1EB7348016B}" type="presParOf" srcId="{88B4B61C-8171-407B-A4B6-DEB00A69621F}" destId="{2A6258F2-7776-4C08-A98E-3F668939DA7A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22427-0081-4EF5-B772-8EB3502BF398}">
      <dsp:nvSpPr>
        <dsp:cNvPr id="0" name=""/>
        <dsp:cNvSpPr/>
      </dsp:nvSpPr>
      <dsp:spPr>
        <a:xfrm>
          <a:off x="1945453" y="901276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2692" y="944759"/>
        <a:ext cx="22372" cy="4474"/>
      </dsp:txXfrm>
    </dsp:sp>
    <dsp:sp modelId="{FC68518C-05BB-480E-8DEB-E46415CF2FEB}">
      <dsp:nvSpPr>
        <dsp:cNvPr id="0" name=""/>
        <dsp:cNvSpPr/>
      </dsp:nvSpPr>
      <dsp:spPr>
        <a:xfrm>
          <a:off x="1816" y="363365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6" y="363365"/>
        <a:ext cx="1945437" cy="1167262"/>
      </dsp:txXfrm>
    </dsp:sp>
    <dsp:sp modelId="{C5B2A0C7-8CEF-4A9C-864B-DB1500AFCFE0}">
      <dsp:nvSpPr>
        <dsp:cNvPr id="0" name=""/>
        <dsp:cNvSpPr/>
      </dsp:nvSpPr>
      <dsp:spPr>
        <a:xfrm>
          <a:off x="4338341" y="901276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5580" y="944759"/>
        <a:ext cx="22372" cy="4474"/>
      </dsp:txXfrm>
    </dsp:sp>
    <dsp:sp modelId="{437CAC78-D323-4831-883D-73E4845EEFA0}">
      <dsp:nvSpPr>
        <dsp:cNvPr id="0" name=""/>
        <dsp:cNvSpPr/>
      </dsp:nvSpPr>
      <dsp:spPr>
        <a:xfrm>
          <a:off x="2394703" y="363365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Literature Review </a:t>
          </a:r>
        </a:p>
      </dsp:txBody>
      <dsp:txXfrm>
        <a:off x="2394703" y="363365"/>
        <a:ext cx="1945437" cy="1167262"/>
      </dsp:txXfrm>
    </dsp:sp>
    <dsp:sp modelId="{02DD9CAC-D4C7-46A8-9F71-4B654F261C08}">
      <dsp:nvSpPr>
        <dsp:cNvPr id="0" name=""/>
        <dsp:cNvSpPr/>
      </dsp:nvSpPr>
      <dsp:spPr>
        <a:xfrm>
          <a:off x="6731229" y="901276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8468" y="944759"/>
        <a:ext cx="22372" cy="4474"/>
      </dsp:txXfrm>
    </dsp:sp>
    <dsp:sp modelId="{367E72EC-F17A-4A4C-A591-039DD5F65E7C}">
      <dsp:nvSpPr>
        <dsp:cNvPr id="0" name=""/>
        <dsp:cNvSpPr/>
      </dsp:nvSpPr>
      <dsp:spPr>
        <a:xfrm>
          <a:off x="4787591" y="363365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Objectives</a:t>
          </a:r>
        </a:p>
      </dsp:txBody>
      <dsp:txXfrm>
        <a:off x="4787591" y="363365"/>
        <a:ext cx="1945437" cy="1167262"/>
      </dsp:txXfrm>
    </dsp:sp>
    <dsp:sp modelId="{CF3958E4-EA85-4FDE-A9D6-2B45E535CFB7}">
      <dsp:nvSpPr>
        <dsp:cNvPr id="0" name=""/>
        <dsp:cNvSpPr/>
      </dsp:nvSpPr>
      <dsp:spPr>
        <a:xfrm>
          <a:off x="974534" y="1528827"/>
          <a:ext cx="7178663" cy="416850"/>
        </a:xfrm>
        <a:custGeom>
          <a:avLst/>
          <a:gdLst/>
          <a:ahLst/>
          <a:cxnLst/>
          <a:rect l="0" t="0" r="0" b="0"/>
          <a:pathLst>
            <a:path>
              <a:moveTo>
                <a:pt x="7178663" y="0"/>
              </a:moveTo>
              <a:lnTo>
                <a:pt x="7178663" y="225525"/>
              </a:lnTo>
              <a:lnTo>
                <a:pt x="0" y="225525"/>
              </a:lnTo>
              <a:lnTo>
                <a:pt x="0" y="41685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051" y="1735015"/>
        <a:ext cx="359629" cy="4474"/>
      </dsp:txXfrm>
    </dsp:sp>
    <dsp:sp modelId="{06DC156F-E5F3-4E07-8353-47A790CC7853}">
      <dsp:nvSpPr>
        <dsp:cNvPr id="0" name=""/>
        <dsp:cNvSpPr/>
      </dsp:nvSpPr>
      <dsp:spPr>
        <a:xfrm>
          <a:off x="7180479" y="363365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Workflow</a:t>
          </a:r>
        </a:p>
      </dsp:txBody>
      <dsp:txXfrm>
        <a:off x="7180479" y="363365"/>
        <a:ext cx="1945437" cy="1167262"/>
      </dsp:txXfrm>
    </dsp:sp>
    <dsp:sp modelId="{A88816C5-3179-4B2E-AE2F-B0770B0501FA}">
      <dsp:nvSpPr>
        <dsp:cNvPr id="0" name=""/>
        <dsp:cNvSpPr/>
      </dsp:nvSpPr>
      <dsp:spPr>
        <a:xfrm>
          <a:off x="1945453" y="2515989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2692" y="2559472"/>
        <a:ext cx="22372" cy="4474"/>
      </dsp:txXfrm>
    </dsp:sp>
    <dsp:sp modelId="{1A123F53-3DFE-4BB3-A719-F2F4DECE95A4}">
      <dsp:nvSpPr>
        <dsp:cNvPr id="0" name=""/>
        <dsp:cNvSpPr/>
      </dsp:nvSpPr>
      <dsp:spPr>
        <a:xfrm>
          <a:off x="1816" y="1978078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Use Case Diagram</a:t>
          </a:r>
        </a:p>
      </dsp:txBody>
      <dsp:txXfrm>
        <a:off x="1816" y="1978078"/>
        <a:ext cx="1945437" cy="1167262"/>
      </dsp:txXfrm>
    </dsp:sp>
    <dsp:sp modelId="{7A226910-A09D-49CB-9563-65FE1FD1ED86}">
      <dsp:nvSpPr>
        <dsp:cNvPr id="0" name=""/>
        <dsp:cNvSpPr/>
      </dsp:nvSpPr>
      <dsp:spPr>
        <a:xfrm>
          <a:off x="4338341" y="2515989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5580" y="2559472"/>
        <a:ext cx="22372" cy="4474"/>
      </dsp:txXfrm>
    </dsp:sp>
    <dsp:sp modelId="{6EB4C1DA-8D19-4FCE-B63E-2432A47A0108}">
      <dsp:nvSpPr>
        <dsp:cNvPr id="0" name=""/>
        <dsp:cNvSpPr/>
      </dsp:nvSpPr>
      <dsp:spPr>
        <a:xfrm>
          <a:off x="2394703" y="1978078"/>
          <a:ext cx="1945437" cy="116726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Implementation</a:t>
          </a:r>
        </a:p>
      </dsp:txBody>
      <dsp:txXfrm>
        <a:off x="2394703" y="1978078"/>
        <a:ext cx="1945437" cy="1167262"/>
      </dsp:txXfrm>
    </dsp:sp>
    <dsp:sp modelId="{D58FE854-BD49-4C3C-8514-C5F9D7AC93F4}">
      <dsp:nvSpPr>
        <dsp:cNvPr id="0" name=""/>
        <dsp:cNvSpPr/>
      </dsp:nvSpPr>
      <dsp:spPr>
        <a:xfrm>
          <a:off x="6731229" y="2515989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8468" y="2559472"/>
        <a:ext cx="22372" cy="4474"/>
      </dsp:txXfrm>
    </dsp:sp>
    <dsp:sp modelId="{23E26069-F1F7-4E13-96C1-4954035B4F68}">
      <dsp:nvSpPr>
        <dsp:cNvPr id="0" name=""/>
        <dsp:cNvSpPr/>
      </dsp:nvSpPr>
      <dsp:spPr>
        <a:xfrm>
          <a:off x="4787591" y="1978078"/>
          <a:ext cx="1945437" cy="1167262"/>
        </a:xfrm>
        <a:prstGeom prst="rect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Modules</a:t>
          </a:r>
        </a:p>
      </dsp:txBody>
      <dsp:txXfrm>
        <a:off x="4787591" y="1978078"/>
        <a:ext cx="1945437" cy="1167262"/>
      </dsp:txXfrm>
    </dsp:sp>
    <dsp:sp modelId="{C395BF3D-7555-4C3A-8596-BC3065075BB9}">
      <dsp:nvSpPr>
        <dsp:cNvPr id="0" name=""/>
        <dsp:cNvSpPr/>
      </dsp:nvSpPr>
      <dsp:spPr>
        <a:xfrm>
          <a:off x="974534" y="3143540"/>
          <a:ext cx="7178663" cy="416850"/>
        </a:xfrm>
        <a:custGeom>
          <a:avLst/>
          <a:gdLst/>
          <a:ahLst/>
          <a:cxnLst/>
          <a:rect l="0" t="0" r="0" b="0"/>
          <a:pathLst>
            <a:path>
              <a:moveTo>
                <a:pt x="7178663" y="0"/>
              </a:moveTo>
              <a:lnTo>
                <a:pt x="7178663" y="225525"/>
              </a:lnTo>
              <a:lnTo>
                <a:pt x="0" y="225525"/>
              </a:lnTo>
              <a:lnTo>
                <a:pt x="0" y="41685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4051" y="3349728"/>
        <a:ext cx="359629" cy="4474"/>
      </dsp:txXfrm>
    </dsp:sp>
    <dsp:sp modelId="{1655FE8B-B6F2-4E7E-9FC3-E6731DFD7944}">
      <dsp:nvSpPr>
        <dsp:cNvPr id="0" name=""/>
        <dsp:cNvSpPr/>
      </dsp:nvSpPr>
      <dsp:spPr>
        <a:xfrm>
          <a:off x="7180479" y="1978078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Timeline</a:t>
          </a:r>
        </a:p>
      </dsp:txBody>
      <dsp:txXfrm>
        <a:off x="7180479" y="1978078"/>
        <a:ext cx="1945437" cy="1167262"/>
      </dsp:txXfrm>
    </dsp:sp>
    <dsp:sp modelId="{35D9115A-8986-480E-B246-2228846B254F}">
      <dsp:nvSpPr>
        <dsp:cNvPr id="0" name=""/>
        <dsp:cNvSpPr/>
      </dsp:nvSpPr>
      <dsp:spPr>
        <a:xfrm>
          <a:off x="1945453" y="4130702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42692" y="4174185"/>
        <a:ext cx="22372" cy="4474"/>
      </dsp:txXfrm>
    </dsp:sp>
    <dsp:sp modelId="{A6C683D4-B4D4-4ED7-9B41-743FE95A0EBD}">
      <dsp:nvSpPr>
        <dsp:cNvPr id="0" name=""/>
        <dsp:cNvSpPr/>
      </dsp:nvSpPr>
      <dsp:spPr>
        <a:xfrm>
          <a:off x="1816" y="3592791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Project Progress</a:t>
          </a:r>
        </a:p>
      </dsp:txBody>
      <dsp:txXfrm>
        <a:off x="1816" y="3592791"/>
        <a:ext cx="1945437" cy="1167262"/>
      </dsp:txXfrm>
    </dsp:sp>
    <dsp:sp modelId="{1D7FDCB8-3C25-47D2-B41D-9AF30E04F0F0}">
      <dsp:nvSpPr>
        <dsp:cNvPr id="0" name=""/>
        <dsp:cNvSpPr/>
      </dsp:nvSpPr>
      <dsp:spPr>
        <a:xfrm>
          <a:off x="4338341" y="4130702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35580" y="4174185"/>
        <a:ext cx="22372" cy="4474"/>
      </dsp:txXfrm>
    </dsp:sp>
    <dsp:sp modelId="{7F2C1800-C42B-4C17-AD3A-B49C05517F39}">
      <dsp:nvSpPr>
        <dsp:cNvPr id="0" name=""/>
        <dsp:cNvSpPr/>
      </dsp:nvSpPr>
      <dsp:spPr>
        <a:xfrm>
          <a:off x="2394703" y="3592791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Limitations</a:t>
          </a:r>
        </a:p>
      </dsp:txBody>
      <dsp:txXfrm>
        <a:off x="2394703" y="3592791"/>
        <a:ext cx="1945437" cy="1167262"/>
      </dsp:txXfrm>
    </dsp:sp>
    <dsp:sp modelId="{5C51D8DA-A521-461F-AAC1-8D20926FA2AA}">
      <dsp:nvSpPr>
        <dsp:cNvPr id="0" name=""/>
        <dsp:cNvSpPr/>
      </dsp:nvSpPr>
      <dsp:spPr>
        <a:xfrm>
          <a:off x="6731229" y="4130702"/>
          <a:ext cx="416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850" y="45720"/>
              </a:lnTo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8468" y="4174185"/>
        <a:ext cx="22372" cy="4474"/>
      </dsp:txXfrm>
    </dsp:sp>
    <dsp:sp modelId="{FB77179C-EA51-4CB0-BF55-EFA13B81DF5B}">
      <dsp:nvSpPr>
        <dsp:cNvPr id="0" name=""/>
        <dsp:cNvSpPr/>
      </dsp:nvSpPr>
      <dsp:spPr>
        <a:xfrm>
          <a:off x="4787591" y="3592791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Conclusions</a:t>
          </a:r>
        </a:p>
      </dsp:txBody>
      <dsp:txXfrm>
        <a:off x="4787591" y="3592791"/>
        <a:ext cx="1945437" cy="1167262"/>
      </dsp:txXfrm>
    </dsp:sp>
    <dsp:sp modelId="{2A6258F2-7776-4C08-A98E-3F668939DA7A}">
      <dsp:nvSpPr>
        <dsp:cNvPr id="0" name=""/>
        <dsp:cNvSpPr/>
      </dsp:nvSpPr>
      <dsp:spPr>
        <a:xfrm>
          <a:off x="7180479" y="3592791"/>
          <a:ext cx="1945437" cy="116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28" tIns="100064" rIns="95328" bIns="10006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rgbClr val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Reference</a:t>
          </a:r>
        </a:p>
      </dsp:txBody>
      <dsp:txXfrm>
        <a:off x="7180479" y="3592791"/>
        <a:ext cx="1945437" cy="1167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44B917D-5DF0-FB6B-E008-FBD014C4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AA6917BC-AAC2-1180-A3DA-A5055ED14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22345C2F-6AE2-A6A2-9C31-CF9792725E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0DA01834-DA75-C1E7-074A-114E4C7ED1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149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1A1CFB0-3FB8-01C5-F1AC-78466231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B72C214-7BD9-3BEA-6278-D6A8E0781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FC1F88FC-4558-36B7-7715-EA8EFA83D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BEFF7F67-9E09-8537-7E71-515DE18BBC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6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D01ADA6-F54B-301B-4816-BA15AA12C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B1CB4DE-511C-09E6-46E2-105A0507D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668B2135-8F6D-B2EB-8846-70F770EBC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14590B97-B6D4-C428-AD61-1C49ABC33E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4384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2162CDF-5A55-0823-4698-7E83E161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CC727D1B-2EF7-D06A-DCE0-7067D66D06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771124D-7B98-DB40-5A35-BEA2675FB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8979E3B8-6843-F52F-AC1E-5D99590F0D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346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269BDB1-F850-A554-2393-A3E0867D0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992AD2B-A9C2-CA3B-4291-449E2F93F9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B437B7F6-09DA-788A-4190-A7921890A7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699D663-DAD3-A516-1242-F3D77BBFC9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07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B5CD33AF-78A9-7698-5AB8-79E7A99D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0680AD6-4CB0-72CB-7B4F-743CBA31B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89BE330-130A-E41F-4562-EAC62142B7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6B538D48-3A64-B6A4-169D-780979DFFE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140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ED8D587-D9DB-1FFE-7CB1-2CB771753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1811024-9107-AB20-181A-938B3DA95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47BF89B-E26E-A765-45C9-98DF2B6F9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1033A4A3-C473-57D8-4257-51A96FF6F4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9177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51FF790-844F-32F8-C02C-6740FBB7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548A4D92-52F2-C5CE-D2DD-259930597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43E306A-2632-DBE8-F0CC-220B3CEDE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7804E72C-CD67-F2F9-204B-97348D7980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3835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05A9D2D-AEE2-D63C-994D-D0C575E82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EBDA83F-C9DF-FBF6-5731-FAC02DF3BE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EA169E6D-249B-8D0C-0B58-02E4D05DF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BE823A3A-0364-8A42-60C6-11DF608278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533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6F4CD5A-18C4-720B-47C4-0E6CB8C06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602A31D-20E7-C716-7DC6-FC03608FC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7B5CC636-DC82-2E46-413D-03CAB9C9B4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6C74E342-F439-CCD0-FF03-13B0A71A2D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56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39B4F08-4216-3262-C62C-C92E8159C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4427333-395B-B351-5342-89213C7FB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9C3A176-F70E-67CB-339C-98AD168ED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AA7BD833-BB13-3B02-3766-A37FAAF917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64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C685194-A5E6-2A4C-1491-B61138C4B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9FD61098-A502-5DC5-5ED6-ECE4CCDE6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C0CD9CC-A009-91A6-D812-BEE7A3250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78A9B73D-974F-BEDA-5F51-BD089029DF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191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AEEF660-003D-0057-AB14-1BA08227C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85A83105-9695-183A-DA0C-AD95338AF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0B963F6C-F485-CE13-599F-E0D053C43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0F1A22A9-00D2-0A0B-9C80-B986140131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01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20B1CBA9-8A2A-A270-CF5C-2E12E0004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6CCE4C9C-78C0-F47D-DBB4-ECD606C3F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0A6C500-F3F4-D893-D547-6E626943C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D649E087-8215-C546-BF5B-02A3FB3644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61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172C357-F6AB-FB06-69FC-263444741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4412EA7-E519-D7FA-8CF9-CCC1B37CF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DA8D072C-BEF2-C328-5081-44AB1DBCF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F5C6372E-270C-3D1B-1545-14E08BC1E5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890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F5FF9B6A-FFCF-7DDA-AD09-E20228D63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96A7E988-1A27-3A3B-6152-637F8071F8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BABBC1B-148C-B0B2-658E-34D647EBA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58FFE4B0-C54D-9F67-3454-FB5C3ABCDE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0445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09DDC218-FB42-8E31-60D9-CD3ADBF5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26B1B294-E029-1EE3-CDC3-4FC7F3A4D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D709AC7-4C9D-340A-6887-0533A4E0D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B10D067-9959-4EB2-D1BB-E7BD44C0DB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5672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D649BA7-8CC1-926C-B0C6-55548FEAB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72339BAB-2317-597F-B572-5A6C4AC3CD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5A38AF9-2B5B-DD07-DC80-514FE2E9F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04AC9CE-72A5-56BB-C765-AFB41BDC63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420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16A973A6-3316-337F-79D3-74E8EA52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75719E7E-A7B3-4ADD-BEAA-614BF686DD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7CBA2D6-6750-755D-BD3F-D0DD53266F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F8D4E2CD-60B8-F632-CCC0-BE5F5C8A44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2670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ACFB32F-E112-E2AB-D71A-3B2AA6F2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A8B7589-E68C-AD09-9765-71793BAEF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64F9A746-3A34-D873-BE9B-8CEFDF917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D874E32F-3230-B7F1-2382-AA2D796721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765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22E92A5-7E40-2D73-25DC-8CFB5D45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85FFEFF3-3295-7C09-4E1E-2CFE6F29F6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A2151C7A-D419-FAA4-BC29-F04F64853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D6CB98F-BB00-FE04-FF4B-C8773481E7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588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9D040F3B-76A4-8025-C1E6-80F1A0D1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A434C041-0450-2DDB-DABD-5ED3E9FAD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1723462-D668-E659-E846-3780DB076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A2C308F5-608F-956D-9BB2-1C6284D69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255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BF82F3DB-49A9-EC37-A315-A9BC4F19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CAB5164-3FCD-5BD5-B956-765A1B82E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BEABD8E2-AABB-D0C2-D4AA-F58C3A18F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ECD2F0E-9E77-7990-DDB6-2D6C5751D7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51218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A94EAB7-E7A7-E904-8880-BE200A06F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C1E612B3-A381-9606-541A-981282869F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38BE1FE4-4743-A4E9-AC8B-F1F6FC170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1068965E-467B-BDE8-137C-FE07678D73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74288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B4FD3FE-2DF5-1630-DCC6-A38AFF7A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7AD64672-FE81-6027-045E-1C5973E9B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F2001EF-E462-E7B0-7191-B0C69B02C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81C7A3C5-1736-2434-6735-4771C8D7F9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05656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BA045F21-7B29-74D6-F763-772370C61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6E0C63BD-181D-D6B4-1FD6-F8CD5BC04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6336F3A-A1E9-36BA-CD90-99F554547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6219A0F7-F9EE-815D-8787-2276D924B9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795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25F8798-F622-357F-3912-225935AD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CAAC453-B1F6-40F1-7C26-0B49C25A3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AE4A90EC-378E-A7A8-B727-C10406531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86B2FC21-2EA0-7C13-C5F1-93E65DA30D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1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7D5B38F-BBF2-BC4A-8AB3-BFA311D6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C7A2315-96A8-D2FF-B4A9-E0A303972C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C4B76E25-18FC-161C-EA5D-84E9AE0C3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7FC642A-BADD-CB8E-D5D8-9A08622B78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30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1035BE8-2F6A-F5E7-B861-242E5532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6D7C4427-6BA4-B7EA-29D8-886C79A50F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116AE4E-EB28-0533-AED4-7D49215A9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F5D62FBF-B3F9-6DB9-EAEA-F8B66628F4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58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BD7915D-D552-12E7-AFEF-052DB3A8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FCB79AB4-7510-6AAC-A8BF-69A87869F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D284E900-514B-1D0C-E735-D968734D4B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7BCEC37-0791-EC10-CC4A-1E8BE4D91B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487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7FAA9F90-C462-6502-7DF3-80D6DA71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C594E723-3955-9B32-9162-682919475E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95C3FE0F-D1E5-9A6C-E218-C8CF57AB0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1C44C74-09E3-3C43-0259-654193495F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296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FE1989A-BE13-4987-7E99-307FB31B2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86659568-04A2-DC20-702B-22DC0230B6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1CFA800F-0584-DBAE-670E-823D6B98D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83CE0155-D782-64FA-ADD4-EF1798BC3D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388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D7F493E-EE12-0189-069B-36F71F109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6ADB7B1E-4A5B-E996-F81C-840152E5E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D19D344-FC2C-425A-FA61-1B0A17673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A068ACCD-EA80-A0CA-7DAB-F63F47A47D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64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7922-C58A-4D6E-594E-43D5F6A2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96F4B-6556-9C2A-EB6F-63BB72F69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0E8-9289-15C3-3FC5-A428E1AA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510-93D9-4890-B24A-A2B8B026D75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F936-7A00-032F-DDF2-F80BEEEE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21AB-94B3-898A-AEA2-04019CEC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2340-489D-477E-B7FE-4D52643BB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4E6B-AF5B-63BF-5743-B20E5012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E6799-8253-8C1A-95F1-D153B08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4510-93D9-4890-B24A-A2B8B026D754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A6FB7-8321-722F-5643-6F21AEC1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61ED4-38CE-7487-F82C-48A41097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2340-489D-477E-B7FE-4D52643BB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53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0818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0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724023" y="88459"/>
            <a:ext cx="68980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SAINTGITS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OF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(AUTONOMOUS)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73274" y="-1"/>
            <a:ext cx="1152525" cy="12669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98" y="88459"/>
            <a:ext cx="956075" cy="10900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1769838" y="2529299"/>
            <a:ext cx="8652323" cy="179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20CSD302 Mini Project</a:t>
            </a:r>
            <a:br>
              <a:rPr lang="en-US" sz="4000" b="1" dirty="0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/>
                <a:ea typeface="Gill Sans"/>
                <a:cs typeface="Times New Roman"/>
                <a:sym typeface="Times New Roman"/>
              </a:rPr>
              <a:t>First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</a:t>
            </a:r>
            <a:endParaRPr sz="4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0A530628-37CA-CA20-F3EB-54E0ABD72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CE424DDC-2226-501D-1BF4-4F2F159E37D0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097723-4061-1B16-99C2-CCADA318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84570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428CA414-4464-7F50-271B-C182E3C222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person's order&#10;&#10;AI-generated content may be incorrect.">
            <a:extLst>
              <a:ext uri="{FF2B5EF4-FFF2-40B4-BE49-F238E27FC236}">
                <a16:creationId xmlns:a16="http://schemas.microsoft.com/office/drawing/2014/main" id="{434176D7-0DA5-8075-C650-E034089EF7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61" r="6320" b="7642"/>
          <a:stretch/>
        </p:blipFill>
        <p:spPr>
          <a:xfrm>
            <a:off x="3242109" y="1283712"/>
            <a:ext cx="5707781" cy="49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2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82FE5746-9CAE-F7F8-8DD1-BB51D897E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0D1F7664-6196-65BF-705D-DDB52A226A4D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BEE3D-2450-B544-CB76-A46E3805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84570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D6B77-365C-FF99-6104-0C16A28A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rmAutofit/>
          </a:bodyPr>
          <a:lstStyle/>
          <a:p>
            <a:pPr marL="539750" indent="-4572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Logins: It consists of a sign-in page, a sign-up page and an admin page</a:t>
            </a:r>
          </a:p>
          <a:p>
            <a:pPr marL="539750" indent="-4572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 HTML, CSS, JavaScript</a:t>
            </a:r>
          </a:p>
          <a:p>
            <a:pPr marL="539750" indent="-457200" algn="just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 Python Flask, Firebase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5EC5CC7A-A93A-F1BD-46E7-C392AE7472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109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2799231D-194F-4E19-9EBB-0BD4B252F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5CBB3C40-87FE-6DF2-2A44-21A9FC9AE9E8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7E8BD2-F3A8-8C80-483B-69FB156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251508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1E041-656B-181A-26A4-8611FC205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endParaRPr lang="en-US" sz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MODULE</a:t>
            </a: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and Security 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new users to sign up using email and password.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new users to sign in using email and password.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users forget their password, they can reset their password.</a:t>
            </a: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Presents a complete menu, organized by category such as breakfast, lunch, drinks, etc.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Shows whether the item is available or not.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659A710B-F73C-FAE2-1868-F7E8B00351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272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B306123-2C30-604A-E74D-B819D7D1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C5E48E52-E018-6B2D-8D3A-57A94BE50556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C74423-884C-654F-C5AD-877C5AE1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251508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D8EFE-A516-175A-4BE8-CEA95751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endParaRPr lang="en-US" sz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51435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 startAt="3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and Filter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find menu items through keyword search.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refine their search using various filters.</a:t>
            </a: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 startAt="3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Cart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users to add, remove items and adjust their quantities.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users view their selected items.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Redirects users to a secure payment gateway for easy transaction.</a:t>
            </a: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 startAt="3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Profile Management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users to add, remove items and adjust their quantities.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users view their selected items.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Redirects users to a secure payment gateway for easy transaction.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28C91FDC-613C-B133-49BE-844DF2785E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10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D4E8190-9AE2-B319-749E-31C65BDF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F2044CCB-781B-11DC-B2FF-297FCBE234A5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23D38E-D7C5-CF1E-AAB9-F12F485DF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251508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315CE-B8C1-E6DE-90C8-93C5D888B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endParaRPr lang="en-US" sz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MODULE</a:t>
            </a: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Management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admins to view and filter orders.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admins to track order status and update them as completed, pending, or rejected.</a:t>
            </a: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 Management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admins to add, edit menu items, and adjust their quantities.</a:t>
            </a:r>
          </a:p>
          <a:p>
            <a:pPr marL="514350" marR="0" lvl="0" indent="-5143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 Management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admins to update the details of the users.</a:t>
            </a: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Allows the admins to track the orders </a:t>
            </a:r>
            <a:r>
              <a:rPr lang="en-US" sz="27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 users.</a:t>
            </a: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300"/>
            </a:pP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7C6EDCFB-17FB-8ACB-48C9-16AC1921CA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32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279E6ED8-ABDD-B6D0-9E37-83EC83D9D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DCA24391-114D-A4F2-5E9F-F2D3E26B4312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52AEB-1520-6793-E265-0EE20144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251508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Timeline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DA3E7A9E-C0CC-1685-52D1-629FBC7D56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246FF-75F0-BCC9-0CAA-8485CC0088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28" t="8724" r="1032" b="3160"/>
          <a:stretch/>
        </p:blipFill>
        <p:spPr>
          <a:xfrm>
            <a:off x="259491" y="1555946"/>
            <a:ext cx="11673017" cy="37461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557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1FCAE1D-7832-7C14-4050-D965A4FDB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92A73A87-80B7-B612-47F3-28CE394ACA7B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63C823-5A59-E7E3-95F8-3E8C02C4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263188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cs typeface="Times New Roman"/>
                <a:sym typeface="Times New Roman"/>
              </a:rPr>
              <a:t>Project Progress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1AA68-5F2E-03C9-1184-4B003FFE6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0" marR="0" lvl="0" indent="0" algn="just" defTabSz="10058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Frontend and login pages are complete. Currently working on backend development and payment gateway integration.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EB861E16-40AC-8D70-958A-0850CC187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72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3E1B7E53-2149-CDFC-5336-53A765715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0C2DE9AD-B88E-66E5-3B9C-F02E6B7BCDAB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C5973-2FB8-FE15-12EA-9437F3C5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51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Admin Order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CC9E5AE2-8B57-1142-1D16-EF4C2DE3E9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F741F-8298-F2FA-FBB4-02529A73FE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82"/>
          <a:stretch/>
        </p:blipFill>
        <p:spPr>
          <a:xfrm>
            <a:off x="419100" y="1221148"/>
            <a:ext cx="11353799" cy="50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F34EB1F-9268-AC75-7684-38BF379B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7EE4D3C8-F985-C6A8-83C6-A0E805830D59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18C3C-8CAE-2A24-ADBE-DED78142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05951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Admin Menu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80CF66D3-446D-FBB7-2829-872DA58AF5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184753-DECC-F4CF-930E-21A9E54216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67"/>
          <a:stretch/>
        </p:blipFill>
        <p:spPr>
          <a:xfrm>
            <a:off x="496703" y="1183495"/>
            <a:ext cx="11198593" cy="51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3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DED6521D-A3A1-11E6-48A4-81785659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A5E4486B-E705-764B-C77A-4D833CAAF4CB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4EDA6-75A4-13D2-7D94-CC689FB1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297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Admin Edit Profile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A94BD44A-15D4-1CC7-B06C-856FF394816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637B30-E70F-ED2E-993E-C3372F75A3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67"/>
          <a:stretch/>
        </p:blipFill>
        <p:spPr>
          <a:xfrm>
            <a:off x="419100" y="1204410"/>
            <a:ext cx="11353800" cy="50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1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3702024-0EFF-882E-4CAF-947DFA39D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>
            <a:extLst>
              <a:ext uri="{FF2B5EF4-FFF2-40B4-BE49-F238E27FC236}">
                <a16:creationId xmlns:a16="http://schemas.microsoft.com/office/drawing/2014/main" id="{AF165313-45F6-CBE7-4203-FCA0E0AEEB4B}"/>
              </a:ext>
            </a:extLst>
          </p:cNvPr>
          <p:cNvSpPr txBox="1"/>
          <p:nvPr/>
        </p:nvSpPr>
        <p:spPr>
          <a:xfrm>
            <a:off x="1724023" y="88459"/>
            <a:ext cx="689800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SAINTGITS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COLLEGE OF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(AUTONOMOUS)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E9E071CB-6CB3-3124-45F9-5845B3B2C3F8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4299584D-138F-969C-98AC-D66E40971034}"/>
              </a:ext>
            </a:extLst>
          </p:cNvPr>
          <p:cNvSpPr/>
          <p:nvPr/>
        </p:nvSpPr>
        <p:spPr>
          <a:xfrm>
            <a:off x="473274" y="-1"/>
            <a:ext cx="1152525" cy="12669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>
            <a:extLst>
              <a:ext uri="{FF2B5EF4-FFF2-40B4-BE49-F238E27FC236}">
                <a16:creationId xmlns:a16="http://schemas.microsoft.com/office/drawing/2014/main" id="{07120006-C29C-6319-7387-6FE01DAFD9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98" y="88459"/>
            <a:ext cx="956075" cy="109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473274" y="3882145"/>
            <a:ext cx="398495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Supervisor</a:t>
            </a:r>
            <a:endParaRPr sz="2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Name: Er.Thomas Joseph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Designation: Assistant Professor</a:t>
            </a: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ctrTitle"/>
          </p:nvPr>
        </p:nvSpPr>
        <p:spPr>
          <a:xfrm>
            <a:off x="194550" y="1798484"/>
            <a:ext cx="11802900" cy="177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Area</a:t>
            </a:r>
            <a:r>
              <a:rPr lang="en-US" sz="3600" b="1" dirty="0">
                <a:latin typeface="Gill Sans"/>
                <a:ea typeface="Gill Sans"/>
                <a:cs typeface="Gill Sans"/>
                <a:sym typeface="Gill Sans"/>
              </a:rPr>
              <a:t>	: </a:t>
            </a:r>
            <a:r>
              <a:rPr lang="en-US" sz="3600" b="1" dirty="0">
                <a:latin typeface="Times New Roman"/>
                <a:ea typeface="Gill Sans"/>
                <a:cs typeface="Times New Roman"/>
                <a:sym typeface="Times New Roman"/>
              </a:rPr>
              <a:t>Web Development</a:t>
            </a:r>
            <a:br>
              <a:rPr lang="en-US" sz="3600" b="1" dirty="0">
                <a:latin typeface="Times New Roman"/>
                <a:ea typeface="Gill Sans"/>
                <a:cs typeface="Times New Roman"/>
                <a:sym typeface="Times New Roman"/>
              </a:rPr>
            </a:b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Project Topic    : </a:t>
            </a:r>
            <a:r>
              <a:rPr lang="en-US" sz="3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OrderByte</a:t>
            </a:r>
            <a:endParaRPr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7250863" y="3802072"/>
            <a:ext cx="314658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</a:t>
            </a:r>
          </a:p>
          <a:p>
            <a:pPr>
              <a:buSzPts val="2800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Merlyn Mary Stephen - 23</a:t>
            </a:r>
          </a:p>
          <a:p>
            <a:pPr>
              <a:buSzPts val="2800"/>
            </a:pPr>
            <a:r>
              <a:rPr lang="en-US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Rinny</a:t>
            </a: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 Anna Thomas - 41</a:t>
            </a:r>
          </a:p>
          <a:p>
            <a:pPr>
              <a:buSzPts val="2800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Shalin Ann Thomas - 53</a:t>
            </a:r>
          </a:p>
          <a:p>
            <a:pPr>
              <a:buSzPts val="2800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Times New Roman"/>
              </a:rPr>
              <a:t>Sneha Mariam Samuel - 61</a:t>
            </a: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80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680CDDBB-2AE4-7C46-C99B-A2078983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E106DF9D-EA5E-FEBF-F4BE-71EB82756B7B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BF0B3-DCEA-9FFA-9504-4552C696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5021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Index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17989424-D803-8347-6ECB-9433C15213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D313C6-7223-7639-16F3-D218B2739A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53" b="3622"/>
          <a:stretch/>
        </p:blipFill>
        <p:spPr>
          <a:xfrm>
            <a:off x="484968" y="1242177"/>
            <a:ext cx="11222064" cy="499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4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5C17405D-38F3-C225-0AE9-3E770A9D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73C582C8-B938-C006-31A7-3D66B2F4389E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A08F9-662D-5C46-27CC-0F24F3F0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88907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Sign-In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65BE91FC-B1D2-6C73-48B3-0D62C69623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 shot of a login screen&#10;&#10;AI-generated content may be incorrect.">
            <a:extLst>
              <a:ext uri="{FF2B5EF4-FFF2-40B4-BE49-F238E27FC236}">
                <a16:creationId xmlns:a16="http://schemas.microsoft.com/office/drawing/2014/main" id="{3F11F1CD-E772-9B4A-B7D0-AF0E4CF979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32" r="1631" b="4063"/>
          <a:stretch/>
        </p:blipFill>
        <p:spPr>
          <a:xfrm>
            <a:off x="550258" y="1227119"/>
            <a:ext cx="11091483" cy="49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85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0DB6A1E4-A029-9FAC-59E6-A6C1BDA3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E02BAE09-55D6-B209-489E-378499392967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61F683-805E-AA9A-EEEC-1709184E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9539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Sign-Up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D30973B3-73F1-DE01-8364-3C6198A640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64A49B3B-8796-B013-AAE8-6C51E7CA86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99" r="1751" b="5420"/>
          <a:stretch/>
        </p:blipFill>
        <p:spPr>
          <a:xfrm>
            <a:off x="436880" y="1228736"/>
            <a:ext cx="11318240" cy="50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24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7443559-5B4F-56AC-4A09-D6FEC5F8A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09EC6227-5637-92D3-39F0-A26572FE1890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DE4D02-D12F-F826-1172-9B453E0E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Forgot Password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4B7655EA-41A6-C8F8-CAA3-EC10614788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5474F2-B208-338C-04F5-CE9B6C904D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16" r="1868" b="11888"/>
          <a:stretch/>
        </p:blipFill>
        <p:spPr>
          <a:xfrm>
            <a:off x="363907" y="1361964"/>
            <a:ext cx="11464186" cy="475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0A2C3F0A-97C5-BC4A-C806-CD30E96AC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1226DA9F-B07B-7A93-8D9A-4F78C85A87CC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0E3A85-4747-3A06-EA2F-D3AB7ACE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705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User Home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DC0EEECE-157B-BC99-C791-290C52023A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4A00205C-609E-A8FC-B2BF-FF1B435981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3" b="17084"/>
          <a:stretch/>
        </p:blipFill>
        <p:spPr>
          <a:xfrm>
            <a:off x="340875" y="1520122"/>
            <a:ext cx="11510250" cy="44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6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33267D1-E60B-6F0E-2742-12E180933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FDB55E68-9A3D-7C0F-8D97-D6B9F70FFA21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8B3C86-0C3F-99A4-1626-116215E7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705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User Home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C77E8A46-777D-8D3B-BD5C-1AA4787FB1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945C605A-4604-DDFC-84F0-6B85ED5F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74" b="6511"/>
          <a:stretch/>
        </p:blipFill>
        <p:spPr>
          <a:xfrm>
            <a:off x="490874" y="1334777"/>
            <a:ext cx="11210252" cy="48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8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2A8786C2-5BBA-C1D3-FE6D-F74097F40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0DDE1584-F263-07B0-F836-C99A4527CC94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6E9122-7068-BD8C-5802-CD8BE33D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705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User Home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904A25C1-C88C-C6A0-5522-724CB10858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food menu&#10;&#10;AI-generated content may be incorrect.">
            <a:extLst>
              <a:ext uri="{FF2B5EF4-FFF2-40B4-BE49-F238E27FC236}">
                <a16:creationId xmlns:a16="http://schemas.microsoft.com/office/drawing/2014/main" id="{F73F36FF-82B3-3640-30D4-21D2CCF593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9" r="1316" b="16739"/>
          <a:stretch/>
        </p:blipFill>
        <p:spPr>
          <a:xfrm>
            <a:off x="147587" y="1468186"/>
            <a:ext cx="11896825" cy="45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4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C5BCCCBB-2AEF-F2E9-9344-06E5BBD3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B89567AA-29B6-3776-6AC0-767CE18C78C4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8FF595-9E2E-984E-6053-0A979791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705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User Home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3A96E27E-68EF-15D8-52BA-19C583045F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62537B15-7C3B-3429-3285-57EC3512B3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91" r="1474" b="12148"/>
          <a:stretch/>
        </p:blipFill>
        <p:spPr>
          <a:xfrm>
            <a:off x="178053" y="1371429"/>
            <a:ext cx="11835894" cy="473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007018E6-CFD9-CF3E-E269-A4AB68496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54BB7478-578B-1B8F-74DC-5EEF15F2CEEF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AFEACA-5CE0-81D2-4313-235B8590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5278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Search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97D61965-4E19-04C1-1EA9-6115617B05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54D7F-E272-0551-241C-687F10E809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8" r="678" b="3716"/>
          <a:stretch/>
        </p:blipFill>
        <p:spPr>
          <a:xfrm>
            <a:off x="718305" y="1349791"/>
            <a:ext cx="10755390" cy="47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74753118-2E83-DD62-7F57-8B6CC1A8B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0C41D6F5-678E-A933-A510-224AEB1822A6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D9D85B-775B-69DB-AEB9-6766806C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5278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Search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1770B4A2-DEB8-59D9-D98A-2C6B93570D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food menu&#10;&#10;AI-generated content may be incorrect.">
            <a:extLst>
              <a:ext uri="{FF2B5EF4-FFF2-40B4-BE49-F238E27FC236}">
                <a16:creationId xmlns:a16="http://schemas.microsoft.com/office/drawing/2014/main" id="{8BC1334A-EFF3-E6C4-9B85-137271CF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94"/>
          <a:stretch/>
        </p:blipFill>
        <p:spPr>
          <a:xfrm>
            <a:off x="548625" y="1217020"/>
            <a:ext cx="11094749" cy="50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8E0D7292-19B5-FCD4-FE9D-308E9A58B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2C7E9214-FEE9-5F4A-612E-ABC34BD75313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1F2BBB-7B99-D4E5-7D41-6418DAB1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7885" cy="703387"/>
          </a:xfrm>
        </p:spPr>
        <p:txBody>
          <a:bodyPr>
            <a:normAutofit fontScale="90000"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lang="en-US" dirty="0"/>
          </a:p>
        </p:txBody>
      </p:sp>
      <p:pic>
        <p:nvPicPr>
          <p:cNvPr id="141" name="Google Shape;141;p18" descr="A logo with a red and blue circle and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1C930A4-C799-C581-39CF-5DD120ED1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2366505"/>
              </p:ext>
            </p:extLst>
          </p:nvPr>
        </p:nvGraphicFramePr>
        <p:xfrm>
          <a:off x="1532133" y="1176391"/>
          <a:ext cx="9127733" cy="5123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235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C1715428-35B8-EC24-6945-B77427C1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C4F56B2B-BAD0-1017-B2CD-7DB896ECC1CA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E3528-5606-21BE-E92C-C5B4EC30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15139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Cart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14D46339-09E3-2212-EE09-2DA3F8C691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B6D9F0-DB77-C7C2-7B03-761A54D509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654"/>
          <a:stretch/>
        </p:blipFill>
        <p:spPr>
          <a:xfrm>
            <a:off x="484471" y="1262844"/>
            <a:ext cx="11223057" cy="49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14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6EDD473-A9EE-CD89-3478-BA3F7DC3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823842F4-0B13-DB72-2AB7-3515CB26D5E0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4EF63-A906-FB80-A701-B6B741DA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06903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User Profile Order History Page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EC2EE4D8-221D-70FD-DE72-1599ECDDD6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27187E-2F79-7FCE-DAA7-9B862A26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869"/>
          <a:stretch/>
        </p:blipFill>
        <p:spPr>
          <a:xfrm>
            <a:off x="419100" y="1284242"/>
            <a:ext cx="11353800" cy="49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4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C09F791-19C4-65A4-FB5C-A1BD19C0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40ADDA53-75EC-69AE-406D-015962C07804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62D27-87B3-821E-EB1B-6A84B798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05040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cs typeface="Times New Roman"/>
                <a:sym typeface="Times New Roman"/>
              </a:rPr>
              <a:t>Limitations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206A2-D090-2562-DDB2-2B9A6879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indent="-457200" algn="just" defTabSz="10058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Internet Dependency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Requires a stable internet connection for seamless operation.  </a:t>
            </a: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 algn="just" defTabSz="10058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Initial Setup Cost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Implementing the system may involve high initial costs for hardware and software. </a:t>
            </a: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457200" algn="just" defTabSz="10058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Technical Issues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System failures, bugs, or downtime can disrupt canteen operations.  </a:t>
            </a:r>
          </a:p>
          <a:p>
            <a:pPr indent="-457200" algn="just" defTabSz="10058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Limited Customization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The system may not cater to specific dietary preferences or sudden menu changes.  </a:t>
            </a:r>
          </a:p>
          <a:p>
            <a:pPr indent="-457200" algn="just" defTabSz="100584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Challenges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As the number of users increases, response times may slow down.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3BE020EE-AF8E-AE75-4CAF-F18F5AEDC6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695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C7ECDA2-66C0-BBA2-07B8-8966AFB74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8560F1CE-C317-FC1E-B735-C639036855A4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435A68-043D-209C-171E-FF249993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68464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latin typeface="Times New Roman"/>
                <a:cs typeface="Times New Roman"/>
                <a:sym typeface="Times New Roman"/>
              </a:rPr>
              <a:t>Conclusion</a:t>
            </a:r>
            <a:endParaRPr lang="en-US" sz="28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ACD5A-55F7-6E3B-2841-5CE79D6F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Preorder Booking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Allows users to book meals in advance, reducing wait times.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Minimizing Food Crowding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Efficient meal scheduling prevents overcrowding.  </a:t>
            </a: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Enhancing Canteen Operations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Streamlined processes improve service efficiency. 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Punctual &amp; Well-Organized System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Ensures timely meal preparation and delivery.  </a:t>
            </a:r>
            <a:endParaRPr lang="en-US" sz="2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Customer-Friendly Experience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: Reduces hassle and enhances user satisfaction.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85EB504F-6F64-848D-4C92-0EE81B2452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959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F3F84E8-09A3-56F6-D755-46FB21ACA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94100764-73FC-5428-E020-D21D7E0EEE50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4AFB9-012D-1E08-725A-0AC3E98D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2757754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31E65-15A8-7601-8844-5657000F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Lalitha V., Magesh K., et al., "E-Canteen Management System," IC3IoT, IEEE, vol. 15, no. 4, pp. 45-50, Aug. 2022.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 X., Li Y., Wang J., "Nutrition Ordering System,"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SmartTech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IEEE, vol. 9, no. 2, pp. 20-25, Feb. 2020.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R.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Ardiansyah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F. Kusuma, I. S.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Gumelar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Mentari, "Website-Based Food Booking System,"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TechXplore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IEEE, vol. 12, no. 3, pp. 31-40, Mar. 2021.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Avhad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P.,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Bhanushali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H., Bhatt K., Rathod M., "Canteen Automation System," Int. J.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IEEE, vol. 7, no. 1, pp. 12-19, Jan. 2022.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●"/>
            </a:pP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Gosalia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Dhande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S.,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Naiksatam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"MERN-Based Canteen Management System," IoT &amp; Cloud </a:t>
            </a:r>
            <a:r>
              <a:rPr lang="en-US" sz="2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2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IEEE, vol. 13, no. 4, pp. 56-62, Dec. 2020.</a:t>
            </a: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659730FA-2CF7-7ACD-51B4-71674E73B0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43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E29B5098-245A-AB01-A15F-C68B0C09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22EB173E-EBA6-FFFF-DA8C-E68088620E7E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E7EAAC-4E23-5E89-D3AF-A813B377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48865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73702-8B5A-425B-EC29-83D0C8DD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76391"/>
            <a:ext cx="10972800" cy="5123419"/>
          </a:xfrm>
        </p:spPr>
        <p:txBody>
          <a:bodyPr>
            <a:norm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OrderByte</a:t>
            </a: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, is a web-based platform designed to: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</a:p>
          <a:p>
            <a:pPr indent="-457200" algn="just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Allow end users to preorder meals and make payments online, ensuring their selected meals are reserved and ready for collection.  </a:t>
            </a:r>
          </a:p>
          <a:p>
            <a:pPr indent="-457200" algn="just">
              <a:lnSpc>
                <a:spcPct val="125000"/>
              </a:lnSpc>
              <a:spcBef>
                <a:spcPts val="0"/>
              </a:spcBef>
              <a:buSzPct val="100000"/>
            </a:pPr>
            <a:r>
              <a:rPr lang="en-US" sz="27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Enhance the food service experience by eliminating the need to wait in long queues, making the process more efficient and convenient.</a:t>
            </a:r>
            <a:endParaRPr lang="en-US" sz="2700" dirty="0"/>
          </a:p>
        </p:txBody>
      </p:sp>
      <p:pic>
        <p:nvPicPr>
          <p:cNvPr id="2" name="Google Shape;141;p18">
            <a:extLst>
              <a:ext uri="{FF2B5EF4-FFF2-40B4-BE49-F238E27FC236}">
                <a16:creationId xmlns:a16="http://schemas.microsoft.com/office/drawing/2014/main" id="{8CFE691B-6721-0A21-204E-1E94566FC1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22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323F35D-CC77-61C4-B86B-59A634EAA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91E745D9-D2A2-D53C-B1EB-8EE62529A51D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35D432-ADC4-D949-734C-F217DDEE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5733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01BFA0B9-4B88-4B08-2DAA-37A9749026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/>
          <p:cNvGraphicFramePr/>
          <p:nvPr>
            <p:extLst>
              <p:ext uri="{D42A27DB-BD31-4B8C-83A1-F6EECF244321}">
                <p14:modId xmlns:p14="http://schemas.microsoft.com/office/powerpoint/2010/main" val="4115381023"/>
              </p:ext>
            </p:extLst>
          </p:nvPr>
        </p:nvGraphicFramePr>
        <p:xfrm>
          <a:off x="230989" y="1290941"/>
          <a:ext cx="11837250" cy="4257104"/>
        </p:xfrm>
        <a:graphic>
          <a:graphicData uri="http://schemas.openxmlformats.org/drawingml/2006/table">
            <a:tbl>
              <a:tblPr firstRow="1" bandRow="1">
                <a:tableStyleId>{94D55E54-D0F0-4B8D-A55E-C5EE26647451}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64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Sl.No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Authors &amp; Publications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Techniques Used and Observations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07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E-Canteen Management System based on Web Application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Lalitha V., Magesh K.,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Selvanarayanan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A.,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Keertheshwaran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G.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a web-based canteen management application.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operational efficiency by streamlining order processing and transaction management.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manual errors and waiting times in canteen queues.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07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The Design of Nutrition Ordering System without Queuing in the College Canteen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Zhang X., Li Y., Wang J.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Proposes a nutrition-focused food ordering system.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Aims to minimize queuing issues in college canteens.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an advanced web interface that allows students to customize their meal options based on nutritional requirements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0658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0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38093B57-0CF6-5B9D-2C5A-375209D7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A107C711-19BF-1568-4BD8-D4CE4F510C71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4C3923-A652-3323-BAB1-49EB0121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5733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58D0D1A0-BA6F-9E07-D852-FB259805C6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>
            <a:extLst>
              <a:ext uri="{FF2B5EF4-FFF2-40B4-BE49-F238E27FC236}">
                <a16:creationId xmlns:a16="http://schemas.microsoft.com/office/drawing/2014/main" id="{D5D6C585-07F6-D98F-DC39-1B4288F84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28977"/>
              </p:ext>
            </p:extLst>
          </p:nvPr>
        </p:nvGraphicFramePr>
        <p:xfrm>
          <a:off x="230989" y="1290941"/>
          <a:ext cx="11837250" cy="4626974"/>
        </p:xfrm>
        <a:graphic>
          <a:graphicData uri="http://schemas.openxmlformats.org/drawingml/2006/table">
            <a:tbl>
              <a:tblPr firstRow="1" bandRow="1">
                <a:tableStyleId>{94D55E54-D0F0-4B8D-A55E-C5EE26647451}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952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Sl.No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Authors &amp; Publications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Techniques Used and Observations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635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The Website-Based Food Booking System Equipped with Real-Time Booking Status to Address Queuing Issues at Restaurants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it-IT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M. R. Ardiansyah, J. F. Kusuma, I. S. Gumelar, M. Mentari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a real-time booking system for food orders.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to address excessive queuing at restaurants, adaptable for canteen management.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live booking status updates to ensure users know the availability of dishes.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109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Canteen Automation System with Payment Gateway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Avhad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P., 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Bhanushali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 H., Bhatt K., Rathod M.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canteen management with automated payment systems.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integration with online payment gateways for seamless transactions.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Aims to enhance customer convenience and reduce the scope for manual billing errors.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0658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E5DBBDCB-DEC8-C885-1D5B-86CA7BE8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3F7D5650-C8B3-8BD1-E1D5-0665CFCDDF48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67BBC-B1F9-E7D8-8AC8-0580B6A8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5733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F2BABA2F-D696-D16B-C57B-F1BF1C50CB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8">
            <a:extLst>
              <a:ext uri="{FF2B5EF4-FFF2-40B4-BE49-F238E27FC236}">
                <a16:creationId xmlns:a16="http://schemas.microsoft.com/office/drawing/2014/main" id="{417EBF73-8B87-9999-7D99-E7372EF9D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480372"/>
              </p:ext>
            </p:extLst>
          </p:nvPr>
        </p:nvGraphicFramePr>
        <p:xfrm>
          <a:off x="230989" y="1290941"/>
          <a:ext cx="11837250" cy="3239962"/>
        </p:xfrm>
        <a:graphic>
          <a:graphicData uri="http://schemas.openxmlformats.org/drawingml/2006/table">
            <a:tbl>
              <a:tblPr firstRow="1" bandRow="1">
                <a:tableStyleId>{94D55E54-D0F0-4B8D-A55E-C5EE26647451}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78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Sl.No</a:t>
                      </a:r>
                      <a:endParaRPr sz="2000" b="1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Authors &amp; Publications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0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Times New Roman"/>
                        </a:rPr>
                        <a:t>Techniques Used and Observations</a:t>
                      </a:r>
                      <a:endParaRPr sz="2000" b="1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18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MERN-Based Canteen Management System: IoT Integration for RFID Payment and Table Reservation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Arial"/>
                        </a:rPr>
                        <a:t>Gosalia J., Dhande S., Naiksatam A.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the MERN stack (MongoDB, Express.js, React.js, Node.js) for efficient system development.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Integrates IoT devices for RFID-based payments, ensuring contactless transactions.  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features like table reservations and pre-ordering to optimize user experience.     </a:t>
                      </a:r>
                    </a:p>
                    <a:p>
                      <a:pPr marL="285750" marR="0" lvl="0" indent="-2857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 panose="02070309020205020404" pitchFamily="49" charset="0"/>
                        <a:buChar char="o"/>
                      </a:pPr>
                      <a:r>
                        <a:rPr lang="en-US" sz="16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scalability and modular design for future enhancements. </a:t>
                      </a:r>
                      <a:endParaRPr sz="16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5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0313C2FD-2255-881C-E5CF-9F454A4B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AF83B088-E484-7B79-6FFB-A1324C4EBCFE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7609E-E4E0-C817-4029-302552DB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562546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0BCF5-17AC-08CD-11D5-4AB01579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350" y="1176391"/>
            <a:ext cx="11291299" cy="5123419"/>
          </a:xfrm>
        </p:spPr>
        <p:txBody>
          <a:bodyPr>
            <a:normAutofit/>
          </a:bodyPr>
          <a:lstStyle/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Reduce Canteen Congestion and Decrease Waiting Times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by implementing a system for preordering and online payments.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Ensure Meal Availability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for end users through advanced prebooking options.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Provide a User-Friendly Online Ordering Platform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for seamless meal selection and payment.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Enhance Canteen Service Efficiency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by enabling staff to prepare meals ahead of time.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Offer Support to Parents and Visitors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with an effortless meal ordering process during college visits.</a:t>
            </a:r>
          </a:p>
          <a:p>
            <a:pPr marL="596900" marR="0" lvl="0" indent="-514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+mj-lt"/>
              <a:buAutoNum type="arabicPeriod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Encourage the Adoption of Digital Payment Solutions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to optimize the ordering and payment system.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6B2C1AE2-CEA6-0477-E3B2-15F4417F12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3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6861937D-0DB9-0376-6BCC-B6489223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808C872F-81CA-FA2D-8694-38195F5DAD80}"/>
              </a:ext>
            </a:extLst>
          </p:cNvPr>
          <p:cNvSpPr/>
          <p:nvPr/>
        </p:nvSpPr>
        <p:spPr>
          <a:xfrm>
            <a:off x="0" y="6407689"/>
            <a:ext cx="7686676" cy="461665"/>
          </a:xfrm>
          <a:custGeom>
            <a:avLst/>
            <a:gdLst/>
            <a:ahLst/>
            <a:cxnLst/>
            <a:rect l="l" t="t" r="r" b="b"/>
            <a:pathLst>
              <a:path w="6172200" h="369332" extrusionOk="0">
                <a:moveTo>
                  <a:pt x="0" y="0"/>
                </a:moveTo>
                <a:lnTo>
                  <a:pt x="5791200" y="0"/>
                </a:lnTo>
                <a:lnTo>
                  <a:pt x="6172200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LEARN . GROW . EXCEL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FAE40-16DA-C3F0-4B92-5C0C6FC6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2449529" cy="703387"/>
          </a:xfrm>
        </p:spPr>
        <p:txBody>
          <a:bodyPr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1;p18">
            <a:extLst>
              <a:ext uri="{FF2B5EF4-FFF2-40B4-BE49-F238E27FC236}">
                <a16:creationId xmlns:a16="http://schemas.microsoft.com/office/drawing/2014/main" id="{35C6FBA5-974E-DB00-95DD-E7339D3DAE3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89385" y="135977"/>
            <a:ext cx="619959" cy="70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1235741E-14DA-973C-5ED3-FEF8312D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612" b="15917"/>
          <a:stretch/>
        </p:blipFill>
        <p:spPr>
          <a:xfrm>
            <a:off x="517259" y="1464942"/>
            <a:ext cx="11157481" cy="40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3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1435</Words>
  <Application>Microsoft Office PowerPoint</Application>
  <PresentationFormat>Widescreen</PresentationFormat>
  <Paragraphs>232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Gill Sans</vt:lpstr>
      <vt:lpstr>Calibri</vt:lpstr>
      <vt:lpstr>Courier New</vt:lpstr>
      <vt:lpstr>Office Theme</vt:lpstr>
      <vt:lpstr>20CSD302 Mini Project First Review</vt:lpstr>
      <vt:lpstr>Project Area : Web Development Project Topic    : OrderByte</vt:lpstr>
      <vt:lpstr>Contents</vt:lpstr>
      <vt:lpstr>Introduction</vt:lpstr>
      <vt:lpstr>Literature Review</vt:lpstr>
      <vt:lpstr>Literature Review</vt:lpstr>
      <vt:lpstr>Literature Review</vt:lpstr>
      <vt:lpstr>Objectives</vt:lpstr>
      <vt:lpstr>Workflow</vt:lpstr>
      <vt:lpstr>Use Case Diagram</vt:lpstr>
      <vt:lpstr>Implementation</vt:lpstr>
      <vt:lpstr>Modules</vt:lpstr>
      <vt:lpstr>Modules</vt:lpstr>
      <vt:lpstr>Modules</vt:lpstr>
      <vt:lpstr>Timeline</vt:lpstr>
      <vt:lpstr>Project Progress</vt:lpstr>
      <vt:lpstr>Admin Order Page</vt:lpstr>
      <vt:lpstr>Admin Menu Page</vt:lpstr>
      <vt:lpstr>Admin Edit Profile Page</vt:lpstr>
      <vt:lpstr>Index Page</vt:lpstr>
      <vt:lpstr>Sign-In Page</vt:lpstr>
      <vt:lpstr>Sign-Up Page</vt:lpstr>
      <vt:lpstr>Forgot Password Page</vt:lpstr>
      <vt:lpstr>User Home Page</vt:lpstr>
      <vt:lpstr>User Home Page</vt:lpstr>
      <vt:lpstr>User Home Page</vt:lpstr>
      <vt:lpstr>User Home Page</vt:lpstr>
      <vt:lpstr>Search Page</vt:lpstr>
      <vt:lpstr>Search Page</vt:lpstr>
      <vt:lpstr>Cart Page</vt:lpstr>
      <vt:lpstr>User Profile Order History Page</vt:lpstr>
      <vt:lpstr>Limitations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Zeroth Review</dc:title>
  <dc:creator>Joyel Joseph</dc:creator>
  <cp:lastModifiedBy>Shalin Thomas</cp:lastModifiedBy>
  <cp:revision>13</cp:revision>
  <dcterms:modified xsi:type="dcterms:W3CDTF">2025-04-02T16:18:40Z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2023-10-26T00:53:00Z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a2ff0215-6d54-4e5f-b2c5-ce6e05c605b0</vt:lpwstr>
  </property>
  <property fmtid="{D5CDD505-2E9C-101B-9397-08002B2CF9AE}" pid="7" name="MSIP_Label_defa4170-0d19-0005-0004-bc88714345d2_ActionId">
    <vt:lpwstr>5be00299-238f-4621-ab5c-ed737ed8ce67</vt:lpwstr>
  </property>
  <property fmtid="{D5CDD505-2E9C-101B-9397-08002B2CF9AE}" pid="8" name="MSIP_Label_defa4170-0d19-0005-0004-bc88714345d2_ContentBits">
    <vt:lpwstr>0</vt:lpwstr>
  </property>
</Properties>
</file>