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78" r:id="rId3"/>
    <p:sldId id="279" r:id="rId4"/>
    <p:sldId id="282" r:id="rId5"/>
    <p:sldId id="284" r:id="rId6"/>
    <p:sldId id="287" r:id="rId7"/>
    <p:sldId id="292" r:id="rId8"/>
    <p:sldId id="293" r:id="rId9"/>
    <p:sldId id="285" r:id="rId10"/>
    <p:sldId id="290" r:id="rId11"/>
    <p:sldId id="286" r:id="rId12"/>
    <p:sldId id="294" r:id="rId13"/>
    <p:sldId id="295" r:id="rId14"/>
  </p:sldIdLst>
  <p:sldSz cx="12192000" cy="6858000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55E54-D0F0-4B8D-A55E-C5EE26647451}">
  <a:tblStyle styleId="{94D55E54-D0F0-4B8D-A55E-C5EE266474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66" d="100"/>
          <a:sy n="66" d="100"/>
        </p:scale>
        <p:origin x="64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n Thomas" userId="c61e89ee44ebb4ab" providerId="LiveId" clId="{068E6ED4-4067-45F6-A975-D36AF6CD896D}"/>
    <pc:docChg chg="custSel modSld">
      <pc:chgData name="Shalin Thomas" userId="c61e89ee44ebb4ab" providerId="LiveId" clId="{068E6ED4-4067-45F6-A975-D36AF6CD896D}" dt="2025-01-22T20:09:45.246" v="12" actId="732"/>
      <pc:docMkLst>
        <pc:docMk/>
      </pc:docMkLst>
      <pc:sldChg chg="addSp delSp modSp mod">
        <pc:chgData name="Shalin Thomas" userId="c61e89ee44ebb4ab" providerId="LiveId" clId="{068E6ED4-4067-45F6-A975-D36AF6CD896D}" dt="2025-01-22T20:09:45.246" v="12" actId="732"/>
        <pc:sldMkLst>
          <pc:docMk/>
          <pc:sldMk cId="3664564751" sldId="290"/>
        </pc:sldMkLst>
        <pc:picChg chg="add mod modCrop">
          <ac:chgData name="Shalin Thomas" userId="c61e89ee44ebb4ab" providerId="LiveId" clId="{068E6ED4-4067-45F6-A975-D36AF6CD896D}" dt="2025-01-22T20:09:45.246" v="12" actId="732"/>
          <ac:picMkLst>
            <pc:docMk/>
            <pc:sldMk cId="3664564751" sldId="290"/>
            <ac:picMk id="3" creationId="{5E0A83BE-841E-1528-D22E-3D8D25E3E8B8}"/>
          </ac:picMkLst>
        </pc:picChg>
        <pc:picChg chg="del mod">
          <ac:chgData name="Shalin Thomas" userId="c61e89ee44ebb4ab" providerId="LiveId" clId="{068E6ED4-4067-45F6-A975-D36AF6CD896D}" dt="2025-01-22T20:08:00.169" v="1" actId="478"/>
          <ac:picMkLst>
            <pc:docMk/>
            <pc:sldMk cId="3664564751" sldId="290"/>
            <ac:picMk id="8" creationId="{4391612D-68FF-3978-B6C7-E969E080162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28ED7-57B9-493F-8256-C577DF64FCD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B709F3-80D4-470C-B91D-64BBBC4AC2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7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FDD5E3E0-BBC8-4CC8-BBA6-1B3E93D1E3D0}" type="parTrans" cxnId="{C15F1A89-512E-4786-821E-2AC72EC05913}">
      <dgm:prSet/>
      <dgm:spPr/>
      <dgm:t>
        <a:bodyPr/>
        <a:lstStyle/>
        <a:p>
          <a:endParaRPr lang="en-US"/>
        </a:p>
      </dgm:t>
    </dgm:pt>
    <dgm:pt modelId="{2365DE7C-F35A-47C7-BF19-A3E82FAD67A1}" type="sibTrans" cxnId="{C15F1A89-512E-4786-821E-2AC72EC05913}">
      <dgm:prSet/>
      <dgm:spPr/>
      <dgm:t>
        <a:bodyPr/>
        <a:lstStyle/>
        <a:p>
          <a:endParaRPr lang="en-US"/>
        </a:p>
      </dgm:t>
    </dgm:pt>
    <dgm:pt modelId="{23222841-89A2-4E9A-9123-6CADE62A3D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Objectives</a:t>
          </a:r>
        </a:p>
      </dgm:t>
    </dgm:pt>
    <dgm:pt modelId="{6B542087-42F5-4FAB-B66C-8862386217AF}" type="parTrans" cxnId="{A5C02F4E-3FC8-4662-8E79-387FFE461A64}">
      <dgm:prSet/>
      <dgm:spPr/>
      <dgm:t>
        <a:bodyPr/>
        <a:lstStyle/>
        <a:p>
          <a:endParaRPr lang="en-US"/>
        </a:p>
      </dgm:t>
    </dgm:pt>
    <dgm:pt modelId="{370C91DD-D7E9-4608-BB3F-571A2D4830D6}" type="sibTrans" cxnId="{A5C02F4E-3FC8-4662-8E79-387FFE461A64}">
      <dgm:prSet/>
      <dgm:spPr/>
      <dgm:t>
        <a:bodyPr/>
        <a:lstStyle/>
        <a:p>
          <a:endParaRPr lang="en-US"/>
        </a:p>
      </dgm:t>
    </dgm:pt>
    <dgm:pt modelId="{22CF08BA-49E7-4CEB-86A0-1AD3A992DE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Literature review</a:t>
          </a:r>
        </a:p>
      </dgm:t>
    </dgm:pt>
    <dgm:pt modelId="{F05A7A88-3015-4A80-A18A-E12FACF7AAB0}" type="parTrans" cxnId="{99EACD2C-6A73-4C39-976C-2B5BD3A6BC6E}">
      <dgm:prSet/>
      <dgm:spPr/>
      <dgm:t>
        <a:bodyPr/>
        <a:lstStyle/>
        <a:p>
          <a:endParaRPr lang="en-US"/>
        </a:p>
      </dgm:t>
    </dgm:pt>
    <dgm:pt modelId="{D891FC46-0537-4D3D-89CD-413C928682FD}" type="sibTrans" cxnId="{99EACD2C-6A73-4C39-976C-2B5BD3A6BC6E}">
      <dgm:prSet/>
      <dgm:spPr/>
      <dgm:t>
        <a:bodyPr/>
        <a:lstStyle/>
        <a:p>
          <a:endParaRPr lang="en-US"/>
        </a:p>
      </dgm:t>
    </dgm:pt>
    <dgm:pt modelId="{1259E3BA-43FA-49A7-996C-5C8C8D8C7A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Methodology</a:t>
          </a:r>
        </a:p>
      </dgm:t>
    </dgm:pt>
    <dgm:pt modelId="{73FF6DDA-41E8-40AA-AA5A-7D123DA78447}" type="parTrans" cxnId="{6C7C6527-3487-4D80-BC01-D00B21870A83}">
      <dgm:prSet/>
      <dgm:spPr/>
      <dgm:t>
        <a:bodyPr/>
        <a:lstStyle/>
        <a:p>
          <a:endParaRPr lang="en-US"/>
        </a:p>
      </dgm:t>
    </dgm:pt>
    <dgm:pt modelId="{A293954F-5B91-4B97-8FE5-8F7C75C32060}" type="sibTrans" cxnId="{6C7C6527-3487-4D80-BC01-D00B21870A83}">
      <dgm:prSet/>
      <dgm:spPr/>
      <dgm:t>
        <a:bodyPr/>
        <a:lstStyle/>
        <a:p>
          <a:endParaRPr lang="en-US"/>
        </a:p>
      </dgm:t>
    </dgm:pt>
    <dgm:pt modelId="{1B99AE3A-4DDE-4D60-BC59-C34308CF7D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</a:t>
          </a:r>
          <a:r>
            <a:rPr lang="en-US" sz="2400" i="0" kern="1200" dirty="0"/>
            <a:t> </a:t>
          </a: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plan</a:t>
          </a:r>
        </a:p>
      </dgm:t>
    </dgm:pt>
    <dgm:pt modelId="{545CCA46-018A-4671-A352-7FAA6412D0D8}" type="parTrans" cxnId="{4610F4CF-492D-4D7B-B5DA-85B3E0FF534E}">
      <dgm:prSet/>
      <dgm:spPr/>
      <dgm:t>
        <a:bodyPr/>
        <a:lstStyle/>
        <a:p>
          <a:endParaRPr lang="en-US"/>
        </a:p>
      </dgm:t>
    </dgm:pt>
    <dgm:pt modelId="{544F7F23-1225-4A39-93F0-224D732CAE42}" type="sibTrans" cxnId="{4610F4CF-492D-4D7B-B5DA-85B3E0FF534E}">
      <dgm:prSet/>
      <dgm:spPr/>
      <dgm:t>
        <a:bodyPr/>
        <a:lstStyle/>
        <a:p>
          <a:endParaRPr lang="en-US"/>
        </a:p>
      </dgm:t>
    </dgm:pt>
    <dgm:pt modelId="{321DE6E6-1722-4A3C-B11C-6F6C28D3A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Expected</a:t>
          </a:r>
          <a:r>
            <a:rPr lang="en-US" sz="2400" i="0" kern="1200" dirty="0"/>
            <a:t> </a:t>
          </a: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results</a:t>
          </a:r>
        </a:p>
      </dgm:t>
    </dgm:pt>
    <dgm:pt modelId="{3E4B6C20-8BDC-4633-A326-96941315DE7F}" type="parTrans" cxnId="{9D87AE98-BDE2-443F-9F84-652083973428}">
      <dgm:prSet/>
      <dgm:spPr/>
      <dgm:t>
        <a:bodyPr/>
        <a:lstStyle/>
        <a:p>
          <a:endParaRPr lang="en-US"/>
        </a:p>
      </dgm:t>
    </dgm:pt>
    <dgm:pt modelId="{83EA8E5B-D9DB-429D-ACB5-8C0B673808D4}" type="sibTrans" cxnId="{9D87AE98-BDE2-443F-9F84-652083973428}">
      <dgm:prSet/>
      <dgm:spPr/>
      <dgm:t>
        <a:bodyPr/>
        <a:lstStyle/>
        <a:p>
          <a:endParaRPr lang="en-US"/>
        </a:p>
      </dgm:t>
    </dgm:pt>
    <dgm:pt modelId="{E8E599E4-DA37-4212-B22C-E1FCD6B29D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Current</a:t>
          </a:r>
          <a:r>
            <a:rPr lang="en-US" sz="2400" i="0" kern="1200" dirty="0"/>
            <a:t> </a:t>
          </a: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Status</a:t>
          </a:r>
          <a:r>
            <a:rPr lang="en-US" sz="2400" b="0" i="0" kern="1200" dirty="0"/>
            <a:t> </a:t>
          </a:r>
          <a:endParaRPr lang="en-US" sz="2400" kern="1200" dirty="0"/>
        </a:p>
      </dgm:t>
    </dgm:pt>
    <dgm:pt modelId="{9AB2FE9F-718D-4949-B758-8E7CEC02DD00}" type="parTrans" cxnId="{CA54B696-559C-4898-AB6E-7422D81AB761}">
      <dgm:prSet/>
      <dgm:spPr/>
      <dgm:t>
        <a:bodyPr/>
        <a:lstStyle/>
        <a:p>
          <a:endParaRPr lang="en-US"/>
        </a:p>
      </dgm:t>
    </dgm:pt>
    <dgm:pt modelId="{652E4ACC-0A57-4604-8AE4-B1CA6EC0680A}" type="sibTrans" cxnId="{CA54B696-559C-4898-AB6E-7422D81AB761}">
      <dgm:prSet/>
      <dgm:spPr/>
      <dgm:t>
        <a:bodyPr/>
        <a:lstStyle/>
        <a:p>
          <a:endParaRPr lang="en-US"/>
        </a:p>
      </dgm:t>
    </dgm:pt>
    <dgm:pt modelId="{49A06B0F-E192-4248-A273-18F160D7219D}" type="pres">
      <dgm:prSet presAssocID="{1F228ED7-57B9-493F-8256-C577DF64FCD7}" presName="root" presStyleCnt="0">
        <dgm:presLayoutVars>
          <dgm:dir/>
          <dgm:resizeHandles val="exact"/>
        </dgm:presLayoutVars>
      </dgm:prSet>
      <dgm:spPr/>
    </dgm:pt>
    <dgm:pt modelId="{329F2837-7731-4CD0-BE36-AB389EAFD41C}" type="pres">
      <dgm:prSet presAssocID="{CEB709F3-80D4-470C-B91D-64BBBC4AC2D2}" presName="compNode" presStyleCnt="0"/>
      <dgm:spPr/>
    </dgm:pt>
    <dgm:pt modelId="{B545FBF5-4204-49F6-9023-06A73BF69582}" type="pres">
      <dgm:prSet presAssocID="{CEB709F3-80D4-470C-B91D-64BBBC4AC2D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D45BD45-11F4-478D-8D3F-082AC73C89C2}" type="pres">
      <dgm:prSet presAssocID="{CEB709F3-80D4-470C-B91D-64BBBC4AC2D2}" presName="spaceRect" presStyleCnt="0"/>
      <dgm:spPr/>
    </dgm:pt>
    <dgm:pt modelId="{EFE71DDE-DE92-47D0-9A0C-C6D790FABDB3}" type="pres">
      <dgm:prSet presAssocID="{CEB709F3-80D4-470C-B91D-64BBBC4AC2D2}" presName="textRect" presStyleLbl="revTx" presStyleIdx="0" presStyleCnt="7">
        <dgm:presLayoutVars>
          <dgm:chMax val="1"/>
          <dgm:chPref val="1"/>
        </dgm:presLayoutVars>
      </dgm:prSet>
      <dgm:spPr/>
    </dgm:pt>
    <dgm:pt modelId="{6DA99FDB-787F-428E-9764-E55D6FC8783C}" type="pres">
      <dgm:prSet presAssocID="{2365DE7C-F35A-47C7-BF19-A3E82FAD67A1}" presName="sibTrans" presStyleCnt="0"/>
      <dgm:spPr/>
    </dgm:pt>
    <dgm:pt modelId="{B680E3E4-DD6D-4BD7-A4BE-ECED17BB1235}" type="pres">
      <dgm:prSet presAssocID="{23222841-89A2-4E9A-9123-6CADE62A3DBA}" presName="compNode" presStyleCnt="0"/>
      <dgm:spPr/>
    </dgm:pt>
    <dgm:pt modelId="{65312166-41DC-4AAF-B688-8CCF5E4AD89D}" type="pres">
      <dgm:prSet presAssocID="{23222841-89A2-4E9A-9123-6CADE62A3DB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9B7A0407-6569-4F70-95F6-B973FC596A63}" type="pres">
      <dgm:prSet presAssocID="{23222841-89A2-4E9A-9123-6CADE62A3DBA}" presName="spaceRect" presStyleCnt="0"/>
      <dgm:spPr/>
    </dgm:pt>
    <dgm:pt modelId="{2ED16EB0-D04F-46C0-965F-4B7CCBB7A870}" type="pres">
      <dgm:prSet presAssocID="{23222841-89A2-4E9A-9123-6CADE62A3DBA}" presName="textRect" presStyleLbl="revTx" presStyleIdx="1" presStyleCnt="7">
        <dgm:presLayoutVars>
          <dgm:chMax val="1"/>
          <dgm:chPref val="1"/>
        </dgm:presLayoutVars>
      </dgm:prSet>
      <dgm:spPr/>
    </dgm:pt>
    <dgm:pt modelId="{930B7FCE-3E47-4296-B6C5-1A1EC89E3CE2}" type="pres">
      <dgm:prSet presAssocID="{370C91DD-D7E9-4608-BB3F-571A2D4830D6}" presName="sibTrans" presStyleCnt="0"/>
      <dgm:spPr/>
    </dgm:pt>
    <dgm:pt modelId="{BFC75F8B-D8F0-450E-AA59-3E79F83C96B2}" type="pres">
      <dgm:prSet presAssocID="{22CF08BA-49E7-4CEB-86A0-1AD3A992DE9E}" presName="compNode" presStyleCnt="0"/>
      <dgm:spPr/>
    </dgm:pt>
    <dgm:pt modelId="{B57466D0-1706-468B-B641-8B6034369946}" type="pres">
      <dgm:prSet presAssocID="{22CF08BA-49E7-4CEB-86A0-1AD3A992DE9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E8D58845-222E-4270-9FE4-BD3FDDBB6555}" type="pres">
      <dgm:prSet presAssocID="{22CF08BA-49E7-4CEB-86A0-1AD3A992DE9E}" presName="spaceRect" presStyleCnt="0"/>
      <dgm:spPr/>
    </dgm:pt>
    <dgm:pt modelId="{C1D61D4F-BA88-4F3E-B893-7ED42B5DFD6B}" type="pres">
      <dgm:prSet presAssocID="{22CF08BA-49E7-4CEB-86A0-1AD3A992DE9E}" presName="textRect" presStyleLbl="revTx" presStyleIdx="2" presStyleCnt="7">
        <dgm:presLayoutVars>
          <dgm:chMax val="1"/>
          <dgm:chPref val="1"/>
        </dgm:presLayoutVars>
      </dgm:prSet>
      <dgm:spPr/>
    </dgm:pt>
    <dgm:pt modelId="{6BC34E69-B08C-49E4-A674-938E98D1075F}" type="pres">
      <dgm:prSet presAssocID="{D891FC46-0537-4D3D-89CD-413C928682FD}" presName="sibTrans" presStyleCnt="0"/>
      <dgm:spPr/>
    </dgm:pt>
    <dgm:pt modelId="{B78DB42E-E291-4BD2-8A4F-60ADBA9C5425}" type="pres">
      <dgm:prSet presAssocID="{1259E3BA-43FA-49A7-996C-5C8C8D8C7A9E}" presName="compNode" presStyleCnt="0"/>
      <dgm:spPr/>
    </dgm:pt>
    <dgm:pt modelId="{F0146419-2DC6-4CE5-A52A-651C39E0A47D}" type="pres">
      <dgm:prSet presAssocID="{1259E3BA-43FA-49A7-996C-5C8C8D8C7A9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7DA9CC12-A767-4664-8472-1EA54A4FD7A5}" type="pres">
      <dgm:prSet presAssocID="{1259E3BA-43FA-49A7-996C-5C8C8D8C7A9E}" presName="spaceRect" presStyleCnt="0"/>
      <dgm:spPr/>
    </dgm:pt>
    <dgm:pt modelId="{05599F12-AA28-4193-AE81-B871B3E8EE19}" type="pres">
      <dgm:prSet presAssocID="{1259E3BA-43FA-49A7-996C-5C8C8D8C7A9E}" presName="textRect" presStyleLbl="revTx" presStyleIdx="3" presStyleCnt="7" custScaleX="123747">
        <dgm:presLayoutVars>
          <dgm:chMax val="1"/>
          <dgm:chPref val="1"/>
        </dgm:presLayoutVars>
      </dgm:prSet>
      <dgm:spPr/>
    </dgm:pt>
    <dgm:pt modelId="{1879943F-B040-454A-9430-7A27D43E486A}" type="pres">
      <dgm:prSet presAssocID="{A293954F-5B91-4B97-8FE5-8F7C75C32060}" presName="sibTrans" presStyleCnt="0"/>
      <dgm:spPr/>
    </dgm:pt>
    <dgm:pt modelId="{52917986-D6B7-424E-A291-A4C58B38EFAF}" type="pres">
      <dgm:prSet presAssocID="{1B99AE3A-4DDE-4D60-BC59-C34308CF7D43}" presName="compNode" presStyleCnt="0"/>
      <dgm:spPr/>
    </dgm:pt>
    <dgm:pt modelId="{D2DA79F0-4231-4D82-B7B3-017D3118E3D0}" type="pres">
      <dgm:prSet presAssocID="{1B99AE3A-4DDE-4D60-BC59-C34308CF7D4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B7E7C510-DE88-4571-A490-68620A15B997}" type="pres">
      <dgm:prSet presAssocID="{1B99AE3A-4DDE-4D60-BC59-C34308CF7D43}" presName="spaceRect" presStyleCnt="0"/>
      <dgm:spPr/>
    </dgm:pt>
    <dgm:pt modelId="{20879BAF-F545-462D-8823-A89316D44553}" type="pres">
      <dgm:prSet presAssocID="{1B99AE3A-4DDE-4D60-BC59-C34308CF7D43}" presName="textRect" presStyleLbl="revTx" presStyleIdx="4" presStyleCnt="7">
        <dgm:presLayoutVars>
          <dgm:chMax val="1"/>
          <dgm:chPref val="1"/>
        </dgm:presLayoutVars>
      </dgm:prSet>
      <dgm:spPr/>
    </dgm:pt>
    <dgm:pt modelId="{C6BDE78C-EC24-48B2-A914-3593A155A43F}" type="pres">
      <dgm:prSet presAssocID="{544F7F23-1225-4A39-93F0-224D732CAE42}" presName="sibTrans" presStyleCnt="0"/>
      <dgm:spPr/>
    </dgm:pt>
    <dgm:pt modelId="{B49C2395-6CD3-48D1-A394-89E4B0C1468F}" type="pres">
      <dgm:prSet presAssocID="{321DE6E6-1722-4A3C-B11C-6F6C28D3A11C}" presName="compNode" presStyleCnt="0"/>
      <dgm:spPr/>
    </dgm:pt>
    <dgm:pt modelId="{DE78E297-3101-4F23-8355-F091674EAE2E}" type="pres">
      <dgm:prSet presAssocID="{321DE6E6-1722-4A3C-B11C-6F6C28D3A11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Case"/>
        </a:ext>
      </dgm:extLst>
    </dgm:pt>
    <dgm:pt modelId="{DB2D22AF-F999-4C99-8D03-96F338F8494C}" type="pres">
      <dgm:prSet presAssocID="{321DE6E6-1722-4A3C-B11C-6F6C28D3A11C}" presName="spaceRect" presStyleCnt="0"/>
      <dgm:spPr/>
    </dgm:pt>
    <dgm:pt modelId="{B50A2430-41D3-4C64-AF55-86AB50DC4BA8}" type="pres">
      <dgm:prSet presAssocID="{321DE6E6-1722-4A3C-B11C-6F6C28D3A11C}" presName="textRect" presStyleLbl="revTx" presStyleIdx="5" presStyleCnt="7">
        <dgm:presLayoutVars>
          <dgm:chMax val="1"/>
          <dgm:chPref val="1"/>
        </dgm:presLayoutVars>
      </dgm:prSet>
      <dgm:spPr/>
    </dgm:pt>
    <dgm:pt modelId="{C2BED95F-4F3C-44A2-9559-F155D65DD94C}" type="pres">
      <dgm:prSet presAssocID="{83EA8E5B-D9DB-429D-ACB5-8C0B673808D4}" presName="sibTrans" presStyleCnt="0"/>
      <dgm:spPr/>
    </dgm:pt>
    <dgm:pt modelId="{58828897-F964-4EA0-B1EB-B40276F54946}" type="pres">
      <dgm:prSet presAssocID="{E8E599E4-DA37-4212-B22C-E1FCD6B29D9C}" presName="compNode" presStyleCnt="0"/>
      <dgm:spPr/>
    </dgm:pt>
    <dgm:pt modelId="{8C551AFA-0048-4E2C-8F07-DC0B359FDD5B}" type="pres">
      <dgm:prSet presAssocID="{E8E599E4-DA37-4212-B22C-E1FCD6B29D9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7DBB532B-F63B-45F2-B572-E8AB5BFC1BCF}" type="pres">
      <dgm:prSet presAssocID="{E8E599E4-DA37-4212-B22C-E1FCD6B29D9C}" presName="spaceRect" presStyleCnt="0"/>
      <dgm:spPr/>
    </dgm:pt>
    <dgm:pt modelId="{2D0C7536-AC48-4EBB-8C42-E45543E71768}" type="pres">
      <dgm:prSet presAssocID="{E8E599E4-DA37-4212-B22C-E1FCD6B29D9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A8CFE06-9A82-4B53-8B84-F7D37910CCA6}" type="presOf" srcId="{23222841-89A2-4E9A-9123-6CADE62A3DBA}" destId="{2ED16EB0-D04F-46C0-965F-4B7CCBB7A870}" srcOrd="0" destOrd="0" presId="urn:microsoft.com/office/officeart/2018/2/layout/IconLabelList"/>
    <dgm:cxn modelId="{FBF6630D-DCFA-488B-9424-E06FD86B1C3C}" type="presOf" srcId="{E8E599E4-DA37-4212-B22C-E1FCD6B29D9C}" destId="{2D0C7536-AC48-4EBB-8C42-E45543E71768}" srcOrd="0" destOrd="0" presId="urn:microsoft.com/office/officeart/2018/2/layout/IconLabelList"/>
    <dgm:cxn modelId="{6C7C6527-3487-4D80-BC01-D00B21870A83}" srcId="{1F228ED7-57B9-493F-8256-C577DF64FCD7}" destId="{1259E3BA-43FA-49A7-996C-5C8C8D8C7A9E}" srcOrd="3" destOrd="0" parTransId="{73FF6DDA-41E8-40AA-AA5A-7D123DA78447}" sibTransId="{A293954F-5B91-4B97-8FE5-8F7C75C32060}"/>
    <dgm:cxn modelId="{C74FFF27-71AB-4305-883A-D7A121F22EBB}" type="presOf" srcId="{CEB709F3-80D4-470C-B91D-64BBBC4AC2D2}" destId="{EFE71DDE-DE92-47D0-9A0C-C6D790FABDB3}" srcOrd="0" destOrd="0" presId="urn:microsoft.com/office/officeart/2018/2/layout/IconLabelList"/>
    <dgm:cxn modelId="{99EACD2C-6A73-4C39-976C-2B5BD3A6BC6E}" srcId="{1F228ED7-57B9-493F-8256-C577DF64FCD7}" destId="{22CF08BA-49E7-4CEB-86A0-1AD3A992DE9E}" srcOrd="2" destOrd="0" parTransId="{F05A7A88-3015-4A80-A18A-E12FACF7AAB0}" sibTransId="{D891FC46-0537-4D3D-89CD-413C928682FD}"/>
    <dgm:cxn modelId="{A5C02F4E-3FC8-4662-8E79-387FFE461A64}" srcId="{1F228ED7-57B9-493F-8256-C577DF64FCD7}" destId="{23222841-89A2-4E9A-9123-6CADE62A3DBA}" srcOrd="1" destOrd="0" parTransId="{6B542087-42F5-4FAB-B66C-8862386217AF}" sibTransId="{370C91DD-D7E9-4608-BB3F-571A2D4830D6}"/>
    <dgm:cxn modelId="{C15F1A89-512E-4786-821E-2AC72EC05913}" srcId="{1F228ED7-57B9-493F-8256-C577DF64FCD7}" destId="{CEB709F3-80D4-470C-B91D-64BBBC4AC2D2}" srcOrd="0" destOrd="0" parTransId="{FDD5E3E0-BBC8-4CC8-BBA6-1B3E93D1E3D0}" sibTransId="{2365DE7C-F35A-47C7-BF19-A3E82FAD67A1}"/>
    <dgm:cxn modelId="{CA54B696-559C-4898-AB6E-7422D81AB761}" srcId="{1F228ED7-57B9-493F-8256-C577DF64FCD7}" destId="{E8E599E4-DA37-4212-B22C-E1FCD6B29D9C}" srcOrd="6" destOrd="0" parTransId="{9AB2FE9F-718D-4949-B758-8E7CEC02DD00}" sibTransId="{652E4ACC-0A57-4604-8AE4-B1CA6EC0680A}"/>
    <dgm:cxn modelId="{9D87AE98-BDE2-443F-9F84-652083973428}" srcId="{1F228ED7-57B9-493F-8256-C577DF64FCD7}" destId="{321DE6E6-1722-4A3C-B11C-6F6C28D3A11C}" srcOrd="5" destOrd="0" parTransId="{3E4B6C20-8BDC-4633-A326-96941315DE7F}" sibTransId="{83EA8E5B-D9DB-429D-ACB5-8C0B673808D4}"/>
    <dgm:cxn modelId="{E65C1F9E-43B2-47A2-B418-F2021B65D652}" type="presOf" srcId="{22CF08BA-49E7-4CEB-86A0-1AD3A992DE9E}" destId="{C1D61D4F-BA88-4F3E-B893-7ED42B5DFD6B}" srcOrd="0" destOrd="0" presId="urn:microsoft.com/office/officeart/2018/2/layout/IconLabelList"/>
    <dgm:cxn modelId="{CBFA41C9-68C2-475A-A69D-D1564A25FF35}" type="presOf" srcId="{1F228ED7-57B9-493F-8256-C577DF64FCD7}" destId="{49A06B0F-E192-4248-A273-18F160D7219D}" srcOrd="0" destOrd="0" presId="urn:microsoft.com/office/officeart/2018/2/layout/IconLabelList"/>
    <dgm:cxn modelId="{4610F4CF-492D-4D7B-B5DA-85B3E0FF534E}" srcId="{1F228ED7-57B9-493F-8256-C577DF64FCD7}" destId="{1B99AE3A-4DDE-4D60-BC59-C34308CF7D43}" srcOrd="4" destOrd="0" parTransId="{545CCA46-018A-4671-A352-7FAA6412D0D8}" sibTransId="{544F7F23-1225-4A39-93F0-224D732CAE42}"/>
    <dgm:cxn modelId="{21681EE4-26ED-4E3E-8AE6-0258E7E7BED9}" type="presOf" srcId="{321DE6E6-1722-4A3C-B11C-6F6C28D3A11C}" destId="{B50A2430-41D3-4C64-AF55-86AB50DC4BA8}" srcOrd="0" destOrd="0" presId="urn:microsoft.com/office/officeart/2018/2/layout/IconLabelList"/>
    <dgm:cxn modelId="{8DB04AE5-A951-42EB-B225-6AFCEC131462}" type="presOf" srcId="{1259E3BA-43FA-49A7-996C-5C8C8D8C7A9E}" destId="{05599F12-AA28-4193-AE81-B871B3E8EE19}" srcOrd="0" destOrd="0" presId="urn:microsoft.com/office/officeart/2018/2/layout/IconLabelList"/>
    <dgm:cxn modelId="{99C28AFE-B0E6-46AA-A7F5-C2B0FBE0A0EE}" type="presOf" srcId="{1B99AE3A-4DDE-4D60-BC59-C34308CF7D43}" destId="{20879BAF-F545-462D-8823-A89316D44553}" srcOrd="0" destOrd="0" presId="urn:microsoft.com/office/officeart/2018/2/layout/IconLabelList"/>
    <dgm:cxn modelId="{23424583-CF27-48ED-904B-1B5C299236A7}" type="presParOf" srcId="{49A06B0F-E192-4248-A273-18F160D7219D}" destId="{329F2837-7731-4CD0-BE36-AB389EAFD41C}" srcOrd="0" destOrd="0" presId="urn:microsoft.com/office/officeart/2018/2/layout/IconLabelList"/>
    <dgm:cxn modelId="{2EDD4657-1443-49A7-A3CE-F05188ADAD35}" type="presParOf" srcId="{329F2837-7731-4CD0-BE36-AB389EAFD41C}" destId="{B545FBF5-4204-49F6-9023-06A73BF69582}" srcOrd="0" destOrd="0" presId="urn:microsoft.com/office/officeart/2018/2/layout/IconLabelList"/>
    <dgm:cxn modelId="{211A7FD0-7A22-431B-AEBD-23D5AD5A58DC}" type="presParOf" srcId="{329F2837-7731-4CD0-BE36-AB389EAFD41C}" destId="{8D45BD45-11F4-478D-8D3F-082AC73C89C2}" srcOrd="1" destOrd="0" presId="urn:microsoft.com/office/officeart/2018/2/layout/IconLabelList"/>
    <dgm:cxn modelId="{D1538BC1-C1AC-48F7-88CD-95175BBE6566}" type="presParOf" srcId="{329F2837-7731-4CD0-BE36-AB389EAFD41C}" destId="{EFE71DDE-DE92-47D0-9A0C-C6D790FABDB3}" srcOrd="2" destOrd="0" presId="urn:microsoft.com/office/officeart/2018/2/layout/IconLabelList"/>
    <dgm:cxn modelId="{57C0A47F-8A12-40EF-8BC6-73D069693FF3}" type="presParOf" srcId="{49A06B0F-E192-4248-A273-18F160D7219D}" destId="{6DA99FDB-787F-428E-9764-E55D6FC8783C}" srcOrd="1" destOrd="0" presId="urn:microsoft.com/office/officeart/2018/2/layout/IconLabelList"/>
    <dgm:cxn modelId="{BC679116-DA73-4100-A2D8-8C7B7EE12C88}" type="presParOf" srcId="{49A06B0F-E192-4248-A273-18F160D7219D}" destId="{B680E3E4-DD6D-4BD7-A4BE-ECED17BB1235}" srcOrd="2" destOrd="0" presId="urn:microsoft.com/office/officeart/2018/2/layout/IconLabelList"/>
    <dgm:cxn modelId="{62C17976-28BF-41DE-A974-5B3B6A431024}" type="presParOf" srcId="{B680E3E4-DD6D-4BD7-A4BE-ECED17BB1235}" destId="{65312166-41DC-4AAF-B688-8CCF5E4AD89D}" srcOrd="0" destOrd="0" presId="urn:microsoft.com/office/officeart/2018/2/layout/IconLabelList"/>
    <dgm:cxn modelId="{572F25D6-A8A8-496D-A279-30BACADDD92F}" type="presParOf" srcId="{B680E3E4-DD6D-4BD7-A4BE-ECED17BB1235}" destId="{9B7A0407-6569-4F70-95F6-B973FC596A63}" srcOrd="1" destOrd="0" presId="urn:microsoft.com/office/officeart/2018/2/layout/IconLabelList"/>
    <dgm:cxn modelId="{1C191210-0272-4EBA-AACE-41C0263D7868}" type="presParOf" srcId="{B680E3E4-DD6D-4BD7-A4BE-ECED17BB1235}" destId="{2ED16EB0-D04F-46C0-965F-4B7CCBB7A870}" srcOrd="2" destOrd="0" presId="urn:microsoft.com/office/officeart/2018/2/layout/IconLabelList"/>
    <dgm:cxn modelId="{CF03523C-48CD-4DE2-BE52-25F892445129}" type="presParOf" srcId="{49A06B0F-E192-4248-A273-18F160D7219D}" destId="{930B7FCE-3E47-4296-B6C5-1A1EC89E3CE2}" srcOrd="3" destOrd="0" presId="urn:microsoft.com/office/officeart/2018/2/layout/IconLabelList"/>
    <dgm:cxn modelId="{2ACAB9B1-232C-48D6-B0B7-6FEF16588FD1}" type="presParOf" srcId="{49A06B0F-E192-4248-A273-18F160D7219D}" destId="{BFC75F8B-D8F0-450E-AA59-3E79F83C96B2}" srcOrd="4" destOrd="0" presId="urn:microsoft.com/office/officeart/2018/2/layout/IconLabelList"/>
    <dgm:cxn modelId="{0F72F868-3EF9-46F8-94F3-4F56D09E04FA}" type="presParOf" srcId="{BFC75F8B-D8F0-450E-AA59-3E79F83C96B2}" destId="{B57466D0-1706-468B-B641-8B6034369946}" srcOrd="0" destOrd="0" presId="urn:microsoft.com/office/officeart/2018/2/layout/IconLabelList"/>
    <dgm:cxn modelId="{0EC5D6C4-5D56-4541-9973-6288F0F9EB8A}" type="presParOf" srcId="{BFC75F8B-D8F0-450E-AA59-3E79F83C96B2}" destId="{E8D58845-222E-4270-9FE4-BD3FDDBB6555}" srcOrd="1" destOrd="0" presId="urn:microsoft.com/office/officeart/2018/2/layout/IconLabelList"/>
    <dgm:cxn modelId="{A11D41DA-994E-4D00-8ED9-419259FF2ECA}" type="presParOf" srcId="{BFC75F8B-D8F0-450E-AA59-3E79F83C96B2}" destId="{C1D61D4F-BA88-4F3E-B893-7ED42B5DFD6B}" srcOrd="2" destOrd="0" presId="urn:microsoft.com/office/officeart/2018/2/layout/IconLabelList"/>
    <dgm:cxn modelId="{D5FBE4DC-1050-4A69-B5DF-92BA666DDEB0}" type="presParOf" srcId="{49A06B0F-E192-4248-A273-18F160D7219D}" destId="{6BC34E69-B08C-49E4-A674-938E98D1075F}" srcOrd="5" destOrd="0" presId="urn:microsoft.com/office/officeart/2018/2/layout/IconLabelList"/>
    <dgm:cxn modelId="{0E03FCDC-C037-4399-8841-2730DA38BC94}" type="presParOf" srcId="{49A06B0F-E192-4248-A273-18F160D7219D}" destId="{B78DB42E-E291-4BD2-8A4F-60ADBA9C5425}" srcOrd="6" destOrd="0" presId="urn:microsoft.com/office/officeart/2018/2/layout/IconLabelList"/>
    <dgm:cxn modelId="{E1612230-9450-467F-B8A6-0AD233748C96}" type="presParOf" srcId="{B78DB42E-E291-4BD2-8A4F-60ADBA9C5425}" destId="{F0146419-2DC6-4CE5-A52A-651C39E0A47D}" srcOrd="0" destOrd="0" presId="urn:microsoft.com/office/officeart/2018/2/layout/IconLabelList"/>
    <dgm:cxn modelId="{0BCCB31D-43DB-4691-B0E5-6C72292049F1}" type="presParOf" srcId="{B78DB42E-E291-4BD2-8A4F-60ADBA9C5425}" destId="{7DA9CC12-A767-4664-8472-1EA54A4FD7A5}" srcOrd="1" destOrd="0" presId="urn:microsoft.com/office/officeart/2018/2/layout/IconLabelList"/>
    <dgm:cxn modelId="{A688E370-6AEC-430B-94D8-F3AE9E8D60EB}" type="presParOf" srcId="{B78DB42E-E291-4BD2-8A4F-60ADBA9C5425}" destId="{05599F12-AA28-4193-AE81-B871B3E8EE19}" srcOrd="2" destOrd="0" presId="urn:microsoft.com/office/officeart/2018/2/layout/IconLabelList"/>
    <dgm:cxn modelId="{627E8982-7595-4F68-8314-E413700105D0}" type="presParOf" srcId="{49A06B0F-E192-4248-A273-18F160D7219D}" destId="{1879943F-B040-454A-9430-7A27D43E486A}" srcOrd="7" destOrd="0" presId="urn:microsoft.com/office/officeart/2018/2/layout/IconLabelList"/>
    <dgm:cxn modelId="{3A171B2B-9588-404F-A9A4-A5D203E00686}" type="presParOf" srcId="{49A06B0F-E192-4248-A273-18F160D7219D}" destId="{52917986-D6B7-424E-A291-A4C58B38EFAF}" srcOrd="8" destOrd="0" presId="urn:microsoft.com/office/officeart/2018/2/layout/IconLabelList"/>
    <dgm:cxn modelId="{096D4765-9EDB-44C4-997E-52F82597285C}" type="presParOf" srcId="{52917986-D6B7-424E-A291-A4C58B38EFAF}" destId="{D2DA79F0-4231-4D82-B7B3-017D3118E3D0}" srcOrd="0" destOrd="0" presId="urn:microsoft.com/office/officeart/2018/2/layout/IconLabelList"/>
    <dgm:cxn modelId="{A96097FE-D20C-4089-90AF-F6DDF95F8028}" type="presParOf" srcId="{52917986-D6B7-424E-A291-A4C58B38EFAF}" destId="{B7E7C510-DE88-4571-A490-68620A15B997}" srcOrd="1" destOrd="0" presId="urn:microsoft.com/office/officeart/2018/2/layout/IconLabelList"/>
    <dgm:cxn modelId="{6D2EB9E1-0938-4B6D-A17B-BDEA4E0F7B65}" type="presParOf" srcId="{52917986-D6B7-424E-A291-A4C58B38EFAF}" destId="{20879BAF-F545-462D-8823-A89316D44553}" srcOrd="2" destOrd="0" presId="urn:microsoft.com/office/officeart/2018/2/layout/IconLabelList"/>
    <dgm:cxn modelId="{C87FAA8D-CC91-496C-9972-E81C92FBF653}" type="presParOf" srcId="{49A06B0F-E192-4248-A273-18F160D7219D}" destId="{C6BDE78C-EC24-48B2-A914-3593A155A43F}" srcOrd="9" destOrd="0" presId="urn:microsoft.com/office/officeart/2018/2/layout/IconLabelList"/>
    <dgm:cxn modelId="{3E8E81B0-4F3C-4324-936D-BDEC6C0A7A36}" type="presParOf" srcId="{49A06B0F-E192-4248-A273-18F160D7219D}" destId="{B49C2395-6CD3-48D1-A394-89E4B0C1468F}" srcOrd="10" destOrd="0" presId="urn:microsoft.com/office/officeart/2018/2/layout/IconLabelList"/>
    <dgm:cxn modelId="{27244776-FD01-4089-A9E0-49C277925807}" type="presParOf" srcId="{B49C2395-6CD3-48D1-A394-89E4B0C1468F}" destId="{DE78E297-3101-4F23-8355-F091674EAE2E}" srcOrd="0" destOrd="0" presId="urn:microsoft.com/office/officeart/2018/2/layout/IconLabelList"/>
    <dgm:cxn modelId="{8E8C5DA8-5F1C-4932-BA3C-E80DDE1AA04B}" type="presParOf" srcId="{B49C2395-6CD3-48D1-A394-89E4B0C1468F}" destId="{DB2D22AF-F999-4C99-8D03-96F338F8494C}" srcOrd="1" destOrd="0" presId="urn:microsoft.com/office/officeart/2018/2/layout/IconLabelList"/>
    <dgm:cxn modelId="{4CF9857F-A026-4069-8B44-262D5D8FBE05}" type="presParOf" srcId="{B49C2395-6CD3-48D1-A394-89E4B0C1468F}" destId="{B50A2430-41D3-4C64-AF55-86AB50DC4BA8}" srcOrd="2" destOrd="0" presId="urn:microsoft.com/office/officeart/2018/2/layout/IconLabelList"/>
    <dgm:cxn modelId="{2119BE30-3F06-4640-BB90-C1A055311975}" type="presParOf" srcId="{49A06B0F-E192-4248-A273-18F160D7219D}" destId="{C2BED95F-4F3C-44A2-9559-F155D65DD94C}" srcOrd="11" destOrd="0" presId="urn:microsoft.com/office/officeart/2018/2/layout/IconLabelList"/>
    <dgm:cxn modelId="{8274E17D-C972-43FF-9B71-9756A74456DC}" type="presParOf" srcId="{49A06B0F-E192-4248-A273-18F160D7219D}" destId="{58828897-F964-4EA0-B1EB-B40276F54946}" srcOrd="12" destOrd="0" presId="urn:microsoft.com/office/officeart/2018/2/layout/IconLabelList"/>
    <dgm:cxn modelId="{61871221-B2E3-47F7-9A9A-473A044E67CB}" type="presParOf" srcId="{58828897-F964-4EA0-B1EB-B40276F54946}" destId="{8C551AFA-0048-4E2C-8F07-DC0B359FDD5B}" srcOrd="0" destOrd="0" presId="urn:microsoft.com/office/officeart/2018/2/layout/IconLabelList"/>
    <dgm:cxn modelId="{00551CA8-03B8-4A0E-B530-B417C823A363}" type="presParOf" srcId="{58828897-F964-4EA0-B1EB-B40276F54946}" destId="{7DBB532B-F63B-45F2-B572-E8AB5BFC1BCF}" srcOrd="1" destOrd="0" presId="urn:microsoft.com/office/officeart/2018/2/layout/IconLabelList"/>
    <dgm:cxn modelId="{9AE53122-D550-485D-95BB-04FFC7C09E7E}" type="presParOf" srcId="{58828897-F964-4EA0-B1EB-B40276F54946}" destId="{2D0C7536-AC48-4EBB-8C42-E45543E717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FBF5-4204-49F6-9023-06A73BF69582}">
      <dsp:nvSpPr>
        <dsp:cNvPr id="0" name=""/>
        <dsp:cNvSpPr/>
      </dsp:nvSpPr>
      <dsp:spPr>
        <a:xfrm>
          <a:off x="965166" y="502995"/>
          <a:ext cx="768867" cy="768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71DDE-DE92-47D0-9A0C-C6D790FABDB3}">
      <dsp:nvSpPr>
        <dsp:cNvPr id="0" name=""/>
        <dsp:cNvSpPr/>
      </dsp:nvSpPr>
      <dsp:spPr>
        <a:xfrm>
          <a:off x="495303" y="1579268"/>
          <a:ext cx="1708593" cy="7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495303" y="1579268"/>
        <a:ext cx="1708593" cy="768867"/>
      </dsp:txXfrm>
    </dsp:sp>
    <dsp:sp modelId="{65312166-41DC-4AAF-B688-8CCF5E4AD89D}">
      <dsp:nvSpPr>
        <dsp:cNvPr id="0" name=""/>
        <dsp:cNvSpPr/>
      </dsp:nvSpPr>
      <dsp:spPr>
        <a:xfrm>
          <a:off x="2972764" y="502995"/>
          <a:ext cx="768867" cy="768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16EB0-D04F-46C0-965F-4B7CCBB7A870}">
      <dsp:nvSpPr>
        <dsp:cNvPr id="0" name=""/>
        <dsp:cNvSpPr/>
      </dsp:nvSpPr>
      <dsp:spPr>
        <a:xfrm>
          <a:off x="2502900" y="1579268"/>
          <a:ext cx="1708593" cy="7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Objectives</a:t>
          </a:r>
        </a:p>
      </dsp:txBody>
      <dsp:txXfrm>
        <a:off x="2502900" y="1579268"/>
        <a:ext cx="1708593" cy="768867"/>
      </dsp:txXfrm>
    </dsp:sp>
    <dsp:sp modelId="{B57466D0-1706-468B-B641-8B6034369946}">
      <dsp:nvSpPr>
        <dsp:cNvPr id="0" name=""/>
        <dsp:cNvSpPr/>
      </dsp:nvSpPr>
      <dsp:spPr>
        <a:xfrm>
          <a:off x="4980361" y="502995"/>
          <a:ext cx="768867" cy="768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61D4F-BA88-4F3E-B893-7ED42B5DFD6B}">
      <dsp:nvSpPr>
        <dsp:cNvPr id="0" name=""/>
        <dsp:cNvSpPr/>
      </dsp:nvSpPr>
      <dsp:spPr>
        <a:xfrm>
          <a:off x="4510498" y="1579268"/>
          <a:ext cx="1708593" cy="7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Literature review</a:t>
          </a:r>
        </a:p>
      </dsp:txBody>
      <dsp:txXfrm>
        <a:off x="4510498" y="1579268"/>
        <a:ext cx="1708593" cy="768867"/>
      </dsp:txXfrm>
    </dsp:sp>
    <dsp:sp modelId="{F0146419-2DC6-4CE5-A52A-651C39E0A47D}">
      <dsp:nvSpPr>
        <dsp:cNvPr id="0" name=""/>
        <dsp:cNvSpPr/>
      </dsp:nvSpPr>
      <dsp:spPr>
        <a:xfrm>
          <a:off x="7190829" y="502995"/>
          <a:ext cx="768867" cy="768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99F12-AA28-4193-AE81-B871B3E8EE19}">
      <dsp:nvSpPr>
        <dsp:cNvPr id="0" name=""/>
        <dsp:cNvSpPr/>
      </dsp:nvSpPr>
      <dsp:spPr>
        <a:xfrm>
          <a:off x="6518096" y="1579268"/>
          <a:ext cx="2114333" cy="7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Methodology</a:t>
          </a:r>
        </a:p>
      </dsp:txBody>
      <dsp:txXfrm>
        <a:off x="6518096" y="1579268"/>
        <a:ext cx="2114333" cy="768867"/>
      </dsp:txXfrm>
    </dsp:sp>
    <dsp:sp modelId="{D2DA79F0-4231-4D82-B7B3-017D3118E3D0}">
      <dsp:nvSpPr>
        <dsp:cNvPr id="0" name=""/>
        <dsp:cNvSpPr/>
      </dsp:nvSpPr>
      <dsp:spPr>
        <a:xfrm>
          <a:off x="2171835" y="2775283"/>
          <a:ext cx="768867" cy="7688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79BAF-F545-462D-8823-A89316D44553}">
      <dsp:nvSpPr>
        <dsp:cNvPr id="0" name=""/>
        <dsp:cNvSpPr/>
      </dsp:nvSpPr>
      <dsp:spPr>
        <a:xfrm>
          <a:off x="1701971" y="3851556"/>
          <a:ext cx="1708593" cy="7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</a:t>
          </a:r>
          <a:r>
            <a:rPr lang="en-US" sz="2400" i="0" kern="1200" dirty="0"/>
            <a:t> </a:t>
          </a: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plan</a:t>
          </a:r>
        </a:p>
      </dsp:txBody>
      <dsp:txXfrm>
        <a:off x="1701971" y="3851556"/>
        <a:ext cx="1708593" cy="768867"/>
      </dsp:txXfrm>
    </dsp:sp>
    <dsp:sp modelId="{DE78E297-3101-4F23-8355-F091674EAE2E}">
      <dsp:nvSpPr>
        <dsp:cNvPr id="0" name=""/>
        <dsp:cNvSpPr/>
      </dsp:nvSpPr>
      <dsp:spPr>
        <a:xfrm>
          <a:off x="4179432" y="2775283"/>
          <a:ext cx="768867" cy="7688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A2430-41D3-4C64-AF55-86AB50DC4BA8}">
      <dsp:nvSpPr>
        <dsp:cNvPr id="0" name=""/>
        <dsp:cNvSpPr/>
      </dsp:nvSpPr>
      <dsp:spPr>
        <a:xfrm>
          <a:off x="3709569" y="3851556"/>
          <a:ext cx="1708593" cy="7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Expected</a:t>
          </a:r>
          <a:r>
            <a:rPr lang="en-US" sz="2400" i="0" kern="1200" dirty="0"/>
            <a:t> </a:t>
          </a: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results</a:t>
          </a:r>
        </a:p>
      </dsp:txBody>
      <dsp:txXfrm>
        <a:off x="3709569" y="3851556"/>
        <a:ext cx="1708593" cy="768867"/>
      </dsp:txXfrm>
    </dsp:sp>
    <dsp:sp modelId="{8C551AFA-0048-4E2C-8F07-DC0B359FDD5B}">
      <dsp:nvSpPr>
        <dsp:cNvPr id="0" name=""/>
        <dsp:cNvSpPr/>
      </dsp:nvSpPr>
      <dsp:spPr>
        <a:xfrm>
          <a:off x="6187030" y="2775283"/>
          <a:ext cx="768867" cy="76886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C7536-AC48-4EBB-8C42-E45543E71768}">
      <dsp:nvSpPr>
        <dsp:cNvPr id="0" name=""/>
        <dsp:cNvSpPr/>
      </dsp:nvSpPr>
      <dsp:spPr>
        <a:xfrm>
          <a:off x="5717167" y="3851556"/>
          <a:ext cx="1708593" cy="7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Current</a:t>
          </a:r>
          <a:r>
            <a:rPr lang="en-US" sz="2400" i="0" kern="1200" dirty="0"/>
            <a:t> </a:t>
          </a:r>
          <a:r>
            <a:rPr lang="en-US" sz="27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Status</a:t>
          </a:r>
          <a:r>
            <a:rPr lang="en-US" sz="2400" b="0" i="0" kern="1200" dirty="0"/>
            <a:t> </a:t>
          </a:r>
          <a:endParaRPr lang="en-US" sz="2400" kern="1200" dirty="0"/>
        </a:p>
      </dsp:txBody>
      <dsp:txXfrm>
        <a:off x="5717167" y="3851556"/>
        <a:ext cx="1708593" cy="768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83F3D3D-9E7A-BA8F-B578-41FAA881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9E3DC65B-22B3-A570-B2D0-79C35621A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5BD5F26-715C-1D80-CF38-EB479B6FB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5F102C06-B491-134D-2AC9-B3603D5106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564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D01ADA6-F54B-301B-4816-BA15AA12C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B1CB4DE-511C-09E6-46E2-105A0507D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668B2135-8F6D-B2EB-8846-70F770EBC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14590B97-B6D4-C428-AD61-1C49ABC33E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38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ED8D587-D9DB-1FFE-7CB1-2CB771753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1811024-9107-AB20-181A-938B3DA95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47BF89B-E26E-A765-45C9-98DF2B6F9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1033A4A3-C473-57D8-4257-51A96FF6F4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17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25F8798-F622-357F-3912-225935AD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CAAC453-B1F6-40F1-7C26-0B49C25A3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AE4A90EC-378E-A7A8-B727-C10406531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86B2FC21-2EA0-7C13-C5F1-93E65DA30D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1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39B4F08-4216-3262-C62C-C92E8159C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4427333-395B-B351-5342-89213C7FB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9C3A176-F70E-67CB-339C-98AD168ED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AA7BD833-BB13-3B02-3766-A37FAAF917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D040F3B-76A4-8025-C1E6-80F1A0D1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A434C041-0450-2DDB-DABD-5ED3E9FAD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1723462-D668-E659-E846-3780DB076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A2C308F5-608F-956D-9BB2-1C6284D69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25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7D5B38F-BBF2-BC4A-8AB3-BFA311D6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C7A2315-96A8-D2FF-B4A9-E0A303972C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4B76E25-18FC-161C-EA5D-84E9AE0C3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7FC642A-BADD-CB8E-D5D8-9A08622B78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3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FE1989A-BE13-4987-7E99-307FB31B2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86659568-04A2-DC20-702B-22DC0230B6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CFA800F-0584-DBAE-670E-823D6B98D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83CE0155-D782-64FA-ADD4-EF1798BC3D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388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1035BE8-2F6A-F5E7-B861-242E5532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6D7C4427-6BA4-B7EA-29D8-886C79A50F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116AE4E-EB28-0533-AED4-7D49215A9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F5D62FBF-B3F9-6DB9-EAEA-F8B66628F4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58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BD7915D-D552-12E7-AFEF-052DB3A8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FCB79AB4-7510-6AAC-A8BF-69A87869F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D284E900-514B-1D0C-E735-D968734D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7BCEC37-0791-EC10-CC4A-1E8BE4D91B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FAA9F90-C462-6502-7DF3-80D6DA71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C594E723-3955-9B32-9162-682919475E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5C3FE0F-D1E5-9A6C-E218-C8CF57AB0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1C44C74-09E3-3C43-0259-654193495F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966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7E39EF7-E2C8-4BF2-FD3B-BE61633C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ACD6FF2F-2D48-28C5-CF74-9D6BE9B34F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083E7B4F-FF0C-4168-4BD6-D4DE5FA4B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CC2224CF-5367-3425-6828-A9E379854F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447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7922-C58A-4D6E-594E-43D5F6A2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96F4B-6556-9C2A-EB6F-63BB72F6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0E8-9289-15C3-3FC5-A428E1AA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510-93D9-4890-B24A-A2B8B026D754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F936-7A00-032F-DDF2-F80BEEEE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21AB-94B3-898A-AEA2-04019CEC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2340-489D-477E-B7FE-4D52643BB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E6B-AF5B-63BF-5743-B20E5012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E6799-8253-8C1A-95F1-D153B08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510-93D9-4890-B24A-A2B8B026D754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6FB7-8321-722F-5643-6F21AEC1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61ED4-38CE-7487-F82C-48A41097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2340-489D-477E-B7FE-4D52643BB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3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818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724023" y="88459"/>
            <a:ext cx="68980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SAINTGITS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OF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(AUTONOMOUS)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73274" y="-1"/>
            <a:ext cx="1152525" cy="12669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98" y="88459"/>
            <a:ext cx="956075" cy="10900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769838" y="2529299"/>
            <a:ext cx="8652323" cy="179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20CSD302 Mini Project</a:t>
            </a:r>
            <a:br>
              <a:rPr lang="en-US" sz="4000" b="1" dirty="0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  <a:endParaRPr sz="4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7B71680E-F999-CD54-4817-9A82C429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B40991EA-E8FE-E487-CA35-DB23047748CC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10C833-730A-DD7A-AC2A-1096434A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433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  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4C917FCD-8DAA-0F5F-9E8F-617FC1234D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0A83BE-841E-1528-D22E-3D8D25E3E8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9" t="2963" r="700" b="3492"/>
          <a:stretch/>
        </p:blipFill>
        <p:spPr>
          <a:xfrm>
            <a:off x="300355" y="1588168"/>
            <a:ext cx="11591290" cy="37177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456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2799231D-194F-4E19-9EBB-0BD4B252F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5CBB3C40-87FE-6DF2-2A44-21A9FC9AE9E8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E8BD2-F3A8-8C80-483B-69FB156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46816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1E041-656B-181A-26A4-8611FC20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The </a:t>
            </a:r>
            <a:r>
              <a:rPr lang="en-US" sz="27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OrderByte</a:t>
            </a: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is designed to decrease waiting periods and minimize canteen crowding by permitting users to preorder their meals and make payments online.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This system will enhance the canteen's operational efficiency by allowing the staff to prepare meals according to the preorders, thus, ensuring punctual and well-organized food service.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 By facilitating advance bookings, the system guarantees the availability of preferred meals for end-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.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659A710B-F73C-FAE2-1868-F7E8B00351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72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1FCAE1D-7832-7C14-4050-D965A4FDB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92A73A87-80B7-B612-47F3-28CE394ACA7B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63C823-5A59-E7E3-95F8-3E8C02C4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702977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cs typeface="Times New Roman"/>
                <a:sym typeface="Times New Roman"/>
              </a:rPr>
              <a:t>Current </a:t>
            </a:r>
            <a:r>
              <a:rPr lang="en-IN" sz="4400" b="1" dirty="0">
                <a:latin typeface="Times New Roman"/>
                <a:cs typeface="Times New Roman"/>
                <a:sym typeface="Times New Roman"/>
              </a:rPr>
              <a:t>Status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1AA68-5F2E-03C9-1184-4B003FFE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Review and UI/UX design planning.</a:t>
            </a: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EB861E16-40AC-8D70-958A-0850CC187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72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F3F84E8-09A3-56F6-D755-46FB21ACA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94100764-73FC-5428-E020-D21D7E0EEE50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4AFB9-012D-1E08-725A-0AC3E98D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2757754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E65-15A8-7601-8844-5657000F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Lalitha V., Magesh K., et al., "E-Canteen Management System," IC3IoT, IEEE, vol. 15, no. 4, pp. 45-50, Aug. 2022.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 X., Li Y., Wang J., "Nutrition Ordering System,"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SmartTech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IEEE, vol. 9, no. 2, pp. 20-25, Feb. 2020.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R.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Ardiansyah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F. Kusuma, I. S.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Gumelar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Mentari, "Website-Based Food Booking System,"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TechXplore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IEEE, vol. 12, no. 3, pp. 31-40, Mar. 2021.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Avhad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P.,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Bhanushali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H., Bhatt K., Rathod M., "Canteen Automation System," Int. J.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IEEE, vol. 7, no. 1, pp. 12-19, Jan. 2022.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Gosalia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Dhande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S.,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Naiksatam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"MERN-Based Canteen Management System," IoT &amp; Cloud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IEEE, vol. 13, no. 4, pp. 56-62, Dec. 2020.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659730FA-2CF7-7ACD-51B4-71674E73B0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43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3702024-0EFF-882E-4CAF-947DFA39D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>
            <a:extLst>
              <a:ext uri="{FF2B5EF4-FFF2-40B4-BE49-F238E27FC236}">
                <a16:creationId xmlns:a16="http://schemas.microsoft.com/office/drawing/2014/main" id="{AF165313-45F6-CBE7-4203-FCA0E0AEEB4B}"/>
              </a:ext>
            </a:extLst>
          </p:cNvPr>
          <p:cNvSpPr txBox="1"/>
          <p:nvPr/>
        </p:nvSpPr>
        <p:spPr>
          <a:xfrm>
            <a:off x="1724023" y="88459"/>
            <a:ext cx="68980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SAINTGITS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OF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(AUTONOMOUS)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E9E071CB-6CB3-3124-45F9-5845B3B2C3F8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4299584D-138F-969C-98AC-D66E40971034}"/>
              </a:ext>
            </a:extLst>
          </p:cNvPr>
          <p:cNvSpPr/>
          <p:nvPr/>
        </p:nvSpPr>
        <p:spPr>
          <a:xfrm>
            <a:off x="473274" y="-1"/>
            <a:ext cx="1152525" cy="12669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>
            <a:extLst>
              <a:ext uri="{FF2B5EF4-FFF2-40B4-BE49-F238E27FC236}">
                <a16:creationId xmlns:a16="http://schemas.microsoft.com/office/drawing/2014/main" id="{07120006-C29C-6319-7387-6FE01DAFD9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98" y="88459"/>
            <a:ext cx="956075" cy="109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473274" y="3882145"/>
            <a:ext cx="398495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Supervisor</a:t>
            </a:r>
            <a:endParaRPr sz="2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Name: Er.Thomas Joseph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Designation: Assistant Professor</a:t>
            </a: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ctrTitle"/>
          </p:nvPr>
        </p:nvSpPr>
        <p:spPr>
          <a:xfrm>
            <a:off x="194550" y="1798484"/>
            <a:ext cx="11802900" cy="177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Area</a:t>
            </a:r>
            <a:r>
              <a:rPr lang="en-US" sz="3600" b="1" dirty="0">
                <a:latin typeface="Gill Sans"/>
                <a:ea typeface="Gill Sans"/>
                <a:cs typeface="Gill Sans"/>
                <a:sym typeface="Gill Sans"/>
              </a:rPr>
              <a:t>	: </a:t>
            </a:r>
            <a:r>
              <a:rPr lang="en-US" sz="3600" b="1" dirty="0">
                <a:latin typeface="Times New Roman"/>
                <a:ea typeface="Gill Sans"/>
                <a:cs typeface="Times New Roman"/>
                <a:sym typeface="Times New Roman"/>
              </a:rPr>
              <a:t>Web Development</a:t>
            </a:r>
            <a:br>
              <a:rPr lang="en-US" sz="3600" b="1" dirty="0">
                <a:latin typeface="Times New Roman"/>
                <a:ea typeface="Gill Sans"/>
                <a:cs typeface="Times New Roman"/>
                <a:sym typeface="Times New Roman"/>
              </a:rPr>
            </a:b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Topic    : </a:t>
            </a:r>
            <a:r>
              <a:rPr lang="en-US" sz="3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OrderByte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7250863" y="3802072"/>
            <a:ext cx="314658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</a:p>
          <a:p>
            <a:pPr>
              <a:buSzPts val="2800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Merlyn Mary Stephen - 23</a:t>
            </a:r>
          </a:p>
          <a:p>
            <a:pPr>
              <a:buSzPts val="2800"/>
            </a:pP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Rinny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 Anna Thomas - 41</a:t>
            </a:r>
          </a:p>
          <a:p>
            <a:pPr>
              <a:buSzPts val="2800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Shalin Ann Thomas - 53</a:t>
            </a:r>
          </a:p>
          <a:p>
            <a:pPr>
              <a:buSzPts val="2800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Sneha Mariam Samuel - 61</a:t>
            </a: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0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8E0D7292-19B5-FCD4-FE9D-308E9A58B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2C7E9214-FEE9-5F4A-612E-ABC34BD75313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1F2BBB-7B99-D4E5-7D41-6418DAB1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7885" cy="703387"/>
          </a:xfrm>
        </p:spPr>
        <p:txBody>
          <a:bodyPr>
            <a:normAutofit fontScale="90000"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lang="en-US" dirty="0"/>
          </a:p>
        </p:txBody>
      </p:sp>
      <p:pic>
        <p:nvPicPr>
          <p:cNvPr id="141" name="Google Shape;141;p18" descr="A logo with a red and blue circle and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Text Placeholder 4">
            <a:extLst>
              <a:ext uri="{FF2B5EF4-FFF2-40B4-BE49-F238E27FC236}">
                <a16:creationId xmlns:a16="http://schemas.microsoft.com/office/drawing/2014/main" id="{147FE3A2-D94E-DD46-9322-08F18A170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138777"/>
              </p:ext>
            </p:extLst>
          </p:nvPr>
        </p:nvGraphicFramePr>
        <p:xfrm>
          <a:off x="1532133" y="1176391"/>
          <a:ext cx="9127733" cy="5123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23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E29B5098-245A-AB01-A15F-C68B0C09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22EB173E-EBA6-FFFF-DA8C-E68088620E7E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E7EAAC-4E23-5E89-D3AF-A813B37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4886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73702-8B5A-425B-EC29-83D0C8DD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76391"/>
            <a:ext cx="10972800" cy="5123419"/>
          </a:xfrm>
        </p:spPr>
        <p:txBody>
          <a:bodyPr>
            <a:norm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OrderByte</a:t>
            </a: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is a web-based platform designed to: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indent="-457200" algn="just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Allow end users to preorder meals and make payments online, ensuring their selected meals are reserved and ready for collection.  </a:t>
            </a:r>
          </a:p>
          <a:p>
            <a:pPr indent="-457200" algn="just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Enhance the food service experience by eliminating the need to wait in long queues, making the process more efficient and convenient.</a:t>
            </a:r>
            <a:endParaRPr lang="en-US" sz="2700" dirty="0"/>
          </a:p>
        </p:txBody>
      </p:sp>
      <p:pic>
        <p:nvPicPr>
          <p:cNvPr id="2" name="Google Shape;141;p18">
            <a:extLst>
              <a:ext uri="{FF2B5EF4-FFF2-40B4-BE49-F238E27FC236}">
                <a16:creationId xmlns:a16="http://schemas.microsoft.com/office/drawing/2014/main" id="{8CFE691B-6721-0A21-204E-1E94566FC1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22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0313C2FD-2255-881C-E5CF-9F454A4B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AF83B088-E484-7B79-6FFB-A1324C4EBCFE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7609E-E4E0-C817-4029-302552DB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562546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BCF5-17AC-08CD-11D5-4AB01579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rmAutofit/>
          </a:bodyPr>
          <a:lstStyle/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Reduce Canteen Congestion and Decrease Waiting Times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by implementing a system for preordering and online payments.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Ensure Meal Availability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for end users through advanced prebooking options.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Provide a User-Friendly Online Ordering Platform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for seamless meal selection and payment.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Enhance Canteen Service Efficiency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by enabling staff to prepare meals ahead of time.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Offer Support to Parents and Visitors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with an effortless meal ordering process during college visits.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Encourage the Adoption of Digital Payment Solutions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optimize the ordering and payment system.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6B2C1AE2-CEA6-0477-E3B2-15F4417F12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3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323F35D-CC77-61C4-B86B-59A634EAA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91E745D9-D2A2-D53C-B1EB-8EE62529A51D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35D432-ADC4-D949-734C-F217DDEE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5733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01BFA0B9-4B88-4B08-2DAA-37A9749026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/>
          <p:cNvGraphicFramePr/>
          <p:nvPr>
            <p:extLst>
              <p:ext uri="{D42A27DB-BD31-4B8C-83A1-F6EECF244321}">
                <p14:modId xmlns:p14="http://schemas.microsoft.com/office/powerpoint/2010/main" val="4115381023"/>
              </p:ext>
            </p:extLst>
          </p:nvPr>
        </p:nvGraphicFramePr>
        <p:xfrm>
          <a:off x="230989" y="1290941"/>
          <a:ext cx="11837250" cy="4257104"/>
        </p:xfrm>
        <a:graphic>
          <a:graphicData uri="http://schemas.openxmlformats.org/drawingml/2006/table">
            <a:tbl>
              <a:tblPr firstRow="1" bandRow="1">
                <a:tableStyleId>{94D55E54-D0F0-4B8D-A55E-C5EE26647451}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6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Sl.No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Authors &amp; Publications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Techniques Used and Observations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07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E-Canteen Management System based on Web Application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Lalitha V., Magesh K.,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Selvanarayanan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A.,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Keertheshwaran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G.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a web-based canteen management application.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operational efficiency by streamlining order processing and transaction management.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manual errors and waiting times in canteen queues.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7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The Design of Nutrition Ordering System without Queuing in the College Canteen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Zhang X., Li Y., Wang J.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a nutrition-focused food ordering system.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Aims to minimize queuing issues in college canteens.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an advanced web interface that allows students to customize their meal options based on nutritional requirements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0658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00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38093B57-0CF6-5B9D-2C5A-375209D7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A107C711-19BF-1568-4BD8-D4CE4F510C71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4C3923-A652-3323-BAB1-49EB0121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5733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58D0D1A0-BA6F-9E07-D852-FB259805C6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>
            <a:extLst>
              <a:ext uri="{FF2B5EF4-FFF2-40B4-BE49-F238E27FC236}">
                <a16:creationId xmlns:a16="http://schemas.microsoft.com/office/drawing/2014/main" id="{D5D6C585-07F6-D98F-DC39-1B4288F84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28977"/>
              </p:ext>
            </p:extLst>
          </p:nvPr>
        </p:nvGraphicFramePr>
        <p:xfrm>
          <a:off x="230989" y="1290941"/>
          <a:ext cx="11837250" cy="4626974"/>
        </p:xfrm>
        <a:graphic>
          <a:graphicData uri="http://schemas.openxmlformats.org/drawingml/2006/table">
            <a:tbl>
              <a:tblPr firstRow="1" bandRow="1">
                <a:tableStyleId>{94D55E54-D0F0-4B8D-A55E-C5EE26647451}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52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Sl.No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Authors &amp; Publications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Techniques Used and Observations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35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The Website-Based Food Booking System Equipped with Real-Time Booking Status to Address Queuing Issues at Restaurants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M. R. Ardiansyah, J. F. Kusuma, I. S. Gumelar, M. Mentari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a real-time booking system for food orders.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to address excessive queuing at restaurants, adaptable for canteen management.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live booking status updates to ensure users know the availability of dishes.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09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Canteen Automation System with Payment Gateway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Avhad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P.,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Bhanushali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H., Bhatt K., Rathod M.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canteen management with automated payment systems.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integration with online payment gateways for seamless transactions.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Aims to enhance customer convenience and reduce the scope for manual billing errors.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0658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7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E5DBBDCB-DEC8-C885-1D5B-86CA7BE8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3F7D5650-C8B3-8BD1-E1D5-0665CFCDDF48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67BBC-B1F9-E7D8-8AC8-0580B6A8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5733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F2BABA2F-D696-D16B-C57B-F1BF1C50CB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>
            <a:extLst>
              <a:ext uri="{FF2B5EF4-FFF2-40B4-BE49-F238E27FC236}">
                <a16:creationId xmlns:a16="http://schemas.microsoft.com/office/drawing/2014/main" id="{417EBF73-8B87-9999-7D99-E7372EF9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480372"/>
              </p:ext>
            </p:extLst>
          </p:nvPr>
        </p:nvGraphicFramePr>
        <p:xfrm>
          <a:off x="230989" y="1290941"/>
          <a:ext cx="11837250" cy="3239962"/>
        </p:xfrm>
        <a:graphic>
          <a:graphicData uri="http://schemas.openxmlformats.org/drawingml/2006/table">
            <a:tbl>
              <a:tblPr firstRow="1" bandRow="1">
                <a:tableStyleId>{94D55E54-D0F0-4B8D-A55E-C5EE26647451}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7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Sl.No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Authors &amp; Publications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Techniques Used and Observations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1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MERN-Based Canteen Management System: IoT Integration for RFID Payment and Table Reservation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Gosalia J., Dhande S., Naiksatam A.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the MERN stack (MongoDB, Express.js, React.js, Node.js) for efficient system development.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Integrates IoT devices for RFID-based payments, ensuring contactless transactions.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features like table reservations and pre-ordering to optimize user experience.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scalability and modular design for future enhancements.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5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4CE59CB4-D015-AC04-3FA2-B60F5B8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60EE1096-FBF7-5B2E-5D24-483601FE3F01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9ABCF-E16C-369C-68A7-99146FE8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61189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r>
              <a:rPr lang="en-US" b="1" dirty="0"/>
              <a:t>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8355-C93B-CD93-7BE7-97AE182F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6858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Utilizing HTML, CSS, and JavaScript, specifically frameworks like React or Angular, to construct a user-friendly and interactive interface.</a:t>
            </a:r>
          </a:p>
          <a:p>
            <a:pPr marL="6858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Employing Node.js or Python, through frameworks like Flask, to manage server-side processing and business logic.</a:t>
            </a:r>
          </a:p>
          <a:p>
            <a:pPr marL="6858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MySQL to store user information, order details, and menu information.</a:t>
            </a:r>
          </a:p>
          <a:p>
            <a:pPr marL="685800" lvl="0" indent="-457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2949"/>
              <a:buFont typeface="Arial" panose="020B0604020202020204" pitchFamily="34" charset="0"/>
              <a:buChar char="•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GitHub for effective code version management and collaborative development.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21DF3F79-440A-BA96-85D4-669E4E3BA7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53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1013</Words>
  <Application>Microsoft Office PowerPoint</Application>
  <PresentationFormat>Widescreen</PresentationFormat>
  <Paragraphs>126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Arial</vt:lpstr>
      <vt:lpstr>Times New Roman</vt:lpstr>
      <vt:lpstr>Gill Sans</vt:lpstr>
      <vt:lpstr>Office Theme</vt:lpstr>
      <vt:lpstr>20CSD302 Mini Project Zeroth Review</vt:lpstr>
      <vt:lpstr>Project Area : Web Development Project Topic    : OrderByte</vt:lpstr>
      <vt:lpstr>Contents</vt:lpstr>
      <vt:lpstr>Introduction</vt:lpstr>
      <vt:lpstr>Objectives</vt:lpstr>
      <vt:lpstr>Literature Review</vt:lpstr>
      <vt:lpstr>Literature Review</vt:lpstr>
      <vt:lpstr>Literature Review</vt:lpstr>
      <vt:lpstr>Methodology </vt:lpstr>
      <vt:lpstr>Project Plan  </vt:lpstr>
      <vt:lpstr>Expected Result</vt:lpstr>
      <vt:lpstr>Current Status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Zeroth Review</dc:title>
  <dc:creator>Joyel Joseph</dc:creator>
  <cp:lastModifiedBy>Shalin Thomas</cp:lastModifiedBy>
  <cp:revision>13</cp:revision>
  <dcterms:modified xsi:type="dcterms:W3CDTF">2025-01-22T20:09:50Z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2023-10-26T00:53:00Z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a2ff0215-6d54-4e5f-b2c5-ce6e05c605b0</vt:lpwstr>
  </property>
  <property fmtid="{D5CDD505-2E9C-101B-9397-08002B2CF9AE}" pid="7" name="MSIP_Label_defa4170-0d19-0005-0004-bc88714345d2_ActionId">
    <vt:lpwstr>5be00299-238f-4621-ab5c-ed737ed8ce67</vt:lpwstr>
  </property>
  <property fmtid="{D5CDD505-2E9C-101B-9397-08002B2CF9AE}" pid="8" name="MSIP_Label_defa4170-0d19-0005-0004-bc88714345d2_ContentBits">
    <vt:lpwstr>0</vt:lpwstr>
  </property>
</Properties>
</file>