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13716000" cy="24384000"/>
  <p:embeddedFontLst>
    <p:embeddedFont>
      <p:font typeface="Libre Franklin SemiBold"/>
      <p:regular r:id="rId27"/>
      <p:bold r:id="rId28"/>
      <p:italic r:id="rId29"/>
      <p:boldItalic r:id="rId30"/>
    </p:embeddedFont>
    <p:embeddedFont>
      <p:font typeface="EB Garamond"/>
      <p:regular r:id="rId31"/>
      <p:bold r:id="rId32"/>
      <p:italic r:id="rId33"/>
      <p:boldItalic r:id="rId34"/>
    </p:embeddedFont>
    <p:embeddedFont>
      <p:font typeface="Libre Franklin Medium"/>
      <p:regular r:id="rId35"/>
      <p:bold r:id="rId36"/>
      <p:italic r:id="rId37"/>
      <p:boldItalic r:id="rId38"/>
    </p:embeddedFont>
    <p:embeddedFont>
      <p:font typeface="Arial Black"/>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616">
          <p15:clr>
            <a:srgbClr val="A4A3A4"/>
          </p15:clr>
        </p15:guide>
        <p15:guide id="2" orient="horz" pos="3264">
          <p15:clr>
            <a:srgbClr val="A4A3A4"/>
          </p15:clr>
        </p15:guide>
        <p15:guide id="3" pos="6912">
          <p15:clr>
            <a:srgbClr val="A4A3A4"/>
          </p15:clr>
        </p15:guide>
        <p15:guide id="4" orient="horz">
          <p15:clr>
            <a:srgbClr val="A4A3A4"/>
          </p15:clr>
        </p15:guide>
        <p15:guide id="5" orient="horz" pos="4008">
          <p15:clr>
            <a:srgbClr val="A4A3A4"/>
          </p15:clr>
        </p15:guide>
        <p15:guide id="6" orient="horz" pos="2352">
          <p15:clr>
            <a:srgbClr val="A4A3A4"/>
          </p15:clr>
        </p15:guide>
        <p15:guide id="7" pos="6696">
          <p15:clr>
            <a:srgbClr val="A4A3A4"/>
          </p15:clr>
        </p15:guide>
        <p15:guide id="8" pos="2136">
          <p15:clr>
            <a:srgbClr val="A4A3A4"/>
          </p15:clr>
        </p15:guide>
        <p15:guide id="9" pos="2760">
          <p15:clr>
            <a:srgbClr val="A4A3A4"/>
          </p15:clr>
        </p15:guide>
        <p15:guide id="10" pos="3288">
          <p15:clr>
            <a:srgbClr val="A4A3A4"/>
          </p15:clr>
        </p15:guide>
        <p15:guide id="11" pos="4032">
          <p15:clr>
            <a:srgbClr val="A4A3A4"/>
          </p15:clr>
        </p15:guide>
        <p15:guide id="12" pos="4392">
          <p15:clr>
            <a:srgbClr val="A4A3A4"/>
          </p15:clr>
        </p15:guide>
        <p15:guide id="13" pos="4944">
          <p15:clr>
            <a:srgbClr val="A4A3A4"/>
          </p15:clr>
        </p15:guide>
        <p15:guide id="14" pos="5544">
          <p15:clr>
            <a:srgbClr val="A4A3A4"/>
          </p15:clr>
        </p15:guide>
        <p15:guide id="15" pos="6072">
          <p15:clr>
            <a:srgbClr val="A4A3A4"/>
          </p15:clr>
        </p15:guide>
        <p15:guide id="16" orient="horz" pos="2448">
          <p15:clr>
            <a:srgbClr val="A4A3A4"/>
          </p15:clr>
        </p15:guide>
        <p15:guide id="17" pos="5256">
          <p15:clr>
            <a:srgbClr val="A4A3A4"/>
          </p15:clr>
        </p15:guide>
        <p15:guide id="18" pos="7261">
          <p15:clr>
            <a:srgbClr val="A4A3A4"/>
          </p15:clr>
        </p15:guide>
      </p15:sldGuideLst>
    </p:ext>
    <p:ext uri="GoogleSlidesCustomDataVersion2">
      <go:slidesCustomData xmlns:go="http://customooxmlschemas.google.com/" r:id="rId40" roundtripDataSignature="AMtx7mhKqfTGjAaFMf35rI5P8jJUy128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616" orient="horz"/>
        <p:guide pos="3264" orient="horz"/>
        <p:guide pos="6912"/>
        <p:guide orient="horz"/>
        <p:guide pos="4008" orient="horz"/>
        <p:guide pos="2352" orient="horz"/>
        <p:guide pos="6696"/>
        <p:guide pos="2136"/>
        <p:guide pos="2760"/>
        <p:guide pos="3288"/>
        <p:guide pos="4032"/>
        <p:guide pos="4392"/>
        <p:guide pos="4944"/>
        <p:guide pos="5544"/>
        <p:guide pos="6072"/>
        <p:guide pos="2448" orient="horz"/>
        <p:guide pos="5256"/>
        <p:guide pos="7261"/>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ibreFranklinSemiBold-bold.fntdata"/><Relationship Id="rId27" Type="http://schemas.openxmlformats.org/officeDocument/2006/relationships/font" Target="fonts/LibreFranklin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regular.fntdata"/><Relationship Id="rId30" Type="http://schemas.openxmlformats.org/officeDocument/2006/relationships/font" Target="fonts/LibreFranklinSemiBold-boldItalic.fntdata"/><Relationship Id="rId11" Type="http://schemas.openxmlformats.org/officeDocument/2006/relationships/slide" Target="slides/slide6.xml"/><Relationship Id="rId33" Type="http://schemas.openxmlformats.org/officeDocument/2006/relationships/font" Target="fonts/EBGaramond-italic.fntdata"/><Relationship Id="rId10" Type="http://schemas.openxmlformats.org/officeDocument/2006/relationships/slide" Target="slides/slide5.xml"/><Relationship Id="rId32" Type="http://schemas.openxmlformats.org/officeDocument/2006/relationships/font" Target="fonts/EBGaramond-bold.fntdata"/><Relationship Id="rId13" Type="http://schemas.openxmlformats.org/officeDocument/2006/relationships/slide" Target="slides/slide8.xml"/><Relationship Id="rId35" Type="http://schemas.openxmlformats.org/officeDocument/2006/relationships/font" Target="fonts/LibreFranklinMedium-regular.fntdata"/><Relationship Id="rId12" Type="http://schemas.openxmlformats.org/officeDocument/2006/relationships/slide" Target="slides/slide7.xml"/><Relationship Id="rId34" Type="http://schemas.openxmlformats.org/officeDocument/2006/relationships/font" Target="fonts/EBGaramond-boldItalic.fntdata"/><Relationship Id="rId15" Type="http://schemas.openxmlformats.org/officeDocument/2006/relationships/slide" Target="slides/slide10.xml"/><Relationship Id="rId37" Type="http://schemas.openxmlformats.org/officeDocument/2006/relationships/font" Target="fonts/LibreFranklinMedium-italic.fntdata"/><Relationship Id="rId14" Type="http://schemas.openxmlformats.org/officeDocument/2006/relationships/slide" Target="slides/slide9.xml"/><Relationship Id="rId36" Type="http://schemas.openxmlformats.org/officeDocument/2006/relationships/font" Target="fonts/LibreFranklinMedium-bold.fntdata"/><Relationship Id="rId17" Type="http://schemas.openxmlformats.org/officeDocument/2006/relationships/slide" Target="slides/slide12.xml"/><Relationship Id="rId39" Type="http://schemas.openxmlformats.org/officeDocument/2006/relationships/font" Target="fonts/ArialBlack-regular.fntdata"/><Relationship Id="rId16" Type="http://schemas.openxmlformats.org/officeDocument/2006/relationships/slide" Target="slides/slide11.xml"/><Relationship Id="rId38" Type="http://schemas.openxmlformats.org/officeDocument/2006/relationships/font" Target="fonts/LibreFranklin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917106d41_9_16: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917106d41_9_16: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917106d41_9_23: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917106d41_9_23: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917106d41_9_33: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917106d41_9_33: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7: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8: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917106d41_0_2: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2c917106d41_0_2: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9: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9: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917106d41_3_18: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c917106d41_3_18: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c917106d41_3_10: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c917106d41_3_10: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0: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2: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c917106d41_9_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c917106d41_9_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1: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3: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4: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5: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917106d41_8_0: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2c917106d41_8_0: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917106d41_3_3: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917106d41_3_3: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6: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917106d41_9_9: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917106d41_9_9: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1"/>
        </a:solidFill>
      </p:bgPr>
    </p:bg>
    <p:spTree>
      <p:nvGrpSpPr>
        <p:cNvPr id="9" name="Shape 9"/>
        <p:cNvGrpSpPr/>
        <p:nvPr/>
      </p:nvGrpSpPr>
      <p:grpSpPr>
        <a:xfrm>
          <a:off x="0" y="0"/>
          <a:ext cx="0" cy="0"/>
          <a:chOff x="0" y="0"/>
          <a:chExt cx="0" cy="0"/>
        </a:xfrm>
      </p:grpSpPr>
      <p:sp>
        <p:nvSpPr>
          <p:cNvPr id="10" name="Google Shape;10;p13"/>
          <p:cNvSpPr/>
          <p:nvPr/>
        </p:nvSpPr>
        <p:spPr>
          <a:xfrm>
            <a:off x="0" y="0"/>
            <a:ext cx="5295900" cy="6877050"/>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 name="Google Shape;11;p13"/>
          <p:cNvSpPr/>
          <p:nvPr/>
        </p:nvSpPr>
        <p:spPr>
          <a:xfrm>
            <a:off x="1500188" y="1173106"/>
            <a:ext cx="9191625" cy="5704772"/>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 name="Google Shape;12;p13"/>
          <p:cNvSpPr/>
          <p:nvPr/>
        </p:nvSpPr>
        <p:spPr>
          <a:xfrm>
            <a:off x="2694429" y="0"/>
            <a:ext cx="6803142" cy="5396474"/>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 name="Google Shape;13;p13"/>
          <p:cNvSpPr txBox="1"/>
          <p:nvPr>
            <p:ph type="ctrTitle"/>
          </p:nvPr>
        </p:nvSpPr>
        <p:spPr>
          <a:xfrm>
            <a:off x="2899790" y="810227"/>
            <a:ext cx="6392421" cy="3831221"/>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8" name="Shape 78"/>
        <p:cNvGrpSpPr/>
        <p:nvPr/>
      </p:nvGrpSpPr>
      <p:grpSpPr>
        <a:xfrm>
          <a:off x="0" y="0"/>
          <a:ext cx="0" cy="0"/>
          <a:chOff x="0" y="0"/>
          <a:chExt cx="0" cy="0"/>
        </a:xfrm>
      </p:grpSpPr>
      <p:sp>
        <p:nvSpPr>
          <p:cNvPr id="79" name="Google Shape;79;p22"/>
          <p:cNvSpPr/>
          <p:nvPr/>
        </p:nvSpPr>
        <p:spPr>
          <a:xfrm>
            <a:off x="-7117" y="0"/>
            <a:ext cx="2550985" cy="68580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0" name="Google Shape;80;p22"/>
          <p:cNvSpPr/>
          <p:nvPr/>
        </p:nvSpPr>
        <p:spPr>
          <a:xfrm>
            <a:off x="-9415" y="0"/>
            <a:ext cx="2548591" cy="2555628"/>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1" name="Google Shape;81;p22"/>
          <p:cNvSpPr/>
          <p:nvPr/>
        </p:nvSpPr>
        <p:spPr>
          <a:xfrm flipH="1" rot="-5400000">
            <a:off x="-9389" y="4308466"/>
            <a:ext cx="2550984" cy="2560441"/>
          </a:xfrm>
          <a:custGeom>
            <a:rect b="b" l="l" r="r" t="t"/>
            <a:pathLst>
              <a:path extrusionOk="0" h="1083" w="1079">
                <a:moveTo>
                  <a:pt x="0" y="1083"/>
                </a:moveTo>
                <a:lnTo>
                  <a:pt x="1079" y="1083"/>
                </a:lnTo>
                <a:lnTo>
                  <a:pt x="1079" y="0"/>
                </a:lnTo>
                <a:lnTo>
                  <a:pt x="0" y="1083"/>
                </a:lnTo>
                <a:close/>
              </a:path>
            </a:pathLst>
          </a:custGeom>
          <a:solidFill>
            <a:schemeClr val="accent2">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2" name="Google Shape;82;p22"/>
          <p:cNvSpPr/>
          <p:nvPr/>
        </p:nvSpPr>
        <p:spPr>
          <a:xfrm flipH="1">
            <a:off x="-10617" y="4308466"/>
            <a:ext cx="2550984" cy="2560441"/>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3" name="Google Shape;83;p22"/>
          <p:cNvSpPr/>
          <p:nvPr/>
        </p:nvSpPr>
        <p:spPr>
          <a:xfrm>
            <a:off x="2543868" y="0"/>
            <a:ext cx="2560340" cy="2560340"/>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rgbClr val="DCE6F5">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4" name="Google Shape;84;p22"/>
          <p:cNvSpPr txBox="1"/>
          <p:nvPr>
            <p:ph type="title"/>
          </p:nvPr>
        </p:nvSpPr>
        <p:spPr>
          <a:xfrm>
            <a:off x="3460565" y="1057274"/>
            <a:ext cx="7965461" cy="994164"/>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2"/>
          <p:cNvSpPr txBox="1"/>
          <p:nvPr>
            <p:ph idx="1" type="body"/>
          </p:nvPr>
        </p:nvSpPr>
        <p:spPr>
          <a:xfrm>
            <a:off x="3460565" y="2303029"/>
            <a:ext cx="7965460" cy="3497698"/>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2"/>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1">
  <p:cSld name="1_Comparison 1">
    <p:spTree>
      <p:nvGrpSpPr>
        <p:cNvPr id="87" name="Shape 87"/>
        <p:cNvGrpSpPr/>
        <p:nvPr/>
      </p:nvGrpSpPr>
      <p:grpSpPr>
        <a:xfrm>
          <a:off x="0" y="0"/>
          <a:ext cx="0" cy="0"/>
          <a:chOff x="0" y="0"/>
          <a:chExt cx="0" cy="0"/>
        </a:xfrm>
      </p:grpSpPr>
      <p:sp>
        <p:nvSpPr>
          <p:cNvPr id="88" name="Google Shape;88;p23"/>
          <p:cNvSpPr txBox="1"/>
          <p:nvPr>
            <p:ph type="title"/>
          </p:nvPr>
        </p:nvSpPr>
        <p:spPr>
          <a:xfrm>
            <a:off x="4364809" y="1057274"/>
            <a:ext cx="7043617" cy="2520217"/>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3"/>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90" name="Google Shape;90;p23"/>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91" name="Google Shape;91;p23"/>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2" name="Google Shape;92;p23"/>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93" name="Google Shape;93;p23"/>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94" name="Google Shape;94;p23"/>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23"/>
          <p:cNvSpPr txBox="1"/>
          <p:nvPr>
            <p:ph idx="1" type="body"/>
          </p:nvPr>
        </p:nvSpPr>
        <p:spPr>
          <a:xfrm>
            <a:off x="4364808" y="3808750"/>
            <a:ext cx="7043618" cy="2233233"/>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4">
  <p:cSld name="Comparison 4">
    <p:spTree>
      <p:nvGrpSpPr>
        <p:cNvPr id="96" name="Shape 96"/>
        <p:cNvGrpSpPr/>
        <p:nvPr/>
      </p:nvGrpSpPr>
      <p:grpSpPr>
        <a:xfrm>
          <a:off x="0" y="0"/>
          <a:ext cx="0" cy="0"/>
          <a:chOff x="0" y="0"/>
          <a:chExt cx="0" cy="0"/>
        </a:xfrm>
      </p:grpSpPr>
      <p:sp>
        <p:nvSpPr>
          <p:cNvPr id="97" name="Google Shape;97;p24"/>
          <p:cNvSpPr/>
          <p:nvPr/>
        </p:nvSpPr>
        <p:spPr>
          <a:xfrm>
            <a:off x="8989454" y="3427336"/>
            <a:ext cx="3202546" cy="3430665"/>
          </a:xfrm>
          <a:custGeom>
            <a:rect b="b" l="l" r="r" t="t"/>
            <a:pathLst>
              <a:path extrusionOk="0" h="3430665" w="3202546">
                <a:moveTo>
                  <a:pt x="0" y="0"/>
                </a:moveTo>
                <a:lnTo>
                  <a:pt x="3202546" y="0"/>
                </a:lnTo>
                <a:lnTo>
                  <a:pt x="3202546" y="3430665"/>
                </a:lnTo>
                <a:lnTo>
                  <a:pt x="0" y="3430665"/>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8" name="Google Shape;98;p24"/>
          <p:cNvSpPr/>
          <p:nvPr/>
        </p:nvSpPr>
        <p:spPr>
          <a:xfrm>
            <a:off x="8989454" y="3654149"/>
            <a:ext cx="3202546" cy="3203852"/>
          </a:xfrm>
          <a:custGeom>
            <a:rect b="b" l="l" r="r" t="t"/>
            <a:pathLst>
              <a:path extrusionOk="0" h="3203852" w="3202546">
                <a:moveTo>
                  <a:pt x="3202546" y="0"/>
                </a:moveTo>
                <a:lnTo>
                  <a:pt x="3202546" y="3203852"/>
                </a:lnTo>
                <a:lnTo>
                  <a:pt x="0" y="3203852"/>
                </a:lnTo>
                <a:lnTo>
                  <a:pt x="0" y="31907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9" name="Google Shape;99;p24"/>
          <p:cNvSpPr/>
          <p:nvPr/>
        </p:nvSpPr>
        <p:spPr>
          <a:xfrm>
            <a:off x="8989455" y="1"/>
            <a:ext cx="3202545" cy="3437345"/>
          </a:xfrm>
          <a:custGeom>
            <a:rect b="b" l="l" r="r" t="t"/>
            <a:pathLst>
              <a:path extrusionOk="0" h="3437345" w="3202545">
                <a:moveTo>
                  <a:pt x="0" y="0"/>
                </a:moveTo>
                <a:lnTo>
                  <a:pt x="3202545" y="0"/>
                </a:lnTo>
                <a:lnTo>
                  <a:pt x="3202545" y="3437345"/>
                </a:lnTo>
                <a:lnTo>
                  <a:pt x="0" y="3437345"/>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0" name="Google Shape;100;p24"/>
          <p:cNvSpPr/>
          <p:nvPr/>
        </p:nvSpPr>
        <p:spPr>
          <a:xfrm>
            <a:off x="8989454" y="6681"/>
            <a:ext cx="3202546" cy="3436477"/>
          </a:xfrm>
          <a:custGeom>
            <a:rect b="b" l="l" r="r" t="t"/>
            <a:pathLst>
              <a:path extrusionOk="0" h="3436477" w="3202546">
                <a:moveTo>
                  <a:pt x="0" y="0"/>
                </a:moveTo>
                <a:lnTo>
                  <a:pt x="3202546" y="3214418"/>
                </a:lnTo>
                <a:lnTo>
                  <a:pt x="3202546" y="3436477"/>
                </a:lnTo>
                <a:lnTo>
                  <a:pt x="0" y="34364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1" name="Google Shape;101;p24"/>
          <p:cNvSpPr txBox="1"/>
          <p:nvPr>
            <p:ph type="title"/>
          </p:nvPr>
        </p:nvSpPr>
        <p:spPr>
          <a:xfrm>
            <a:off x="914399" y="834635"/>
            <a:ext cx="7796464" cy="1222385"/>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4"/>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4"/>
          <p:cNvSpPr txBox="1"/>
          <p:nvPr>
            <p:ph idx="1" type="body"/>
          </p:nvPr>
        </p:nvSpPr>
        <p:spPr>
          <a:xfrm>
            <a:off x="914400" y="2303028"/>
            <a:ext cx="3283119" cy="3720337"/>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4"/>
          <p:cNvSpPr txBox="1"/>
          <p:nvPr>
            <p:ph idx="2" type="body"/>
          </p:nvPr>
        </p:nvSpPr>
        <p:spPr>
          <a:xfrm>
            <a:off x="4782159" y="2303028"/>
            <a:ext cx="3284951" cy="3720337"/>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1">
  <p:cSld name="Timeline 1">
    <p:spTree>
      <p:nvGrpSpPr>
        <p:cNvPr id="105" name="Shape 105"/>
        <p:cNvGrpSpPr/>
        <p:nvPr/>
      </p:nvGrpSpPr>
      <p:grpSpPr>
        <a:xfrm>
          <a:off x="0" y="0"/>
          <a:ext cx="0" cy="0"/>
          <a:chOff x="0" y="0"/>
          <a:chExt cx="0" cy="0"/>
        </a:xfrm>
      </p:grpSpPr>
      <p:sp>
        <p:nvSpPr>
          <p:cNvPr id="106" name="Google Shape;106;p25"/>
          <p:cNvSpPr/>
          <p:nvPr/>
        </p:nvSpPr>
        <p:spPr>
          <a:xfrm>
            <a:off x="-24064" y="-400"/>
            <a:ext cx="12216063" cy="3467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107" name="Google Shape;107;p25"/>
          <p:cNvSpPr/>
          <p:nvPr/>
        </p:nvSpPr>
        <p:spPr>
          <a:xfrm>
            <a:off x="443346" y="420493"/>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108" name="Google Shape;108;p25"/>
          <p:cNvSpPr txBox="1"/>
          <p:nvPr>
            <p:ph type="title"/>
          </p:nvPr>
        </p:nvSpPr>
        <p:spPr>
          <a:xfrm>
            <a:off x="914400" y="965393"/>
            <a:ext cx="7631709" cy="1091627"/>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5"/>
          <p:cNvSpPr txBox="1"/>
          <p:nvPr>
            <p:ph idx="1" type="body"/>
          </p:nvPr>
        </p:nvSpPr>
        <p:spPr>
          <a:xfrm>
            <a:off x="914400" y="2303028"/>
            <a:ext cx="3283119" cy="4144192"/>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Font typeface="Arial Black"/>
              <a:buAutoNum type="arabicPeriod"/>
              <a:defRPr sz="1800"/>
            </a:lvl1pPr>
            <a:lvl2pPr indent="-342900" lvl="1" marL="914400" algn="l">
              <a:lnSpc>
                <a:spcPct val="100000"/>
              </a:lnSpc>
              <a:spcBef>
                <a:spcPts val="1000"/>
              </a:spcBef>
              <a:spcAft>
                <a:spcPts val="0"/>
              </a:spcAft>
              <a:buClr>
                <a:schemeClr val="accent6"/>
              </a:buClr>
              <a:buSzPts val="1800"/>
              <a:buFont typeface="Arial Black"/>
              <a:buAutoNum type="alphaLcPeriod"/>
              <a:defRPr sz="1800"/>
            </a:lvl2pPr>
            <a:lvl3pPr indent="-342900" lvl="2" marL="1371600" algn="l">
              <a:lnSpc>
                <a:spcPct val="100000"/>
              </a:lnSpc>
              <a:spcBef>
                <a:spcPts val="1000"/>
              </a:spcBef>
              <a:spcAft>
                <a:spcPts val="0"/>
              </a:spcAft>
              <a:buClr>
                <a:schemeClr val="accent6"/>
              </a:buClr>
              <a:buSzPts val="1800"/>
              <a:buFont typeface="Arial Black"/>
              <a:buAutoNum type="arabicParenR"/>
              <a:defRPr sz="1800"/>
            </a:lvl3pPr>
            <a:lvl4pPr indent="-342900" lvl="3" marL="1828800" algn="l">
              <a:lnSpc>
                <a:spcPct val="100000"/>
              </a:lnSpc>
              <a:spcBef>
                <a:spcPts val="1000"/>
              </a:spcBef>
              <a:spcAft>
                <a:spcPts val="0"/>
              </a:spcAft>
              <a:buClr>
                <a:schemeClr val="accent6"/>
              </a:buClr>
              <a:buSzPts val="1800"/>
              <a:buFont typeface="Arial Black"/>
              <a:buAutoNum type="alphaLcParen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5"/>
          <p:cNvSpPr txBox="1"/>
          <p:nvPr>
            <p:ph idx="2" type="body"/>
          </p:nvPr>
        </p:nvSpPr>
        <p:spPr>
          <a:xfrm>
            <a:off x="4782159" y="2303028"/>
            <a:ext cx="3763950" cy="4144192"/>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5"/>
          <p:cNvSpPr/>
          <p:nvPr>
            <p:ph idx="3" type="pic"/>
          </p:nvPr>
        </p:nvSpPr>
        <p:spPr>
          <a:xfrm>
            <a:off x="8989454" y="965393"/>
            <a:ext cx="3202545" cy="5892607"/>
          </a:xfrm>
          <a:prstGeom prst="rect">
            <a:avLst/>
          </a:prstGeom>
          <a:solidFill>
            <a:schemeClr val="accent4"/>
          </a:solidFill>
          <a:ln>
            <a:noFill/>
          </a:ln>
        </p:spPr>
      </p:sp>
      <p:grpSp>
        <p:nvGrpSpPr>
          <p:cNvPr id="112" name="Google Shape;112;p25"/>
          <p:cNvGrpSpPr/>
          <p:nvPr/>
        </p:nvGrpSpPr>
        <p:grpSpPr>
          <a:xfrm>
            <a:off x="9353550" y="4000041"/>
            <a:ext cx="2838450" cy="2857959"/>
            <a:chOff x="12797096" y="4000041"/>
            <a:chExt cx="2838450" cy="2857959"/>
          </a:xfrm>
        </p:grpSpPr>
        <p:sp>
          <p:nvSpPr>
            <p:cNvPr id="113" name="Google Shape;113;p25"/>
            <p:cNvSpPr/>
            <p:nvPr/>
          </p:nvSpPr>
          <p:spPr>
            <a:xfrm rot="10800000">
              <a:off x="12797096" y="4000041"/>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4" name="Google Shape;114;p25"/>
            <p:cNvSpPr/>
            <p:nvPr/>
          </p:nvSpPr>
          <p:spPr>
            <a:xfrm rot="10800000">
              <a:off x="13664918" y="4867733"/>
              <a:ext cx="1970627" cy="1990267"/>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5" name="Google Shape;115;p25"/>
            <p:cNvSpPr/>
            <p:nvPr/>
          </p:nvSpPr>
          <p:spPr>
            <a:xfrm rot="10800000">
              <a:off x="14632096" y="5844983"/>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6" name="Google Shape;116;p25"/>
            <p:cNvSpPr/>
            <p:nvPr/>
          </p:nvSpPr>
          <p:spPr>
            <a:xfrm rot="10800000">
              <a:off x="13402193" y="5492845"/>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117" name="Google Shape;117;p25"/>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spTree>
      <p:nvGrpSpPr>
        <p:cNvPr id="118" name="Shape 118"/>
        <p:cNvGrpSpPr/>
        <p:nvPr/>
      </p:nvGrpSpPr>
      <p:grpSpPr>
        <a:xfrm>
          <a:off x="0" y="0"/>
          <a:ext cx="0" cy="0"/>
          <a:chOff x="0" y="0"/>
          <a:chExt cx="0" cy="0"/>
        </a:xfrm>
      </p:grpSpPr>
      <p:sp>
        <p:nvSpPr>
          <p:cNvPr id="119" name="Google Shape;119;p26"/>
          <p:cNvSpPr/>
          <p:nvPr/>
        </p:nvSpPr>
        <p:spPr>
          <a:xfrm>
            <a:off x="8989454" y="-2546"/>
            <a:ext cx="3202546" cy="3441072"/>
          </a:xfrm>
          <a:custGeom>
            <a:rect b="b" l="l" r="r" t="t"/>
            <a:pathLst>
              <a:path extrusionOk="0" h="3441072" w="3202546">
                <a:moveTo>
                  <a:pt x="3202546" y="0"/>
                </a:moveTo>
                <a:lnTo>
                  <a:pt x="3202546" y="3441072"/>
                </a:lnTo>
                <a:lnTo>
                  <a:pt x="0" y="3441072"/>
                </a:lnTo>
                <a:cubicBezTo>
                  <a:pt x="0" y="1653352"/>
                  <a:pt x="1351216" y="182908"/>
                  <a:pt x="3082686" y="60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0" name="Google Shape;120;p26"/>
          <p:cNvSpPr/>
          <p:nvPr/>
        </p:nvSpPr>
        <p:spPr>
          <a:xfrm flipH="1" rot="10800000">
            <a:off x="9991725" y="1247775"/>
            <a:ext cx="2200275" cy="2181225"/>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1" name="Google Shape;121;p26"/>
          <p:cNvSpPr/>
          <p:nvPr/>
        </p:nvSpPr>
        <p:spPr>
          <a:xfrm flipH="1" rot="10800000">
            <a:off x="-20086" y="5331514"/>
            <a:ext cx="2148416" cy="1526486"/>
          </a:xfrm>
          <a:custGeom>
            <a:rect b="b" l="l" r="r" t="t"/>
            <a:pathLst>
              <a:path extrusionOk="0" h="1526486" w="2148416">
                <a:moveTo>
                  <a:pt x="0" y="1526486"/>
                </a:moveTo>
                <a:cubicBezTo>
                  <a:pt x="943526" y="1526486"/>
                  <a:pt x="1753109" y="952785"/>
                  <a:pt x="2098930" y="135201"/>
                </a:cubicBezTo>
                <a:lnTo>
                  <a:pt x="2148416" y="0"/>
                </a:lnTo>
                <a:lnTo>
                  <a:pt x="0" y="0"/>
                </a:ln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122" name="Google Shape;122;p26"/>
          <p:cNvPicPr preferRelativeResize="0"/>
          <p:nvPr/>
        </p:nvPicPr>
        <p:blipFill rotWithShape="1">
          <a:blip r:embed="rId2">
            <a:alphaModFix/>
          </a:blip>
          <a:srcRect b="0" l="0" r="0" t="0"/>
          <a:stretch/>
        </p:blipFill>
        <p:spPr>
          <a:xfrm rot="5400000">
            <a:off x="9991886" y="1247775"/>
            <a:ext cx="2200114" cy="2200114"/>
          </a:xfrm>
          <a:prstGeom prst="rect">
            <a:avLst/>
          </a:prstGeom>
          <a:noFill/>
          <a:ln>
            <a:noFill/>
          </a:ln>
        </p:spPr>
      </p:pic>
      <p:sp>
        <p:nvSpPr>
          <p:cNvPr id="123" name="Google Shape;123;p26"/>
          <p:cNvSpPr/>
          <p:nvPr/>
        </p:nvSpPr>
        <p:spPr>
          <a:xfrm>
            <a:off x="1540428" y="6470488"/>
            <a:ext cx="775021" cy="387513"/>
          </a:xfrm>
          <a:custGeom>
            <a:rect b="b" l="l" r="r" t="t"/>
            <a:pathLst>
              <a:path extrusionOk="0" h="387513" w="775021">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4" name="Google Shape;124;p26"/>
          <p:cNvSpPr txBox="1"/>
          <p:nvPr>
            <p:ph type="title"/>
          </p:nvPr>
        </p:nvSpPr>
        <p:spPr>
          <a:xfrm>
            <a:off x="914400" y="1057274"/>
            <a:ext cx="7843837" cy="101278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6"/>
          <p:cNvSpPr txBox="1"/>
          <p:nvPr>
            <p:ph idx="1" type="body"/>
          </p:nvPr>
        </p:nvSpPr>
        <p:spPr>
          <a:xfrm>
            <a:off x="914400" y="2331791"/>
            <a:ext cx="6903076" cy="3721817"/>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6"/>
          <p:cNvSpPr/>
          <p:nvPr>
            <p:ph idx="2" type="pic"/>
          </p:nvPr>
        </p:nvSpPr>
        <p:spPr>
          <a:xfrm>
            <a:off x="8989454" y="3405189"/>
            <a:ext cx="3202546" cy="3452811"/>
          </a:xfrm>
          <a:prstGeom prst="rect">
            <a:avLst/>
          </a:prstGeom>
          <a:solidFill>
            <a:schemeClr val="accent1"/>
          </a:solidFill>
          <a:ln>
            <a:noFill/>
          </a:ln>
        </p:spPr>
      </p:sp>
      <p:sp>
        <p:nvSpPr>
          <p:cNvPr id="127" name="Google Shape;127;p26"/>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27"/>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0" name="Google Shape;130;p27"/>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1" name="Google Shape;131;p27"/>
          <p:cNvSpPr txBox="1"/>
          <p:nvPr>
            <p:ph type="title"/>
          </p:nvPr>
        </p:nvSpPr>
        <p:spPr>
          <a:xfrm>
            <a:off x="758952" y="731520"/>
            <a:ext cx="10671048" cy="1362057"/>
          </a:xfrm>
          <a:prstGeom prst="rect">
            <a:avLst/>
          </a:prstGeom>
          <a:noFill/>
          <a:ln>
            <a:noFill/>
          </a:ln>
        </p:spPr>
        <p:txBody>
          <a:bodyPr anchorCtr="0" anchor="ctr" bIns="45700" lIns="91425" spcFirstLastPara="1" rIns="91425" wrap="square" tIns="45700">
            <a:no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7"/>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3" name="Shape 133"/>
        <p:cNvGrpSpPr/>
        <p:nvPr/>
      </p:nvGrpSpPr>
      <p:grpSpPr>
        <a:xfrm>
          <a:off x="0" y="0"/>
          <a:ext cx="0" cy="0"/>
          <a:chOff x="0" y="0"/>
          <a:chExt cx="0" cy="0"/>
        </a:xfrm>
      </p:grpSpPr>
      <p:sp>
        <p:nvSpPr>
          <p:cNvPr id="134" name="Google Shape;134;p28"/>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5" name="Google Shape;135;p28"/>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6" name="Google Shape;136;p28"/>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29"/>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9" name="Google Shape;139;p29"/>
          <p:cNvSpPr txBox="1"/>
          <p:nvPr>
            <p:ph type="title"/>
          </p:nvPr>
        </p:nvSpPr>
        <p:spPr>
          <a:xfrm>
            <a:off x="758952" y="758952"/>
            <a:ext cx="3932237" cy="152466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9"/>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
        <p:nvSpPr>
          <p:cNvPr id="141" name="Google Shape;141;p29"/>
          <p:cNvSpPr txBox="1"/>
          <p:nvPr>
            <p:ph idx="1" type="body"/>
          </p:nvPr>
        </p:nvSpPr>
        <p:spPr>
          <a:xfrm>
            <a:off x="758952" y="2286000"/>
            <a:ext cx="3932237" cy="356708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29"/>
          <p:cNvSpPr txBox="1"/>
          <p:nvPr>
            <p:ph idx="2" type="body"/>
          </p:nvPr>
        </p:nvSpPr>
        <p:spPr>
          <a:xfrm>
            <a:off x="5183187" y="741459"/>
            <a:ext cx="6242839" cy="5119592"/>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360"/>
              </a:spcBef>
              <a:spcAft>
                <a:spcPts val="0"/>
              </a:spcAft>
              <a:buClr>
                <a:schemeClr val="accent6"/>
              </a:buClr>
              <a:buSzPts val="3200"/>
              <a:buChar char="•"/>
              <a:defRPr sz="3200"/>
            </a:lvl1pPr>
            <a:lvl2pPr indent="-406400" lvl="1" marL="914400" algn="l">
              <a:lnSpc>
                <a:spcPct val="100000"/>
              </a:lnSpc>
              <a:spcBef>
                <a:spcPts val="360"/>
              </a:spcBef>
              <a:spcAft>
                <a:spcPts val="0"/>
              </a:spcAft>
              <a:buClr>
                <a:schemeClr val="accent6"/>
              </a:buClr>
              <a:buSzPts val="2800"/>
              <a:buChar char="•"/>
              <a:defRPr sz="2800"/>
            </a:lvl2pPr>
            <a:lvl3pPr indent="-381000" lvl="2" marL="1371600" algn="l">
              <a:lnSpc>
                <a:spcPct val="100000"/>
              </a:lnSpc>
              <a:spcBef>
                <a:spcPts val="360"/>
              </a:spcBef>
              <a:spcAft>
                <a:spcPts val="0"/>
              </a:spcAft>
              <a:buClr>
                <a:schemeClr val="accent6"/>
              </a:buClr>
              <a:buSzPts val="2400"/>
              <a:buChar char="•"/>
              <a:defRPr sz="2400"/>
            </a:lvl3pPr>
            <a:lvl4pPr indent="-355600" lvl="3" marL="1828800" algn="l">
              <a:lnSpc>
                <a:spcPct val="100000"/>
              </a:lnSpc>
              <a:spcBef>
                <a:spcPts val="360"/>
              </a:spcBef>
              <a:spcAft>
                <a:spcPts val="0"/>
              </a:spcAft>
              <a:buClr>
                <a:schemeClr val="accent6"/>
              </a:buClr>
              <a:buSzPts val="2000"/>
              <a:buChar char="•"/>
              <a:defRPr sz="2000"/>
            </a:lvl4pPr>
            <a:lvl5pPr indent="-355600" lvl="4" marL="2286000" algn="l">
              <a:lnSpc>
                <a:spcPct val="100000"/>
              </a:lnSpc>
              <a:spcBef>
                <a:spcPts val="36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2">
  <p:cSld name="Introduction 2">
    <p:spTree>
      <p:nvGrpSpPr>
        <p:cNvPr id="14" name="Shape 14"/>
        <p:cNvGrpSpPr/>
        <p:nvPr/>
      </p:nvGrpSpPr>
      <p:grpSpPr>
        <a:xfrm>
          <a:off x="0" y="0"/>
          <a:ext cx="0" cy="0"/>
          <a:chOff x="0" y="0"/>
          <a:chExt cx="0" cy="0"/>
        </a:xfrm>
      </p:grpSpPr>
      <p:sp>
        <p:nvSpPr>
          <p:cNvPr id="15" name="Google Shape;15;p14"/>
          <p:cNvSpPr/>
          <p:nvPr/>
        </p:nvSpPr>
        <p:spPr>
          <a:xfrm>
            <a:off x="-24064" y="3390900"/>
            <a:ext cx="12216063" cy="3467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16" name="Google Shape;16;p14"/>
          <p:cNvSpPr/>
          <p:nvPr/>
        </p:nvSpPr>
        <p:spPr>
          <a:xfrm>
            <a:off x="443346" y="332509"/>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grpSp>
        <p:nvGrpSpPr>
          <p:cNvPr id="17" name="Google Shape;17;p14"/>
          <p:cNvGrpSpPr/>
          <p:nvPr/>
        </p:nvGrpSpPr>
        <p:grpSpPr>
          <a:xfrm flipH="1">
            <a:off x="9353550" y="0"/>
            <a:ext cx="2838450" cy="2857958"/>
            <a:chOff x="0" y="0"/>
            <a:chExt cx="2838450" cy="2857958"/>
          </a:xfrm>
        </p:grpSpPr>
        <p:sp>
          <p:nvSpPr>
            <p:cNvPr id="18" name="Google Shape;18;p14"/>
            <p:cNvSpPr/>
            <p:nvPr/>
          </p:nvSpPr>
          <p:spPr>
            <a:xfrm>
              <a:off x="0" y="0"/>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9" name="Google Shape;19;p14"/>
            <p:cNvSpPr/>
            <p:nvPr/>
          </p:nvSpPr>
          <p:spPr>
            <a:xfrm>
              <a:off x="1" y="1"/>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0" name="Google Shape;20;p14"/>
            <p:cNvSpPr/>
            <p:nvPr/>
          </p:nvSpPr>
          <p:spPr>
            <a:xfrm>
              <a:off x="1458332" y="590133"/>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21" name="Google Shape;21;p14"/>
          <p:cNvSpPr txBox="1"/>
          <p:nvPr>
            <p:ph type="title"/>
          </p:nvPr>
        </p:nvSpPr>
        <p:spPr>
          <a:xfrm>
            <a:off x="5702441" y="1061623"/>
            <a:ext cx="5723586" cy="4739104"/>
          </a:xfrm>
          <a:prstGeom prst="rect">
            <a:avLst/>
          </a:prstGeom>
          <a:noFill/>
          <a:ln>
            <a:noFill/>
          </a:ln>
        </p:spPr>
        <p:txBody>
          <a:bodyPr anchorCtr="0" anchor="ctr"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4"/>
          <p:cNvSpPr/>
          <p:nvPr>
            <p:ph idx="2" type="pic"/>
          </p:nvPr>
        </p:nvSpPr>
        <p:spPr>
          <a:xfrm>
            <a:off x="443345" y="0"/>
            <a:ext cx="4344695" cy="6359525"/>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3" name="Shape 23"/>
        <p:cNvGrpSpPr/>
        <p:nvPr/>
      </p:nvGrpSpPr>
      <p:grpSpPr>
        <a:xfrm>
          <a:off x="0" y="0"/>
          <a:ext cx="0" cy="0"/>
          <a:chOff x="0" y="0"/>
          <a:chExt cx="0" cy="0"/>
        </a:xfrm>
      </p:grpSpPr>
      <p:sp>
        <p:nvSpPr>
          <p:cNvPr id="24" name="Google Shape;24;p15"/>
          <p:cNvSpPr/>
          <p:nvPr/>
        </p:nvSpPr>
        <p:spPr>
          <a:xfrm>
            <a:off x="-24064" y="-400"/>
            <a:ext cx="12216063" cy="3467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25" name="Google Shape;25;p15"/>
          <p:cNvSpPr/>
          <p:nvPr/>
        </p:nvSpPr>
        <p:spPr>
          <a:xfrm>
            <a:off x="443346" y="420493"/>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26" name="Google Shape;26;p15"/>
          <p:cNvSpPr/>
          <p:nvPr/>
        </p:nvSpPr>
        <p:spPr>
          <a:xfrm rot="-5400000">
            <a:off x="5760023" y="3764463"/>
            <a:ext cx="2812357" cy="3394143"/>
          </a:xfrm>
          <a:custGeom>
            <a:rect b="b" l="l" r="r" t="t"/>
            <a:pathLst>
              <a:path extrusionOk="0" h="3394143" w="2812357">
                <a:moveTo>
                  <a:pt x="0" y="0"/>
                </a:moveTo>
                <a:lnTo>
                  <a:pt x="2812357" y="3394143"/>
                </a:lnTo>
                <a:lnTo>
                  <a:pt x="0" y="3394143"/>
                </a:lnTo>
                <a:close/>
              </a:path>
            </a:pathLst>
          </a:custGeom>
          <a:solidFill>
            <a:srgbClr val="ECEDD2">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7" name="Google Shape;27;p15"/>
          <p:cNvSpPr/>
          <p:nvPr/>
        </p:nvSpPr>
        <p:spPr>
          <a:xfrm>
            <a:off x="0" y="3463854"/>
            <a:ext cx="435241" cy="3394146"/>
          </a:xfrm>
          <a:custGeom>
            <a:rect b="b" l="l" r="r" t="t"/>
            <a:pathLst>
              <a:path extrusionOk="0" h="3394146" w="435241">
                <a:moveTo>
                  <a:pt x="435241" y="0"/>
                </a:moveTo>
                <a:lnTo>
                  <a:pt x="435241" y="3394146"/>
                </a:lnTo>
                <a:lnTo>
                  <a:pt x="0" y="3394146"/>
                </a:lnTo>
                <a:lnTo>
                  <a:pt x="0" y="5235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28" name="Google Shape;28;p15"/>
          <p:cNvSpPr txBox="1"/>
          <p:nvPr>
            <p:ph type="title"/>
          </p:nvPr>
        </p:nvSpPr>
        <p:spPr>
          <a:xfrm>
            <a:off x="914400" y="1057275"/>
            <a:ext cx="5259554" cy="2495028"/>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914400" y="3808750"/>
            <a:ext cx="5259554" cy="2233233"/>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5"/>
          <p:cNvSpPr/>
          <p:nvPr>
            <p:ph idx="2" type="pic"/>
          </p:nvPr>
        </p:nvSpPr>
        <p:spPr>
          <a:xfrm>
            <a:off x="7414194" y="410780"/>
            <a:ext cx="4344695" cy="6447220"/>
          </a:xfrm>
          <a:prstGeom prst="rect">
            <a:avLst/>
          </a:prstGeom>
          <a:solidFill>
            <a:schemeClr val="accent3"/>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16"/>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3" name="Google Shape;33;p16"/>
          <p:cNvSpPr txBox="1"/>
          <p:nvPr>
            <p:ph type="title"/>
          </p:nvPr>
        </p:nvSpPr>
        <p:spPr>
          <a:xfrm>
            <a:off x="760938" y="755372"/>
            <a:ext cx="3931920" cy="1527048"/>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6"/>
          <p:cNvSpPr txBox="1"/>
          <p:nvPr>
            <p:ph idx="1" type="body"/>
          </p:nvPr>
        </p:nvSpPr>
        <p:spPr>
          <a:xfrm>
            <a:off x="760938" y="2286001"/>
            <a:ext cx="393192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6" name="Google Shape;36;p16"/>
          <p:cNvSpPr/>
          <p:nvPr>
            <p:ph idx="2" type="pic"/>
          </p:nvPr>
        </p:nvSpPr>
        <p:spPr>
          <a:xfrm>
            <a:off x="5262700" y="987425"/>
            <a:ext cx="6172200" cy="4873625"/>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3">
  <p:cSld name="Timeline 3">
    <p:spTree>
      <p:nvGrpSpPr>
        <p:cNvPr id="37" name="Shape 37"/>
        <p:cNvGrpSpPr/>
        <p:nvPr/>
      </p:nvGrpSpPr>
      <p:grpSpPr>
        <a:xfrm>
          <a:off x="0" y="0"/>
          <a:ext cx="0" cy="0"/>
          <a:chOff x="0" y="0"/>
          <a:chExt cx="0" cy="0"/>
        </a:xfrm>
      </p:grpSpPr>
      <p:sp>
        <p:nvSpPr>
          <p:cNvPr id="38" name="Google Shape;38;p17"/>
          <p:cNvSpPr/>
          <p:nvPr/>
        </p:nvSpPr>
        <p:spPr>
          <a:xfrm>
            <a:off x="1" y="0"/>
            <a:ext cx="1550562" cy="2545382"/>
          </a:xfrm>
          <a:custGeom>
            <a:rect b="b" l="l" r="r" t="t"/>
            <a:pathLst>
              <a:path extrusionOk="0" h="2545382" w="155056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9" name="Google Shape;39;p17"/>
          <p:cNvSpPr/>
          <p:nvPr/>
        </p:nvSpPr>
        <p:spPr>
          <a:xfrm>
            <a:off x="1" y="-1"/>
            <a:ext cx="682740" cy="1500050"/>
          </a:xfrm>
          <a:custGeom>
            <a:rect b="b" l="l" r="r" t="t"/>
            <a:pathLst>
              <a:path extrusionOk="0" h="1500050" w="68274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0" name="Google Shape;40;p17"/>
          <p:cNvSpPr/>
          <p:nvPr/>
        </p:nvSpPr>
        <p:spPr>
          <a:xfrm>
            <a:off x="170445" y="314191"/>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1" name="Google Shape;41;p17"/>
          <p:cNvSpPr txBox="1"/>
          <p:nvPr>
            <p:ph type="title"/>
          </p:nvPr>
        </p:nvSpPr>
        <p:spPr>
          <a:xfrm>
            <a:off x="1550563" y="1089213"/>
            <a:ext cx="9879437" cy="980844"/>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1550564" y="2331958"/>
            <a:ext cx="2975217" cy="3704266"/>
          </a:xfrm>
          <a:prstGeom prst="rect">
            <a:avLst/>
          </a:prstGeom>
          <a:no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accent6"/>
              </a:buClr>
              <a:buSzPts val="1800"/>
              <a:buFont typeface="Arial"/>
              <a:buNone/>
              <a:defRPr sz="1800"/>
            </a:lvl1pPr>
            <a:lvl2pPr indent="-342900" lvl="1" marL="914400" algn="l">
              <a:lnSpc>
                <a:spcPct val="100000"/>
              </a:lnSpc>
              <a:spcBef>
                <a:spcPts val="120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7"/>
          <p:cNvSpPr txBox="1"/>
          <p:nvPr>
            <p:ph idx="2" type="body"/>
          </p:nvPr>
        </p:nvSpPr>
        <p:spPr>
          <a:xfrm>
            <a:off x="5087154" y="2331791"/>
            <a:ext cx="6345893" cy="372181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accent6"/>
              </a:buClr>
              <a:buSzPts val="1800"/>
              <a:buChar char="•"/>
              <a:defRPr sz="1800"/>
            </a:lvl1pPr>
            <a:lvl2pPr indent="-342900" lvl="1" marL="914400" algn="l">
              <a:lnSpc>
                <a:spcPct val="100000"/>
              </a:lnSpc>
              <a:spcBef>
                <a:spcPts val="360"/>
              </a:spcBef>
              <a:spcAft>
                <a:spcPts val="0"/>
              </a:spcAft>
              <a:buClr>
                <a:schemeClr val="accent6"/>
              </a:buClr>
              <a:buSzPts val="1800"/>
              <a:buChar char="•"/>
              <a:defRPr sz="1800"/>
            </a:lvl2pPr>
            <a:lvl3pPr indent="-342900" lvl="2" marL="1371600" algn="l">
              <a:lnSpc>
                <a:spcPct val="100000"/>
              </a:lnSpc>
              <a:spcBef>
                <a:spcPts val="36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sz="1800"/>
            </a:lvl4pPr>
            <a:lvl5pPr indent="-342900" lvl="4" marL="2286000" algn="l">
              <a:lnSpc>
                <a:spcPct val="100000"/>
              </a:lnSpc>
              <a:spcBef>
                <a:spcPts val="36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2">
  <p:cSld name="Timeline 2">
    <p:spTree>
      <p:nvGrpSpPr>
        <p:cNvPr id="45" name="Shape 45"/>
        <p:cNvGrpSpPr/>
        <p:nvPr/>
      </p:nvGrpSpPr>
      <p:grpSpPr>
        <a:xfrm>
          <a:off x="0" y="0"/>
          <a:ext cx="0" cy="0"/>
          <a:chOff x="0" y="0"/>
          <a:chExt cx="0" cy="0"/>
        </a:xfrm>
      </p:grpSpPr>
      <p:sp>
        <p:nvSpPr>
          <p:cNvPr id="46" name="Google Shape;46;p18"/>
          <p:cNvSpPr/>
          <p:nvPr/>
        </p:nvSpPr>
        <p:spPr>
          <a:xfrm>
            <a:off x="-24064" y="0"/>
            <a:ext cx="12216063" cy="34671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47" name="Google Shape;47;p18"/>
          <p:cNvSpPr/>
          <p:nvPr/>
        </p:nvSpPr>
        <p:spPr>
          <a:xfrm>
            <a:off x="443346" y="420493"/>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48" name="Google Shape;48;p18"/>
          <p:cNvSpPr txBox="1"/>
          <p:nvPr>
            <p:ph type="title"/>
          </p:nvPr>
        </p:nvSpPr>
        <p:spPr>
          <a:xfrm>
            <a:off x="914400" y="1057274"/>
            <a:ext cx="10511627" cy="1012785"/>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8"/>
          <p:cNvSpPr txBox="1"/>
          <p:nvPr>
            <p:ph idx="1" type="body"/>
          </p:nvPr>
        </p:nvSpPr>
        <p:spPr>
          <a:xfrm>
            <a:off x="914400" y="2316067"/>
            <a:ext cx="10511627" cy="3948557"/>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3">
  <p:cSld name="Summary 3">
    <p:spTree>
      <p:nvGrpSpPr>
        <p:cNvPr id="51" name="Shape 51"/>
        <p:cNvGrpSpPr/>
        <p:nvPr/>
      </p:nvGrpSpPr>
      <p:grpSpPr>
        <a:xfrm>
          <a:off x="0" y="0"/>
          <a:ext cx="0" cy="0"/>
          <a:chOff x="0" y="0"/>
          <a:chExt cx="0" cy="0"/>
        </a:xfrm>
      </p:grpSpPr>
      <p:pic>
        <p:nvPicPr>
          <p:cNvPr id="52" name="Google Shape;52;p19"/>
          <p:cNvPicPr preferRelativeResize="0"/>
          <p:nvPr/>
        </p:nvPicPr>
        <p:blipFill rotWithShape="1">
          <a:blip r:embed="rId2">
            <a:alphaModFix/>
          </a:blip>
          <a:srcRect b="0" l="0" r="0" t="7193"/>
          <a:stretch/>
        </p:blipFill>
        <p:spPr>
          <a:xfrm>
            <a:off x="1" y="-1"/>
            <a:ext cx="443344" cy="6856025"/>
          </a:xfrm>
          <a:custGeom>
            <a:rect b="b" l="l" r="r" t="t"/>
            <a:pathLst>
              <a:path extrusionOk="0" h="4795637" w="1734410">
                <a:moveTo>
                  <a:pt x="0" y="0"/>
                </a:moveTo>
                <a:lnTo>
                  <a:pt x="1734410" y="0"/>
                </a:lnTo>
                <a:lnTo>
                  <a:pt x="1734410" y="4795637"/>
                </a:lnTo>
                <a:lnTo>
                  <a:pt x="0" y="4795637"/>
                </a:lnTo>
                <a:close/>
              </a:path>
            </a:pathLst>
          </a:custGeom>
          <a:noFill/>
          <a:ln>
            <a:noFill/>
          </a:ln>
        </p:spPr>
      </p:pic>
      <p:sp>
        <p:nvSpPr>
          <p:cNvPr id="53" name="Google Shape;53;p19"/>
          <p:cNvSpPr txBox="1"/>
          <p:nvPr>
            <p:ph type="title"/>
          </p:nvPr>
        </p:nvSpPr>
        <p:spPr>
          <a:xfrm>
            <a:off x="1550564" y="1057274"/>
            <a:ext cx="9875463" cy="999746"/>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9"/>
          <p:cNvSpPr/>
          <p:nvPr/>
        </p:nvSpPr>
        <p:spPr>
          <a:xfrm rot="10800000">
            <a:off x="-3" y="4420134"/>
            <a:ext cx="1293237" cy="2437866"/>
          </a:xfrm>
          <a:custGeom>
            <a:rect b="b" l="l" r="r" t="t"/>
            <a:pathLst>
              <a:path extrusionOk="0" h="2437866" w="1293237">
                <a:moveTo>
                  <a:pt x="1293237" y="2437866"/>
                </a:moveTo>
                <a:lnTo>
                  <a:pt x="1292465" y="2437373"/>
                </a:lnTo>
                <a:cubicBezTo>
                  <a:pt x="511725" y="1903845"/>
                  <a:pt x="0" y="1011184"/>
                  <a:pt x="0" y="0"/>
                </a:cubicBezTo>
                <a:lnTo>
                  <a:pt x="1293237"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5" name="Google Shape;55;p19"/>
          <p:cNvSpPr txBox="1"/>
          <p:nvPr>
            <p:ph idx="1" type="body"/>
          </p:nvPr>
        </p:nvSpPr>
        <p:spPr>
          <a:xfrm>
            <a:off x="1550564" y="2303028"/>
            <a:ext cx="5829147" cy="3961593"/>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9"/>
          <p:cNvSpPr txBox="1"/>
          <p:nvPr>
            <p:ph idx="2" type="body"/>
          </p:nvPr>
        </p:nvSpPr>
        <p:spPr>
          <a:xfrm>
            <a:off x="7940842" y="2303028"/>
            <a:ext cx="3485184" cy="3961593"/>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9"/>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pic>
        <p:nvPicPr>
          <p:cNvPr id="58" name="Google Shape;58;p19"/>
          <p:cNvPicPr preferRelativeResize="0"/>
          <p:nvPr/>
        </p:nvPicPr>
        <p:blipFill rotWithShape="1">
          <a:blip r:embed="rId2">
            <a:alphaModFix/>
          </a:blip>
          <a:srcRect b="0" l="0" r="0" t="7193"/>
          <a:stretch/>
        </p:blipFill>
        <p:spPr>
          <a:xfrm rot="5400000">
            <a:off x="6072641" y="-5676015"/>
            <a:ext cx="443344" cy="11795374"/>
          </a:xfrm>
          <a:custGeom>
            <a:rect b="b" l="l" r="r" t="t"/>
            <a:pathLst>
              <a:path extrusionOk="0" h="4795637" w="1734410">
                <a:moveTo>
                  <a:pt x="0" y="0"/>
                </a:moveTo>
                <a:lnTo>
                  <a:pt x="1734410" y="0"/>
                </a:lnTo>
                <a:lnTo>
                  <a:pt x="1734410" y="4795637"/>
                </a:lnTo>
                <a:lnTo>
                  <a:pt x="0" y="4795637"/>
                </a:lnTo>
                <a:close/>
              </a:path>
            </a:pathLst>
          </a:custGeom>
          <a:noFill/>
          <a:ln>
            <a:noFill/>
          </a:ln>
        </p:spPr>
      </p:pic>
      <p:pic>
        <p:nvPicPr>
          <p:cNvPr id="59" name="Google Shape;59;p19"/>
          <p:cNvPicPr preferRelativeResize="0"/>
          <p:nvPr/>
        </p:nvPicPr>
        <p:blipFill rotWithShape="1">
          <a:blip r:embed="rId3">
            <a:alphaModFix/>
          </a:blip>
          <a:srcRect b="0" l="0" r="10856" t="11443"/>
          <a:stretch/>
        </p:blipFill>
        <p:spPr>
          <a:xfrm rot="-5400000">
            <a:off x="-6447" y="6444"/>
            <a:ext cx="1961253" cy="1948364"/>
          </a:xfrm>
          <a:custGeom>
            <a:rect b="b" l="l" r="r" t="t"/>
            <a:pathLst>
              <a:path extrusionOk="0" h="1948364" w="1961253">
                <a:moveTo>
                  <a:pt x="1961253" y="0"/>
                </a:moveTo>
                <a:lnTo>
                  <a:pt x="1961253" y="1948364"/>
                </a:lnTo>
                <a:lnTo>
                  <a:pt x="0" y="1948364"/>
                </a:lnTo>
                <a:lnTo>
                  <a:pt x="0" y="0"/>
                </a:lnTo>
                <a:close/>
              </a:path>
            </a:pathLst>
          </a:custGeom>
          <a:noFill/>
          <a:ln>
            <a:noFill/>
          </a:ln>
        </p:spPr>
      </p:pic>
      <p:sp>
        <p:nvSpPr>
          <p:cNvPr id="60" name="Google Shape;60;p19"/>
          <p:cNvSpPr/>
          <p:nvPr/>
        </p:nvSpPr>
        <p:spPr>
          <a:xfrm>
            <a:off x="396626" y="4929577"/>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61" name="Shape 61"/>
        <p:cNvGrpSpPr/>
        <p:nvPr/>
      </p:nvGrpSpPr>
      <p:grpSpPr>
        <a:xfrm>
          <a:off x="0" y="0"/>
          <a:ext cx="0" cy="0"/>
          <a:chOff x="0" y="0"/>
          <a:chExt cx="0" cy="0"/>
        </a:xfrm>
      </p:grpSpPr>
      <p:sp>
        <p:nvSpPr>
          <p:cNvPr id="62" name="Google Shape;62;p20"/>
          <p:cNvSpPr/>
          <p:nvPr/>
        </p:nvSpPr>
        <p:spPr>
          <a:xfrm>
            <a:off x="0" y="0"/>
            <a:ext cx="8948738" cy="68580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3" name="Google Shape;63;p20"/>
          <p:cNvSpPr/>
          <p:nvPr/>
        </p:nvSpPr>
        <p:spPr>
          <a:xfrm>
            <a:off x="7527501" y="0"/>
            <a:ext cx="4671276" cy="6857999"/>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64" name="Google Shape;64;p20"/>
          <p:cNvPicPr preferRelativeResize="0"/>
          <p:nvPr/>
        </p:nvPicPr>
        <p:blipFill rotWithShape="1">
          <a:blip r:embed="rId2">
            <a:alphaModFix/>
          </a:blip>
          <a:srcRect b="0" l="0" r="0" t="0"/>
          <a:stretch/>
        </p:blipFill>
        <p:spPr>
          <a:xfrm>
            <a:off x="8766586" y="0"/>
            <a:ext cx="3432191" cy="3432191"/>
          </a:xfrm>
          <a:prstGeom prst="rect">
            <a:avLst/>
          </a:prstGeom>
          <a:noFill/>
          <a:ln>
            <a:noFill/>
          </a:ln>
        </p:spPr>
      </p:pic>
      <p:sp>
        <p:nvSpPr>
          <p:cNvPr id="65" name="Google Shape;65;p20"/>
          <p:cNvSpPr txBox="1"/>
          <p:nvPr>
            <p:ph type="ctrTitle"/>
          </p:nvPr>
        </p:nvSpPr>
        <p:spPr>
          <a:xfrm>
            <a:off x="914401" y="849782"/>
            <a:ext cx="5715000" cy="2727709"/>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0"/>
          <p:cNvSpPr txBox="1"/>
          <p:nvPr>
            <p:ph idx="1" type="subTitle"/>
          </p:nvPr>
        </p:nvSpPr>
        <p:spPr>
          <a:xfrm>
            <a:off x="914401" y="3813606"/>
            <a:ext cx="5715000" cy="2234642"/>
          </a:xfrm>
          <a:prstGeom prst="rect">
            <a:avLst/>
          </a:prstGeom>
          <a:noFill/>
          <a:ln>
            <a:noFill/>
          </a:ln>
        </p:spPr>
        <p:txBody>
          <a:bodyPr anchorCtr="0" anchor="t" bIns="0" lIns="91425" spcFirstLastPara="1" rIns="91425" wrap="square" tIns="0">
            <a:norm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67" name="Shape 67"/>
        <p:cNvGrpSpPr/>
        <p:nvPr/>
      </p:nvGrpSpPr>
      <p:grpSpPr>
        <a:xfrm>
          <a:off x="0" y="0"/>
          <a:ext cx="0" cy="0"/>
          <a:chOff x="0" y="0"/>
          <a:chExt cx="0" cy="0"/>
        </a:xfrm>
      </p:grpSpPr>
      <p:grpSp>
        <p:nvGrpSpPr>
          <p:cNvPr id="68" name="Google Shape;68;p21"/>
          <p:cNvGrpSpPr/>
          <p:nvPr/>
        </p:nvGrpSpPr>
        <p:grpSpPr>
          <a:xfrm>
            <a:off x="6452303" y="3405019"/>
            <a:ext cx="5739697" cy="3467971"/>
            <a:chOff x="5009037" y="2525712"/>
            <a:chExt cx="7170193" cy="4332288"/>
          </a:xfrm>
        </p:grpSpPr>
        <p:sp>
          <p:nvSpPr>
            <p:cNvPr id="69" name="Google Shape;69;p21"/>
            <p:cNvSpPr/>
            <p:nvPr/>
          </p:nvSpPr>
          <p:spPr>
            <a:xfrm>
              <a:off x="5009037" y="2525712"/>
              <a:ext cx="3601721" cy="4332288"/>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0" name="Google Shape;70;p21"/>
            <p:cNvSpPr/>
            <p:nvPr/>
          </p:nvSpPr>
          <p:spPr>
            <a:xfrm>
              <a:off x="8589536" y="2525712"/>
              <a:ext cx="3589694" cy="4332288"/>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grpSp>
        <p:nvGrpSpPr>
          <p:cNvPr id="71" name="Google Shape;71;p21"/>
          <p:cNvGrpSpPr/>
          <p:nvPr/>
        </p:nvGrpSpPr>
        <p:grpSpPr>
          <a:xfrm rot="10800000">
            <a:off x="6465610" y="0"/>
            <a:ext cx="5739697" cy="3467971"/>
            <a:chOff x="5183405" y="2678112"/>
            <a:chExt cx="7170193" cy="4332288"/>
          </a:xfrm>
        </p:grpSpPr>
        <p:sp>
          <p:nvSpPr>
            <p:cNvPr id="72" name="Google Shape;72;p21"/>
            <p:cNvSpPr/>
            <p:nvPr/>
          </p:nvSpPr>
          <p:spPr>
            <a:xfrm>
              <a:off x="5183405" y="2678112"/>
              <a:ext cx="3601721" cy="4332288"/>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3" name="Google Shape;73;p21"/>
            <p:cNvSpPr/>
            <p:nvPr/>
          </p:nvSpPr>
          <p:spPr>
            <a:xfrm>
              <a:off x="8763903" y="2678112"/>
              <a:ext cx="3589695" cy="4332288"/>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74" name="Google Shape;74;p21"/>
          <p:cNvSpPr/>
          <p:nvPr/>
        </p:nvSpPr>
        <p:spPr>
          <a:xfrm>
            <a:off x="7642518" y="4577658"/>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5" name="Google Shape;75;p21"/>
          <p:cNvSpPr txBox="1"/>
          <p:nvPr>
            <p:ph type="title"/>
          </p:nvPr>
        </p:nvSpPr>
        <p:spPr>
          <a:xfrm>
            <a:off x="914400" y="1057274"/>
            <a:ext cx="6583680" cy="1531357"/>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a:off x="914400" y="2834640"/>
            <a:ext cx="6583680" cy="3207344"/>
          </a:xfrm>
          <a:prstGeom prst="rect">
            <a:avLst/>
          </a:prstGeom>
          <a:noFill/>
          <a:ln>
            <a:noFill/>
          </a:ln>
        </p:spPr>
        <p:txBody>
          <a:bodyPr anchorCtr="0" anchor="t" bIns="0" lIns="91425" spcFirstLastPara="1" rIns="91425" wrap="square" tIns="0">
            <a:normAutofit/>
          </a:bodyPr>
          <a:lstStyle>
            <a:lvl1pPr indent="-228600" lvl="0" marL="457200" algn="l">
              <a:lnSpc>
                <a:spcPct val="150000"/>
              </a:lnSpc>
              <a:spcBef>
                <a:spcPts val="0"/>
              </a:spcBef>
              <a:spcAft>
                <a:spcPts val="0"/>
              </a:spcAft>
              <a:buClr>
                <a:schemeClr val="accent6"/>
              </a:buClr>
              <a:buSzPts val="2400"/>
              <a:buNone/>
              <a:defRPr sz="2400"/>
            </a:lvl1pPr>
            <a:lvl2pPr indent="-355600" lvl="1" marL="914400" algn="l">
              <a:lnSpc>
                <a:spcPct val="150000"/>
              </a:lnSpc>
              <a:spcBef>
                <a:spcPts val="0"/>
              </a:spcBef>
              <a:spcAft>
                <a:spcPts val="0"/>
              </a:spcAft>
              <a:buClr>
                <a:schemeClr val="accent6"/>
              </a:buClr>
              <a:buSzPts val="2000"/>
              <a:buChar char="•"/>
              <a:defRPr sz="2000"/>
            </a:lvl2pPr>
            <a:lvl3pPr indent="-342900" lvl="2" marL="1371600" algn="l">
              <a:lnSpc>
                <a:spcPct val="150000"/>
              </a:lnSpc>
              <a:spcBef>
                <a:spcPts val="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marR="0" rtl="0" algn="r">
              <a:spcBef>
                <a:spcPts val="0"/>
              </a:spcBef>
              <a:buNone/>
              <a:defRPr b="0" i="0" sz="1200" u="none" cap="none" strike="noStrike">
                <a:solidFill>
                  <a:schemeClr val="accent6"/>
                </a:solidFill>
                <a:latin typeface="EB Garamond"/>
                <a:ea typeface="EB Garamond"/>
                <a:cs typeface="EB Garamond"/>
                <a:sym typeface="EB Garamond"/>
              </a:defRPr>
            </a:lvl1pPr>
            <a:lvl2pPr indent="0" lvl="1" marL="0" marR="0" rtl="0" algn="r">
              <a:spcBef>
                <a:spcPts val="0"/>
              </a:spcBef>
              <a:buNone/>
              <a:defRPr b="0" i="0" sz="1200" u="none" cap="none" strike="noStrike">
                <a:solidFill>
                  <a:schemeClr val="accent6"/>
                </a:solidFill>
                <a:latin typeface="EB Garamond"/>
                <a:ea typeface="EB Garamond"/>
                <a:cs typeface="EB Garamond"/>
                <a:sym typeface="EB Garamond"/>
              </a:defRPr>
            </a:lvl2pPr>
            <a:lvl3pPr indent="0" lvl="2" marL="0" marR="0" rtl="0" algn="r">
              <a:spcBef>
                <a:spcPts val="0"/>
              </a:spcBef>
              <a:buNone/>
              <a:defRPr b="0" i="0" sz="1200" u="none" cap="none" strike="noStrike">
                <a:solidFill>
                  <a:schemeClr val="accent6"/>
                </a:solidFill>
                <a:latin typeface="EB Garamond"/>
                <a:ea typeface="EB Garamond"/>
                <a:cs typeface="EB Garamond"/>
                <a:sym typeface="EB Garamond"/>
              </a:defRPr>
            </a:lvl3pPr>
            <a:lvl4pPr indent="0" lvl="3" marL="0" marR="0" rtl="0" algn="r">
              <a:spcBef>
                <a:spcPts val="0"/>
              </a:spcBef>
              <a:buNone/>
              <a:defRPr b="0" i="0" sz="1200" u="none" cap="none" strike="noStrike">
                <a:solidFill>
                  <a:schemeClr val="accent6"/>
                </a:solidFill>
                <a:latin typeface="EB Garamond"/>
                <a:ea typeface="EB Garamond"/>
                <a:cs typeface="EB Garamond"/>
                <a:sym typeface="EB Garamond"/>
              </a:defRPr>
            </a:lvl4pPr>
            <a:lvl5pPr indent="0" lvl="4" marL="0" marR="0" rtl="0" algn="r">
              <a:spcBef>
                <a:spcPts val="0"/>
              </a:spcBef>
              <a:buNone/>
              <a:defRPr b="0" i="0" sz="1200" u="none" cap="none" strike="noStrike">
                <a:solidFill>
                  <a:schemeClr val="accent6"/>
                </a:solidFill>
                <a:latin typeface="EB Garamond"/>
                <a:ea typeface="EB Garamond"/>
                <a:cs typeface="EB Garamond"/>
                <a:sym typeface="EB Garamond"/>
              </a:defRPr>
            </a:lvl5pPr>
            <a:lvl6pPr indent="0" lvl="5" marL="0" marR="0" rtl="0" algn="r">
              <a:spcBef>
                <a:spcPts val="0"/>
              </a:spcBef>
              <a:buNone/>
              <a:defRPr b="0" i="0" sz="1200" u="none" cap="none" strike="noStrike">
                <a:solidFill>
                  <a:schemeClr val="accent6"/>
                </a:solidFill>
                <a:latin typeface="EB Garamond"/>
                <a:ea typeface="EB Garamond"/>
                <a:cs typeface="EB Garamond"/>
                <a:sym typeface="EB Garamond"/>
              </a:defRPr>
            </a:lvl6pPr>
            <a:lvl7pPr indent="0" lvl="6" marL="0" marR="0" rtl="0" algn="r">
              <a:spcBef>
                <a:spcPts val="0"/>
              </a:spcBef>
              <a:buNone/>
              <a:defRPr b="0" i="0" sz="1200" u="none" cap="none" strike="noStrike">
                <a:solidFill>
                  <a:schemeClr val="accent6"/>
                </a:solidFill>
                <a:latin typeface="EB Garamond"/>
                <a:ea typeface="EB Garamond"/>
                <a:cs typeface="EB Garamond"/>
                <a:sym typeface="EB Garamond"/>
              </a:defRPr>
            </a:lvl7pPr>
            <a:lvl8pPr indent="0" lvl="7" marL="0" marR="0" rtl="0" algn="r">
              <a:spcBef>
                <a:spcPts val="0"/>
              </a:spcBef>
              <a:buNone/>
              <a:defRPr b="0" i="0" sz="1200" u="none" cap="none" strike="noStrike">
                <a:solidFill>
                  <a:schemeClr val="accent6"/>
                </a:solidFill>
                <a:latin typeface="EB Garamond"/>
                <a:ea typeface="EB Garamond"/>
                <a:cs typeface="EB Garamond"/>
                <a:sym typeface="EB Garamond"/>
              </a:defRPr>
            </a:lvl8pPr>
            <a:lvl9pPr indent="0" lvl="8" marL="0" marR="0" rtl="0" algn="r">
              <a:spcBef>
                <a:spcPts val="0"/>
              </a:spcBef>
              <a:buNone/>
              <a:defRPr b="0" i="0" sz="1200" u="none" cap="none" strike="noStrike">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
        <p:nvSpPr>
          <p:cNvPr id="7" name="Google Shape;7;p12"/>
          <p:cNvSpPr txBox="1"/>
          <p:nvPr>
            <p:ph type="title"/>
          </p:nvPr>
        </p:nvSpPr>
        <p:spPr>
          <a:xfrm>
            <a:off x="758952" y="731520"/>
            <a:ext cx="10671048" cy="1362057"/>
          </a:xfrm>
          <a:prstGeom prst="rect">
            <a:avLst/>
          </a:prstGeom>
          <a:noFill/>
          <a:ln>
            <a:noFill/>
          </a:ln>
        </p:spPr>
        <p:txBody>
          <a:bodyPr anchorCtr="0" anchor="b" bIns="45700" lIns="91425" spcFirstLastPara="1" rIns="91425" wrap="square" tIns="45700">
            <a:noAutofit/>
          </a:bodyPr>
          <a:lstStyle>
            <a:lvl1pPr lvl="0" marR="0" rtl="0" algn="ctr">
              <a:lnSpc>
                <a:spcPct val="128289"/>
              </a:lnSpc>
              <a:spcBef>
                <a:spcPts val="0"/>
              </a:spcBef>
              <a:spcAft>
                <a:spcPts val="0"/>
              </a:spcAft>
              <a:buClr>
                <a:schemeClr val="accent6"/>
              </a:buClr>
              <a:buSzPts val="3800"/>
              <a:buFont typeface="Arial Black"/>
              <a:buNone/>
              <a:defRPr b="1" i="0" sz="3800" u="none" cap="none" strike="noStrik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2"/>
          <p:cNvSpPr txBox="1"/>
          <p:nvPr>
            <p:ph idx="1" type="body"/>
          </p:nvPr>
        </p:nvSpPr>
        <p:spPr>
          <a:xfrm>
            <a:off x="758952" y="2103120"/>
            <a:ext cx="10671048"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360"/>
              </a:spcBef>
              <a:spcAft>
                <a:spcPts val="0"/>
              </a:spcAft>
              <a:buClr>
                <a:schemeClr val="accent6"/>
              </a:buClr>
              <a:buSzPts val="2800"/>
              <a:buFont typeface="Arial"/>
              <a:buChar char="•"/>
              <a:defRPr b="0" i="0" sz="2800" u="none" cap="none" strike="noStrike">
                <a:solidFill>
                  <a:schemeClr val="accent6"/>
                </a:solidFill>
                <a:latin typeface="EB Garamond"/>
                <a:ea typeface="EB Garamond"/>
                <a:cs typeface="EB Garamond"/>
                <a:sym typeface="EB Garamond"/>
              </a:defRPr>
            </a:lvl1pPr>
            <a:lvl2pPr indent="-381000" lvl="1" marL="914400" marR="0" rtl="0" algn="l">
              <a:lnSpc>
                <a:spcPct val="100000"/>
              </a:lnSpc>
              <a:spcBef>
                <a:spcPts val="360"/>
              </a:spcBef>
              <a:spcAft>
                <a:spcPts val="0"/>
              </a:spcAft>
              <a:buClr>
                <a:schemeClr val="accent6"/>
              </a:buClr>
              <a:buSzPts val="2400"/>
              <a:buFont typeface="Arial"/>
              <a:buChar char="•"/>
              <a:defRPr b="0" i="0" sz="2400" u="none" cap="none" strike="noStrike">
                <a:solidFill>
                  <a:schemeClr val="accent6"/>
                </a:solidFill>
                <a:latin typeface="EB Garamond"/>
                <a:ea typeface="EB Garamond"/>
                <a:cs typeface="EB Garamond"/>
                <a:sym typeface="EB Garamond"/>
              </a:defRPr>
            </a:lvl2pPr>
            <a:lvl3pPr indent="-355600" lvl="2" marL="1371600" marR="0" rtl="0" algn="l">
              <a:lnSpc>
                <a:spcPct val="100000"/>
              </a:lnSpc>
              <a:spcBef>
                <a:spcPts val="360"/>
              </a:spcBef>
              <a:spcAft>
                <a:spcPts val="0"/>
              </a:spcAft>
              <a:buClr>
                <a:schemeClr val="accent6"/>
              </a:buClr>
              <a:buSzPts val="2000"/>
              <a:buFont typeface="Arial"/>
              <a:buChar char="•"/>
              <a:defRPr b="0" i="0" sz="2000" u="none" cap="none" strike="noStrike">
                <a:solidFill>
                  <a:schemeClr val="accent6"/>
                </a:solidFill>
                <a:latin typeface="EB Garamond"/>
                <a:ea typeface="EB Garamond"/>
                <a:cs typeface="EB Garamond"/>
                <a:sym typeface="EB Garamond"/>
              </a:defRPr>
            </a:lvl3pPr>
            <a:lvl4pPr indent="-342900" lvl="3" marL="18288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4pPr>
            <a:lvl5pPr indent="-342900" lvl="4" marL="22860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www.bing.com/ck/a?!&amp;&amp;p=ccc168b830203e6aJmltdHM9MTcxMjE4ODgwMCZpZ3VpZD0zNjMyNTA2Ni01NjFmLTY5YWItMjZiYy00NDJmNTc4NDY4OTQmaW5zaWQ9NTkxNQ&amp;ptn=3&amp;ver=2&amp;hsh=3&amp;fclid=36325066-561f-69ab-26bc-442f57846894&amp;psq=precision+definition+artificial+neural+network&amp;u=a1aHR0cHM6Ly9kZXZlbG9wZXJzLmdvb2dsZS5jb20vbWFjaGluZS1sZWFybmluZy9jcmFzaC1jb3Vyc2UvY2xhc3NpZmljYXRpb24vcHJlY2lzaW9uLWFuZC1yZWNhbGw&amp;ntb=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899789" y="205699"/>
            <a:ext cx="6392421" cy="3831221"/>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Clr>
                <a:schemeClr val="accent6"/>
              </a:buClr>
              <a:buSzPts val="8000"/>
              <a:buFont typeface="Libre Franklin Medium"/>
              <a:buNone/>
            </a:pPr>
            <a:r>
              <a:rPr lang="en-US" sz="8000">
                <a:latin typeface="Libre Franklin Medium"/>
                <a:ea typeface="Libre Franklin Medium"/>
                <a:cs typeface="Libre Franklin Medium"/>
                <a:sym typeface="Libre Franklin Medium"/>
              </a:rPr>
              <a:t>ARTIFICIAL </a:t>
            </a:r>
            <a:br>
              <a:rPr lang="en-US" sz="8000">
                <a:latin typeface="Libre Franklin Medium"/>
                <a:ea typeface="Libre Franklin Medium"/>
                <a:cs typeface="Libre Franklin Medium"/>
                <a:sym typeface="Libre Franklin Medium"/>
              </a:rPr>
            </a:br>
            <a:r>
              <a:rPr lang="en-US" sz="8000">
                <a:latin typeface="Libre Franklin Medium"/>
                <a:ea typeface="Libre Franklin Medium"/>
                <a:cs typeface="Libre Franklin Medium"/>
                <a:sym typeface="Libre Franklin Medium"/>
              </a:rPr>
              <a:t>NEURAL</a:t>
            </a:r>
            <a:br>
              <a:rPr lang="en-US" sz="8000">
                <a:latin typeface="Libre Franklin Medium"/>
                <a:ea typeface="Libre Franklin Medium"/>
                <a:cs typeface="Libre Franklin Medium"/>
                <a:sym typeface="Libre Franklin Medium"/>
              </a:rPr>
            </a:br>
            <a:r>
              <a:rPr lang="en-US" sz="8000">
                <a:latin typeface="Libre Franklin Medium"/>
                <a:ea typeface="Libre Franklin Medium"/>
                <a:cs typeface="Libre Franklin Medium"/>
                <a:sym typeface="Libre Franklin Medium"/>
              </a:rPr>
              <a:t>NETWORK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c917106d41_9_16"/>
          <p:cNvSpPr txBox="1"/>
          <p:nvPr>
            <p:ph type="title"/>
          </p:nvPr>
        </p:nvSpPr>
        <p:spPr>
          <a:xfrm>
            <a:off x="623800" y="928800"/>
            <a:ext cx="11842800" cy="1012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0" lang="en-US" sz="3200">
                <a:latin typeface="Libre Franklin SemiBold"/>
                <a:ea typeface="Libre Franklin SemiBold"/>
                <a:cs typeface="Libre Franklin SemiBold"/>
                <a:sym typeface="Libre Franklin SemiBold"/>
              </a:rPr>
              <a:t>Importing the dataset and reducing categorical data</a:t>
            </a:r>
            <a:endParaRPr b="0" sz="3200">
              <a:latin typeface="Libre Franklin SemiBold"/>
              <a:ea typeface="Libre Franklin SemiBold"/>
              <a:cs typeface="Libre Franklin SemiBold"/>
              <a:sym typeface="Libre Franklin SemiBold"/>
            </a:endParaRPr>
          </a:p>
        </p:txBody>
      </p:sp>
      <p:sp>
        <p:nvSpPr>
          <p:cNvPr id="208" name="Google Shape;208;g2c917106d41_9_16"/>
          <p:cNvSpPr txBox="1"/>
          <p:nvPr>
            <p:ph idx="12" type="sldNum"/>
          </p:nvPr>
        </p:nvSpPr>
        <p:spPr>
          <a:xfrm>
            <a:off x="10417512" y="5359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9" name="Google Shape;209;g2c917106d41_9_16"/>
          <p:cNvPicPr preferRelativeResize="0"/>
          <p:nvPr/>
        </p:nvPicPr>
        <p:blipFill>
          <a:blip r:embed="rId3">
            <a:alphaModFix/>
          </a:blip>
          <a:stretch>
            <a:fillRect/>
          </a:stretch>
        </p:blipFill>
        <p:spPr>
          <a:xfrm>
            <a:off x="1007500" y="2233299"/>
            <a:ext cx="7553325" cy="1438275"/>
          </a:xfrm>
          <a:prstGeom prst="rect">
            <a:avLst/>
          </a:prstGeom>
          <a:noFill/>
          <a:ln>
            <a:noFill/>
          </a:ln>
        </p:spPr>
      </p:pic>
      <p:pic>
        <p:nvPicPr>
          <p:cNvPr id="210" name="Google Shape;210;g2c917106d41_9_16"/>
          <p:cNvPicPr preferRelativeResize="0"/>
          <p:nvPr/>
        </p:nvPicPr>
        <p:blipFill>
          <a:blip r:embed="rId4">
            <a:alphaModFix/>
          </a:blip>
          <a:stretch>
            <a:fillRect/>
          </a:stretch>
        </p:blipFill>
        <p:spPr>
          <a:xfrm>
            <a:off x="855300" y="3419050"/>
            <a:ext cx="10629900" cy="302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c917106d41_9_23"/>
          <p:cNvSpPr txBox="1"/>
          <p:nvPr>
            <p:ph type="title"/>
          </p:nvPr>
        </p:nvSpPr>
        <p:spPr>
          <a:xfrm>
            <a:off x="914400" y="1057274"/>
            <a:ext cx="10511700" cy="1012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0" lang="en-US">
                <a:latin typeface="Libre Franklin SemiBold"/>
                <a:ea typeface="Libre Franklin SemiBold"/>
                <a:cs typeface="Libre Franklin SemiBold"/>
                <a:sym typeface="Libre Franklin SemiBold"/>
              </a:rPr>
              <a:t>Filling missing value in features</a:t>
            </a:r>
            <a:endParaRPr b="0">
              <a:latin typeface="Libre Franklin SemiBold"/>
              <a:ea typeface="Libre Franklin SemiBold"/>
              <a:cs typeface="Libre Franklin SemiBold"/>
              <a:sym typeface="Libre Franklin SemiBold"/>
            </a:endParaRPr>
          </a:p>
        </p:txBody>
      </p:sp>
      <p:sp>
        <p:nvSpPr>
          <p:cNvPr id="216" name="Google Shape;216;g2c917106d41_9_23"/>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7" name="Google Shape;217;g2c917106d41_9_23"/>
          <p:cNvPicPr preferRelativeResize="0"/>
          <p:nvPr/>
        </p:nvPicPr>
        <p:blipFill rotWithShape="1">
          <a:blip r:embed="rId3">
            <a:alphaModFix/>
          </a:blip>
          <a:srcRect b="0" l="-3260" r="3260" t="0"/>
          <a:stretch/>
        </p:blipFill>
        <p:spPr>
          <a:xfrm>
            <a:off x="0" y="3733800"/>
            <a:ext cx="11887200" cy="14549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c917106d41_9_33"/>
          <p:cNvSpPr txBox="1"/>
          <p:nvPr>
            <p:ph type="title"/>
          </p:nvPr>
        </p:nvSpPr>
        <p:spPr>
          <a:xfrm>
            <a:off x="914400" y="1057274"/>
            <a:ext cx="10511700" cy="1012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0" lang="en-US">
                <a:latin typeface="Libre Franklin SemiBold"/>
                <a:ea typeface="Libre Franklin SemiBold"/>
                <a:cs typeface="Libre Franklin SemiBold"/>
                <a:sym typeface="Libre Franklin SemiBold"/>
              </a:rPr>
              <a:t>ANN Model </a:t>
            </a:r>
            <a:endParaRPr b="0">
              <a:latin typeface="Libre Franklin SemiBold"/>
              <a:ea typeface="Libre Franklin SemiBold"/>
              <a:cs typeface="Libre Franklin SemiBold"/>
              <a:sym typeface="Libre Franklin SemiBold"/>
            </a:endParaRPr>
          </a:p>
        </p:txBody>
      </p:sp>
      <p:sp>
        <p:nvSpPr>
          <p:cNvPr id="223" name="Google Shape;223;g2c917106d41_9_33"/>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4" name="Google Shape;224;g2c917106d41_9_33"/>
          <p:cNvPicPr preferRelativeResize="0"/>
          <p:nvPr/>
        </p:nvPicPr>
        <p:blipFill>
          <a:blip r:embed="rId3">
            <a:alphaModFix/>
          </a:blip>
          <a:stretch>
            <a:fillRect/>
          </a:stretch>
        </p:blipFill>
        <p:spPr>
          <a:xfrm>
            <a:off x="731425" y="2369525"/>
            <a:ext cx="10729149" cy="4153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7"/>
          <p:cNvPicPr preferRelativeResize="0"/>
          <p:nvPr/>
        </p:nvPicPr>
        <p:blipFill rotWithShape="1">
          <a:blip r:embed="rId3">
            <a:alphaModFix/>
          </a:blip>
          <a:srcRect b="0" l="0" r="0" t="0"/>
          <a:stretch/>
        </p:blipFill>
        <p:spPr>
          <a:xfrm>
            <a:off x="2851812" y="692943"/>
            <a:ext cx="7586663" cy="58296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8"/>
          <p:cNvSpPr txBox="1"/>
          <p:nvPr>
            <p:ph type="title"/>
          </p:nvPr>
        </p:nvSpPr>
        <p:spPr>
          <a:xfrm>
            <a:off x="840168" y="649537"/>
            <a:ext cx="8195100" cy="10128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Clr>
                <a:schemeClr val="accent6"/>
              </a:buClr>
              <a:buSzPts val="4400"/>
              <a:buFont typeface="Libre Franklin Medium"/>
              <a:buNone/>
            </a:pPr>
            <a:r>
              <a:rPr lang="en-US" sz="4400">
                <a:latin typeface="Libre Franklin Medium"/>
                <a:ea typeface="Libre Franklin Medium"/>
                <a:cs typeface="Libre Franklin Medium"/>
                <a:sym typeface="Libre Franklin Medium"/>
              </a:rPr>
              <a:t>RESULTS AND DISCUSSION</a:t>
            </a:r>
            <a:endParaRPr/>
          </a:p>
        </p:txBody>
      </p:sp>
      <p:pic>
        <p:nvPicPr>
          <p:cNvPr id="235" name="Google Shape;235;p8"/>
          <p:cNvPicPr preferRelativeResize="0"/>
          <p:nvPr/>
        </p:nvPicPr>
        <p:blipFill>
          <a:blip r:embed="rId3">
            <a:alphaModFix/>
          </a:blip>
          <a:stretch>
            <a:fillRect/>
          </a:stretch>
        </p:blipFill>
        <p:spPr>
          <a:xfrm>
            <a:off x="542925" y="2295487"/>
            <a:ext cx="5705475" cy="3038475"/>
          </a:xfrm>
          <a:prstGeom prst="rect">
            <a:avLst/>
          </a:prstGeom>
          <a:noFill/>
          <a:ln>
            <a:noFill/>
          </a:ln>
        </p:spPr>
      </p:pic>
      <p:pic>
        <p:nvPicPr>
          <p:cNvPr id="236" name="Google Shape;236;p8"/>
          <p:cNvPicPr preferRelativeResize="0"/>
          <p:nvPr/>
        </p:nvPicPr>
        <p:blipFill>
          <a:blip r:embed="rId4">
            <a:alphaModFix/>
          </a:blip>
          <a:stretch>
            <a:fillRect/>
          </a:stretch>
        </p:blipFill>
        <p:spPr>
          <a:xfrm>
            <a:off x="6166575" y="2447874"/>
            <a:ext cx="5486400" cy="2751773"/>
          </a:xfrm>
          <a:prstGeom prst="rect">
            <a:avLst/>
          </a:prstGeom>
          <a:noFill/>
          <a:ln>
            <a:noFill/>
          </a:ln>
        </p:spPr>
      </p:pic>
      <p:sp>
        <p:nvSpPr>
          <p:cNvPr id="237" name="Google Shape;237;p8"/>
          <p:cNvSpPr txBox="1"/>
          <p:nvPr/>
        </p:nvSpPr>
        <p:spPr>
          <a:xfrm>
            <a:off x="1397663" y="5562600"/>
            <a:ext cx="399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accent6"/>
                </a:solidFill>
                <a:latin typeface="EB Garamond"/>
                <a:ea typeface="EB Garamond"/>
                <a:cs typeface="EB Garamond"/>
                <a:sym typeface="EB Garamond"/>
              </a:rPr>
              <a:t>Metrics on TRAIN Dataset</a:t>
            </a:r>
            <a:endParaRPr sz="2800">
              <a:solidFill>
                <a:schemeClr val="accent6"/>
              </a:solidFill>
              <a:latin typeface="EB Garamond"/>
              <a:ea typeface="EB Garamond"/>
              <a:cs typeface="EB Garamond"/>
              <a:sym typeface="EB Garamond"/>
            </a:endParaRPr>
          </a:p>
        </p:txBody>
      </p:sp>
      <p:sp>
        <p:nvSpPr>
          <p:cNvPr id="238" name="Google Shape;238;p8"/>
          <p:cNvSpPr txBox="1"/>
          <p:nvPr/>
        </p:nvSpPr>
        <p:spPr>
          <a:xfrm>
            <a:off x="7101675" y="5500150"/>
            <a:ext cx="460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accent6"/>
                </a:solidFill>
                <a:latin typeface="EB Garamond"/>
                <a:ea typeface="EB Garamond"/>
                <a:cs typeface="EB Garamond"/>
                <a:sym typeface="EB Garamond"/>
              </a:rPr>
              <a:t>Metrics on TEST Dataset</a:t>
            </a:r>
            <a:endParaRPr sz="2800">
              <a:solidFill>
                <a:schemeClr val="accent6"/>
              </a:solidFill>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c917106d41_0_2"/>
          <p:cNvSpPr txBox="1"/>
          <p:nvPr/>
        </p:nvSpPr>
        <p:spPr>
          <a:xfrm>
            <a:off x="1954050" y="792475"/>
            <a:ext cx="8283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rgbClr val="0B5394"/>
                </a:solidFill>
                <a:highlight>
                  <a:srgbClr val="FDFBF6"/>
                </a:highlight>
                <a:latin typeface="Libre Franklin SemiBold"/>
                <a:ea typeface="Libre Franklin SemiBold"/>
                <a:cs typeface="Libre Franklin SemiBold"/>
                <a:sym typeface="Libre Franklin SemiBold"/>
              </a:rPr>
              <a:t>PRECISION</a:t>
            </a:r>
            <a:r>
              <a:rPr lang="en-US" sz="1900">
                <a:solidFill>
                  <a:srgbClr val="0B5394"/>
                </a:solidFill>
                <a:highlight>
                  <a:srgbClr val="FDFBF6"/>
                </a:highlight>
                <a:latin typeface="Libre Franklin SemiBold"/>
                <a:ea typeface="Libre Franklin SemiBold"/>
                <a:cs typeface="Libre Franklin SemiBold"/>
                <a:sym typeface="Libre Franklin SemiBold"/>
              </a:rPr>
              <a:t> - P</a:t>
            </a:r>
            <a:r>
              <a:rPr lang="en-US" sz="1900">
                <a:solidFill>
                  <a:srgbClr val="0B5394"/>
                </a:solidFill>
                <a:highlight>
                  <a:srgbClr val="FDFBF6"/>
                </a:highlight>
                <a:uFill>
                  <a:noFill/>
                </a:uFill>
                <a:latin typeface="Libre Franklin SemiBold"/>
                <a:ea typeface="Libre Franklin SemiBold"/>
                <a:cs typeface="Libre Franklin SemiBold"/>
                <a:sym typeface="Libre Franklin SemiBold"/>
                <a:hlinkClick r:id="rId3">
                  <a:extLst>
                    <a:ext uri="{A12FA001-AC4F-418D-AE19-62706E023703}">
                      <ahyp:hlinkClr val="tx"/>
                    </a:ext>
                  </a:extLst>
                </a:hlinkClick>
              </a:rPr>
              <a:t>recision is a term used in machine learning to describe the accuracy of a model. It is defined as the number of true positives divided by the sum of true positives and false positives</a:t>
            </a:r>
            <a:endParaRPr sz="3500">
              <a:solidFill>
                <a:srgbClr val="0B5394"/>
              </a:solidFill>
              <a:highlight>
                <a:srgbClr val="FDFBF6"/>
              </a:highlight>
              <a:latin typeface="Libre Franklin SemiBold"/>
              <a:ea typeface="Libre Franklin SemiBold"/>
              <a:cs typeface="Libre Franklin SemiBold"/>
              <a:sym typeface="Libre Franklin SemiBold"/>
            </a:endParaRPr>
          </a:p>
        </p:txBody>
      </p:sp>
      <p:sp>
        <p:nvSpPr>
          <p:cNvPr id="244" name="Google Shape;244;g2c917106d41_0_2"/>
          <p:cNvSpPr txBox="1"/>
          <p:nvPr/>
        </p:nvSpPr>
        <p:spPr>
          <a:xfrm>
            <a:off x="2085600" y="2231700"/>
            <a:ext cx="7411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rgbClr val="0B5394"/>
                </a:solidFill>
                <a:highlight>
                  <a:srgbClr val="FDFBF6"/>
                </a:highlight>
                <a:latin typeface="Libre Franklin SemiBold"/>
                <a:ea typeface="Libre Franklin SemiBold"/>
                <a:cs typeface="Libre Franklin SemiBold"/>
                <a:sym typeface="Libre Franklin SemiBold"/>
              </a:rPr>
              <a:t>RECALL</a:t>
            </a:r>
            <a:r>
              <a:rPr lang="en-US" sz="1900">
                <a:solidFill>
                  <a:srgbClr val="0B5394"/>
                </a:solidFill>
                <a:highlight>
                  <a:srgbClr val="FDFBF6"/>
                </a:highlight>
                <a:latin typeface="Libre Franklin SemiBold"/>
                <a:ea typeface="Libre Franklin SemiBold"/>
                <a:cs typeface="Libre Franklin SemiBold"/>
                <a:sym typeface="Libre Franklin SemiBold"/>
              </a:rPr>
              <a:t> - The recall is calculated as the ratio between the numbers of Positive samples correctly classified as Positive to the total number of Positive samples.</a:t>
            </a:r>
            <a:endParaRPr sz="3200">
              <a:solidFill>
                <a:srgbClr val="0B5394"/>
              </a:solidFill>
              <a:highlight>
                <a:srgbClr val="FDFBF6"/>
              </a:highlight>
              <a:latin typeface="Libre Franklin SemiBold"/>
              <a:ea typeface="Libre Franklin SemiBold"/>
              <a:cs typeface="Libre Franklin SemiBold"/>
              <a:sym typeface="Libre Franklin SemiBold"/>
            </a:endParaRPr>
          </a:p>
        </p:txBody>
      </p:sp>
      <p:sp>
        <p:nvSpPr>
          <p:cNvPr id="245" name="Google Shape;245;g2c917106d41_0_2"/>
          <p:cNvSpPr txBox="1"/>
          <p:nvPr/>
        </p:nvSpPr>
        <p:spPr>
          <a:xfrm>
            <a:off x="2023650" y="3670925"/>
            <a:ext cx="81447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rgbClr val="0B5394"/>
                </a:solidFill>
                <a:highlight>
                  <a:srgbClr val="FDFBF6"/>
                </a:highlight>
                <a:latin typeface="Libre Franklin SemiBold"/>
                <a:ea typeface="Libre Franklin SemiBold"/>
                <a:cs typeface="Libre Franklin SemiBold"/>
                <a:sym typeface="Libre Franklin SemiBold"/>
              </a:rPr>
              <a:t>F1 SCORE</a:t>
            </a:r>
            <a:r>
              <a:rPr lang="en-US" sz="1500">
                <a:solidFill>
                  <a:srgbClr val="0B5394"/>
                </a:solidFill>
                <a:highlight>
                  <a:srgbClr val="FDFBF6"/>
                </a:highlight>
                <a:latin typeface="Libre Franklin SemiBold"/>
                <a:ea typeface="Libre Franklin SemiBold"/>
                <a:cs typeface="Libre Franklin SemiBold"/>
                <a:sym typeface="Libre Franklin SemiBold"/>
              </a:rPr>
              <a:t> </a:t>
            </a:r>
            <a:r>
              <a:rPr lang="en-US" sz="1900">
                <a:solidFill>
                  <a:srgbClr val="0B5394"/>
                </a:solidFill>
                <a:highlight>
                  <a:srgbClr val="FDFBF6"/>
                </a:highlight>
                <a:latin typeface="Libre Franklin SemiBold"/>
                <a:ea typeface="Libre Franklin SemiBold"/>
                <a:cs typeface="Libre Franklin SemiBold"/>
                <a:sym typeface="Libre Franklin SemiBold"/>
              </a:rPr>
              <a:t>- The F-score, also called the F1-score, is a measure of a model’s accuracy on a dataset. It is used to evaluate binary classification systems, which classify examples into ‘positive’ or ‘negative’.</a:t>
            </a:r>
            <a:endParaRPr sz="3200">
              <a:solidFill>
                <a:srgbClr val="0B5394"/>
              </a:solidFill>
              <a:highlight>
                <a:srgbClr val="FDFBF6"/>
              </a:highlight>
              <a:latin typeface="Libre Franklin SemiBold"/>
              <a:ea typeface="Libre Franklin SemiBold"/>
              <a:cs typeface="Libre Franklin SemiBold"/>
              <a:sym typeface="Libre Franklin SemiBold"/>
            </a:endParaRPr>
          </a:p>
        </p:txBody>
      </p:sp>
      <p:sp>
        <p:nvSpPr>
          <p:cNvPr id="246" name="Google Shape;246;g2c917106d41_0_2"/>
          <p:cNvSpPr txBox="1"/>
          <p:nvPr/>
        </p:nvSpPr>
        <p:spPr>
          <a:xfrm>
            <a:off x="2023650" y="5181600"/>
            <a:ext cx="8144700" cy="188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lang="en-US" sz="2600">
                <a:solidFill>
                  <a:srgbClr val="0B5394"/>
                </a:solidFill>
                <a:highlight>
                  <a:srgbClr val="FDFBF6"/>
                </a:highlight>
                <a:latin typeface="Libre Franklin SemiBold"/>
                <a:ea typeface="Libre Franklin SemiBold"/>
                <a:cs typeface="Libre Franklin SemiBold"/>
                <a:sym typeface="Libre Franklin SemiBold"/>
              </a:rPr>
              <a:t>SUPPORT</a:t>
            </a:r>
            <a:r>
              <a:rPr lang="en-US" sz="3300">
                <a:solidFill>
                  <a:srgbClr val="0B5394"/>
                </a:solidFill>
                <a:highlight>
                  <a:srgbClr val="FDFBF6"/>
                </a:highlight>
                <a:latin typeface="Libre Franklin SemiBold"/>
                <a:ea typeface="Libre Franklin SemiBold"/>
                <a:cs typeface="Libre Franklin SemiBold"/>
                <a:sym typeface="Libre Franklin SemiBold"/>
              </a:rPr>
              <a:t> </a:t>
            </a:r>
            <a:r>
              <a:rPr lang="en-US" sz="1900">
                <a:solidFill>
                  <a:srgbClr val="0B5394"/>
                </a:solidFill>
                <a:highlight>
                  <a:srgbClr val="FDFBF6"/>
                </a:highlight>
                <a:latin typeface="Libre Franklin SemiBold"/>
                <a:ea typeface="Libre Franklin SemiBold"/>
                <a:cs typeface="Libre Franklin SemiBold"/>
                <a:sym typeface="Libre Franklin SemiBold"/>
              </a:rPr>
              <a:t>- In the context of ANNs, support refers to the connections and interactions between units (neurons) within the network.</a:t>
            </a:r>
            <a:endParaRPr sz="1900">
              <a:solidFill>
                <a:srgbClr val="0B5394"/>
              </a:solidFill>
              <a:highlight>
                <a:srgbClr val="FDFBF6"/>
              </a:highlight>
              <a:latin typeface="Libre Franklin SemiBold"/>
              <a:ea typeface="Libre Franklin SemiBold"/>
              <a:cs typeface="Libre Franklin SemiBold"/>
              <a:sym typeface="Libre Franklin SemiBold"/>
            </a:endParaRPr>
          </a:p>
          <a:p>
            <a:pPr indent="0" lvl="0" marL="0" rtl="0" algn="l">
              <a:spcBef>
                <a:spcPts val="0"/>
              </a:spcBef>
              <a:spcAft>
                <a:spcPts val="0"/>
              </a:spcAft>
              <a:buNone/>
            </a:pPr>
            <a:r>
              <a:t/>
            </a:r>
            <a:endParaRPr sz="2900">
              <a:solidFill>
                <a:srgbClr val="0B5394"/>
              </a:solidFill>
              <a:highlight>
                <a:srgbClr val="FDFBF6"/>
              </a:highlight>
              <a:latin typeface="Libre Franklin SemiBold"/>
              <a:ea typeface="Libre Franklin SemiBold"/>
              <a:cs typeface="Libre Franklin SemiBold"/>
              <a:sym typeface="Libre Franklin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9"/>
          <p:cNvPicPr preferRelativeResize="0"/>
          <p:nvPr/>
        </p:nvPicPr>
        <p:blipFill rotWithShape="1">
          <a:blip r:embed="rId3">
            <a:alphaModFix/>
          </a:blip>
          <a:srcRect b="0" l="0" r="0" t="0"/>
          <a:stretch/>
        </p:blipFill>
        <p:spPr>
          <a:xfrm>
            <a:off x="6125825" y="1889926"/>
            <a:ext cx="5130700" cy="4488499"/>
          </a:xfrm>
          <a:prstGeom prst="rect">
            <a:avLst/>
          </a:prstGeom>
          <a:noFill/>
          <a:ln>
            <a:noFill/>
          </a:ln>
        </p:spPr>
      </p:pic>
      <p:sp>
        <p:nvSpPr>
          <p:cNvPr id="252" name="Google Shape;252;p9"/>
          <p:cNvSpPr txBox="1"/>
          <p:nvPr/>
        </p:nvSpPr>
        <p:spPr>
          <a:xfrm>
            <a:off x="935476" y="1013800"/>
            <a:ext cx="4284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17216B"/>
                </a:solidFill>
                <a:latin typeface="Libre Franklin Medium"/>
                <a:ea typeface="Libre Franklin Medium"/>
                <a:cs typeface="Libre Franklin Medium"/>
                <a:sym typeface="Libre Franklin Medium"/>
              </a:rPr>
              <a:t>HISTOGRAMS -</a:t>
            </a:r>
            <a:endParaRPr/>
          </a:p>
        </p:txBody>
      </p:sp>
      <p:pic>
        <p:nvPicPr>
          <p:cNvPr id="253" name="Google Shape;253;p9"/>
          <p:cNvPicPr preferRelativeResize="0"/>
          <p:nvPr/>
        </p:nvPicPr>
        <p:blipFill>
          <a:blip r:embed="rId4">
            <a:alphaModFix/>
          </a:blip>
          <a:stretch>
            <a:fillRect/>
          </a:stretch>
        </p:blipFill>
        <p:spPr>
          <a:xfrm>
            <a:off x="563782" y="1874200"/>
            <a:ext cx="5384919" cy="4488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c917106d41_3_18"/>
          <p:cNvSpPr txBox="1"/>
          <p:nvPr>
            <p:ph idx="12" type="sldNum"/>
          </p:nvPr>
        </p:nvSpPr>
        <p:spPr>
          <a:xfrm>
            <a:off x="10438475" y="457199"/>
            <a:ext cx="9876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59" name="Google Shape;259;g2c917106d41_3_18"/>
          <p:cNvPicPr preferRelativeResize="0"/>
          <p:nvPr/>
        </p:nvPicPr>
        <p:blipFill>
          <a:blip r:embed="rId3">
            <a:alphaModFix/>
          </a:blip>
          <a:stretch>
            <a:fillRect/>
          </a:stretch>
        </p:blipFill>
        <p:spPr>
          <a:xfrm>
            <a:off x="459700" y="1683574"/>
            <a:ext cx="5862401" cy="4247449"/>
          </a:xfrm>
          <a:prstGeom prst="rect">
            <a:avLst/>
          </a:prstGeom>
          <a:noFill/>
          <a:ln>
            <a:noFill/>
          </a:ln>
        </p:spPr>
      </p:pic>
      <p:pic>
        <p:nvPicPr>
          <p:cNvPr id="260" name="Google Shape;260;g2c917106d41_3_18"/>
          <p:cNvPicPr preferRelativeResize="0"/>
          <p:nvPr/>
        </p:nvPicPr>
        <p:blipFill>
          <a:blip r:embed="rId4">
            <a:alphaModFix/>
          </a:blip>
          <a:stretch>
            <a:fillRect/>
          </a:stretch>
        </p:blipFill>
        <p:spPr>
          <a:xfrm>
            <a:off x="6329600" y="1683575"/>
            <a:ext cx="5862399" cy="4538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c917106d41_3_10"/>
          <p:cNvSpPr txBox="1"/>
          <p:nvPr>
            <p:ph idx="12" type="sldNum"/>
          </p:nvPr>
        </p:nvSpPr>
        <p:spPr>
          <a:xfrm>
            <a:off x="10438475" y="457199"/>
            <a:ext cx="9876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66" name="Google Shape;266;g2c917106d41_3_10"/>
          <p:cNvPicPr preferRelativeResize="0"/>
          <p:nvPr/>
        </p:nvPicPr>
        <p:blipFill>
          <a:blip r:embed="rId3">
            <a:alphaModFix/>
          </a:blip>
          <a:stretch>
            <a:fillRect/>
          </a:stretch>
        </p:blipFill>
        <p:spPr>
          <a:xfrm>
            <a:off x="2405063" y="781050"/>
            <a:ext cx="7381875" cy="5295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0"/>
          <p:cNvSpPr txBox="1"/>
          <p:nvPr>
            <p:ph type="title"/>
          </p:nvPr>
        </p:nvSpPr>
        <p:spPr>
          <a:xfrm>
            <a:off x="1937425" y="3399125"/>
            <a:ext cx="9832800" cy="68580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accent6"/>
              </a:buClr>
              <a:buSzPts val="4800"/>
              <a:buFont typeface="Libre Franklin Medium"/>
              <a:buNone/>
            </a:pPr>
            <a:br>
              <a:rPr lang="en-US" sz="4800">
                <a:latin typeface="Libre Franklin Medium"/>
                <a:ea typeface="Libre Franklin Medium"/>
                <a:cs typeface="Libre Franklin Medium"/>
                <a:sym typeface="Libre Franklin Medium"/>
              </a:rPr>
            </a:br>
            <a:r>
              <a:rPr lang="en-US" sz="4800">
                <a:latin typeface="Libre Franklin Medium"/>
                <a:ea typeface="Libre Franklin Medium"/>
                <a:cs typeface="Libre Franklin Medium"/>
                <a:sym typeface="Libre Franklin Medium"/>
              </a:rPr>
              <a:t>CONCLUSIONS</a:t>
            </a:r>
            <a:br>
              <a:rPr lang="en-US" sz="4800">
                <a:latin typeface="Libre Franklin Medium"/>
                <a:ea typeface="Libre Franklin Medium"/>
                <a:cs typeface="Libre Franklin Medium"/>
                <a:sym typeface="Libre Franklin Medium"/>
              </a:rPr>
            </a:br>
            <a:r>
              <a:rPr lang="en-US" sz="1300">
                <a:latin typeface="Arial"/>
                <a:ea typeface="Arial"/>
                <a:cs typeface="Arial"/>
                <a:sym typeface="Arial"/>
              </a:rPr>
              <a:t>1. Dataset Overview</a:t>
            </a:r>
            <a:r>
              <a:rPr b="0" lang="en-US" sz="1300">
                <a:latin typeface="Arial"/>
                <a:ea typeface="Arial"/>
                <a:cs typeface="Arial"/>
                <a:sym typeface="Arial"/>
              </a:rPr>
              <a:t>:</a:t>
            </a:r>
            <a:endParaRPr b="0" sz="1300">
              <a:latin typeface="Arial"/>
              <a:ea typeface="Arial"/>
              <a:cs typeface="Arial"/>
              <a:sym typeface="Arial"/>
            </a:endParaRPr>
          </a:p>
          <a:p>
            <a:pPr indent="-311150" lvl="0" marL="457200" rtl="0" algn="l">
              <a:lnSpc>
                <a:spcPct val="115000"/>
              </a:lnSpc>
              <a:spcBef>
                <a:spcPts val="1200"/>
              </a:spcBef>
              <a:spcAft>
                <a:spcPts val="0"/>
              </a:spcAft>
              <a:buClr>
                <a:schemeClr val="accent6"/>
              </a:buClr>
              <a:buSzPts val="1300"/>
              <a:buFont typeface="Arial"/>
              <a:buChar char="●"/>
            </a:pPr>
            <a:r>
              <a:rPr b="0" lang="en-US" sz="1300">
                <a:latin typeface="Arial"/>
                <a:ea typeface="Arial"/>
                <a:cs typeface="Arial"/>
                <a:sym typeface="Arial"/>
              </a:rPr>
              <a:t>Source: The dataset encompasses US accidents from 2016 to 2023 and can be obtained from Kaggle.</a:t>
            </a:r>
            <a:endParaRPr b="0" sz="1300">
              <a:latin typeface="Arial"/>
              <a:ea typeface="Arial"/>
              <a:cs typeface="Arial"/>
              <a:sym typeface="Arial"/>
            </a:endParaRPr>
          </a:p>
          <a:p>
            <a:pPr indent="-311150" lvl="0" marL="457200" rtl="0" algn="l">
              <a:lnSpc>
                <a:spcPct val="115000"/>
              </a:lnSpc>
              <a:spcBef>
                <a:spcPts val="0"/>
              </a:spcBef>
              <a:spcAft>
                <a:spcPts val="0"/>
              </a:spcAft>
              <a:buClr>
                <a:schemeClr val="accent6"/>
              </a:buClr>
              <a:buSzPts val="1300"/>
              <a:buFont typeface="Arial"/>
              <a:buChar char="●"/>
            </a:pPr>
            <a:r>
              <a:rPr b="0" lang="en-US" sz="1300">
                <a:latin typeface="Arial"/>
                <a:ea typeface="Arial"/>
                <a:cs typeface="Arial"/>
                <a:sym typeface="Arial"/>
              </a:rPr>
              <a:t>Attributes: The dataset likely includes various attributes such as location (latitude and longitude), time of accident, weather conditions, road conditions, severity of accidents, and possibly contributing factors like visibility and traffic congestion.</a:t>
            </a:r>
            <a:endParaRPr b="0"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300">
                <a:latin typeface="Arial"/>
                <a:ea typeface="Arial"/>
                <a:cs typeface="Arial"/>
                <a:sym typeface="Arial"/>
              </a:rPr>
              <a:t>2. Importance and Utility</a:t>
            </a:r>
            <a:r>
              <a:rPr b="0" lang="en-US" sz="1300">
                <a:latin typeface="Arial"/>
                <a:ea typeface="Arial"/>
                <a:cs typeface="Arial"/>
                <a:sym typeface="Arial"/>
              </a:rPr>
              <a:t>:</a:t>
            </a:r>
            <a:endParaRPr b="0" sz="1300">
              <a:latin typeface="Arial"/>
              <a:ea typeface="Arial"/>
              <a:cs typeface="Arial"/>
              <a:sym typeface="Arial"/>
            </a:endParaRPr>
          </a:p>
          <a:p>
            <a:pPr indent="-311150" lvl="0" marL="457200" rtl="0" algn="l">
              <a:lnSpc>
                <a:spcPct val="115000"/>
              </a:lnSpc>
              <a:spcBef>
                <a:spcPts val="1200"/>
              </a:spcBef>
              <a:spcAft>
                <a:spcPts val="0"/>
              </a:spcAft>
              <a:buClr>
                <a:schemeClr val="accent6"/>
              </a:buClr>
              <a:buSzPts val="1300"/>
              <a:buFont typeface="Arial"/>
              <a:buChar char="●"/>
            </a:pPr>
            <a:r>
              <a:rPr b="0" lang="en-US" sz="1300">
                <a:latin typeface="Arial"/>
                <a:ea typeface="Arial"/>
                <a:cs typeface="Arial"/>
                <a:sym typeface="Arial"/>
              </a:rPr>
              <a:t>Understanding Accident Trends: EDA can reveal trends in accident frequency over time, seasonal variations, and any notable spikes or decreases.</a:t>
            </a:r>
            <a:endParaRPr b="0" sz="1300">
              <a:latin typeface="Arial"/>
              <a:ea typeface="Arial"/>
              <a:cs typeface="Arial"/>
              <a:sym typeface="Arial"/>
            </a:endParaRPr>
          </a:p>
          <a:p>
            <a:pPr indent="-311150" lvl="0" marL="457200" rtl="0" algn="l">
              <a:lnSpc>
                <a:spcPct val="115000"/>
              </a:lnSpc>
              <a:spcBef>
                <a:spcPts val="0"/>
              </a:spcBef>
              <a:spcAft>
                <a:spcPts val="0"/>
              </a:spcAft>
              <a:buClr>
                <a:schemeClr val="accent6"/>
              </a:buClr>
              <a:buSzPts val="1300"/>
              <a:buFont typeface="Arial"/>
              <a:buChar char="●"/>
            </a:pPr>
            <a:r>
              <a:rPr b="0" lang="en-US" sz="1300">
                <a:latin typeface="Arial"/>
                <a:ea typeface="Arial"/>
                <a:cs typeface="Arial"/>
                <a:sym typeface="Arial"/>
              </a:rPr>
              <a:t>Identifying High-Risk Areas: Analysis of accident locations can help identify regions with a high frequency of accidents, assisting authorities in implementing targeted safety measures.</a:t>
            </a:r>
            <a:endParaRPr b="0" sz="1300">
              <a:latin typeface="Arial"/>
              <a:ea typeface="Arial"/>
              <a:cs typeface="Arial"/>
              <a:sym typeface="Arial"/>
            </a:endParaRPr>
          </a:p>
          <a:p>
            <a:pPr indent="-311150" lvl="0" marL="457200" rtl="0" algn="l">
              <a:lnSpc>
                <a:spcPct val="115000"/>
              </a:lnSpc>
              <a:spcBef>
                <a:spcPts val="0"/>
              </a:spcBef>
              <a:spcAft>
                <a:spcPts val="0"/>
              </a:spcAft>
              <a:buClr>
                <a:schemeClr val="accent6"/>
              </a:buClr>
              <a:buSzPts val="1300"/>
              <a:buFont typeface="Arial"/>
              <a:buChar char="●"/>
            </a:pPr>
            <a:r>
              <a:rPr b="0" lang="en-US" sz="1300">
                <a:latin typeface="Arial"/>
                <a:ea typeface="Arial"/>
                <a:cs typeface="Arial"/>
                <a:sym typeface="Arial"/>
              </a:rPr>
              <a:t>Examining Contributing Factors: By exploring variables such as weather conditions, road conditions, and time of day, insights can be gained into factors contributing to accidents.</a:t>
            </a:r>
            <a:endParaRPr b="0"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300">
                <a:latin typeface="Arial"/>
                <a:ea typeface="Arial"/>
                <a:cs typeface="Arial"/>
                <a:sym typeface="Arial"/>
              </a:rPr>
              <a:t>3. Potential Applications</a:t>
            </a:r>
            <a:r>
              <a:rPr b="0" lang="en-US" sz="1300">
                <a:latin typeface="Arial"/>
                <a:ea typeface="Arial"/>
                <a:cs typeface="Arial"/>
                <a:sym typeface="Arial"/>
              </a:rPr>
              <a:t>:</a:t>
            </a:r>
            <a:endParaRPr b="0" sz="1300">
              <a:latin typeface="Arial"/>
              <a:ea typeface="Arial"/>
              <a:cs typeface="Arial"/>
              <a:sym typeface="Arial"/>
            </a:endParaRPr>
          </a:p>
          <a:p>
            <a:pPr indent="-311150" lvl="0" marL="457200" rtl="0" algn="l">
              <a:lnSpc>
                <a:spcPct val="115000"/>
              </a:lnSpc>
              <a:spcBef>
                <a:spcPts val="1200"/>
              </a:spcBef>
              <a:spcAft>
                <a:spcPts val="0"/>
              </a:spcAft>
              <a:buClr>
                <a:schemeClr val="accent6"/>
              </a:buClr>
              <a:buSzPts val="1300"/>
              <a:buFont typeface="Arial"/>
              <a:buChar char="●"/>
            </a:pPr>
            <a:r>
              <a:rPr b="0" lang="en-US" sz="1300">
                <a:latin typeface="Arial"/>
                <a:ea typeface="Arial"/>
                <a:cs typeface="Arial"/>
                <a:sym typeface="Arial"/>
              </a:rPr>
              <a:t>Predictive Modeling: Insights from EDA can be used to develop predictive models to forecast accident occurrence and severity, aiding in proactive risk mitigation.</a:t>
            </a:r>
            <a:endParaRPr b="0" sz="1300">
              <a:latin typeface="Arial"/>
              <a:ea typeface="Arial"/>
              <a:cs typeface="Arial"/>
              <a:sym typeface="Arial"/>
            </a:endParaRPr>
          </a:p>
          <a:p>
            <a:pPr indent="-311150" lvl="0" marL="457200" rtl="0" algn="l">
              <a:lnSpc>
                <a:spcPct val="115000"/>
              </a:lnSpc>
              <a:spcBef>
                <a:spcPts val="0"/>
              </a:spcBef>
              <a:spcAft>
                <a:spcPts val="0"/>
              </a:spcAft>
              <a:buClr>
                <a:schemeClr val="accent6"/>
              </a:buClr>
              <a:buSzPts val="1300"/>
              <a:buFont typeface="Arial"/>
              <a:buChar char="●"/>
            </a:pPr>
            <a:r>
              <a:rPr b="0" lang="en-US" sz="1300">
                <a:latin typeface="Arial"/>
                <a:ea typeface="Arial"/>
                <a:cs typeface="Arial"/>
                <a:sym typeface="Arial"/>
              </a:rPr>
              <a:t>Safety Interventions: Understanding the factors influencing accidents can guide the implementation of safety interventions such as improved road maintenance, enhanced signage, and targeted enforcement strategies.</a:t>
            </a:r>
            <a:endParaRPr b="0" sz="1300">
              <a:latin typeface="Arial"/>
              <a:ea typeface="Arial"/>
              <a:cs typeface="Arial"/>
              <a:sym typeface="Arial"/>
            </a:endParaRPr>
          </a:p>
          <a:p>
            <a:pPr indent="-311150" lvl="0" marL="457200" rtl="0" algn="l">
              <a:lnSpc>
                <a:spcPct val="115000"/>
              </a:lnSpc>
              <a:spcBef>
                <a:spcPts val="0"/>
              </a:spcBef>
              <a:spcAft>
                <a:spcPts val="0"/>
              </a:spcAft>
              <a:buClr>
                <a:schemeClr val="accent6"/>
              </a:buClr>
              <a:buSzPts val="1300"/>
              <a:buFont typeface="Arial"/>
              <a:buChar char="●"/>
            </a:pPr>
            <a:r>
              <a:rPr b="0" lang="en-US" sz="1300">
                <a:latin typeface="Arial"/>
                <a:ea typeface="Arial"/>
                <a:cs typeface="Arial"/>
                <a:sym typeface="Arial"/>
              </a:rPr>
              <a:t>Policy Decision Support: Policymakers can utilize EDA findings to inform decisions related to transportation infrastructure investments and regulations aimed at improving road safety.</a:t>
            </a:r>
            <a:endParaRPr b="0" sz="1300">
              <a:latin typeface="Arial"/>
              <a:ea typeface="Arial"/>
              <a:cs typeface="Arial"/>
              <a:sym typeface="Arial"/>
            </a:endParaRPr>
          </a:p>
          <a:p>
            <a:pPr indent="0" lvl="0" marL="0" rtl="0" algn="l">
              <a:lnSpc>
                <a:spcPct val="100000"/>
              </a:lnSpc>
              <a:spcBef>
                <a:spcPts val="1200"/>
              </a:spcBef>
              <a:spcAft>
                <a:spcPts val="0"/>
              </a:spcAft>
              <a:buClr>
                <a:schemeClr val="accent6"/>
              </a:buClr>
              <a:buSzPts val="4800"/>
              <a:buFont typeface="Libre Franklin Medium"/>
              <a:buNone/>
            </a:pPr>
            <a:br>
              <a:rPr lang="en-US" sz="2000">
                <a:latin typeface="Libre Franklin Medium"/>
                <a:ea typeface="Libre Franklin Medium"/>
                <a:cs typeface="Libre Franklin Medium"/>
                <a:sym typeface="Libre Franklin Medium"/>
              </a:rPr>
            </a:br>
            <a:br>
              <a:rPr lang="en-US" sz="2000">
                <a:latin typeface="Libre Franklin Medium"/>
                <a:ea typeface="Libre Franklin Medium"/>
                <a:cs typeface="Libre Franklin Medium"/>
                <a:sym typeface="Libre Franklin Medium"/>
              </a:rPr>
            </a:br>
            <a:br>
              <a:rPr lang="en-US" sz="2000">
                <a:latin typeface="Libre Franklin Medium"/>
                <a:ea typeface="Libre Franklin Medium"/>
                <a:cs typeface="Libre Franklin Medium"/>
                <a:sym typeface="Libre Franklin Medium"/>
              </a:rPr>
            </a:br>
            <a:br>
              <a:rPr lang="en-US" sz="4800">
                <a:latin typeface="Libre Franklin Medium"/>
                <a:ea typeface="Libre Franklin Medium"/>
                <a:cs typeface="Libre Franklin Medium"/>
                <a:sym typeface="Libre Franklin Medium"/>
              </a:rPr>
            </a:br>
            <a:br>
              <a:rPr lang="en-US" sz="4800">
                <a:latin typeface="Libre Franklin Medium"/>
                <a:ea typeface="Libre Franklin Medium"/>
                <a:cs typeface="Libre Franklin Medium"/>
                <a:sym typeface="Libre Franklin Medium"/>
              </a:rPr>
            </a:br>
            <a:br>
              <a:rPr lang="en-US" sz="4800">
                <a:latin typeface="Libre Franklin Medium"/>
                <a:ea typeface="Libre Franklin Medium"/>
                <a:cs typeface="Libre Franklin Medium"/>
                <a:sym typeface="Libre Franklin Medium"/>
              </a:rPr>
            </a:br>
            <a:endParaRPr sz="4800">
              <a:latin typeface="Libre Franklin Medium"/>
              <a:ea typeface="Libre Franklin Medium"/>
              <a:cs typeface="Libre Franklin Medium"/>
              <a:sym typeface="Libre Franklin Medium"/>
            </a:endParaRPr>
          </a:p>
        </p:txBody>
      </p:sp>
      <p:sp>
        <p:nvSpPr>
          <p:cNvPr id="272" name="Google Shape;272;p10"/>
          <p:cNvSpPr txBox="1"/>
          <p:nvPr>
            <p:ph idx="12" type="sldNum"/>
          </p:nvPr>
        </p:nvSpPr>
        <p:spPr>
          <a:xfrm>
            <a:off x="10438475" y="457199"/>
            <a:ext cx="987600" cy="4716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
          <p:cNvSpPr txBox="1"/>
          <p:nvPr>
            <p:ph type="title"/>
          </p:nvPr>
        </p:nvSpPr>
        <p:spPr>
          <a:xfrm>
            <a:off x="646512" y="-227974"/>
            <a:ext cx="9438300" cy="6087900"/>
          </a:xfrm>
          <a:prstGeom prst="rect">
            <a:avLst/>
          </a:prstGeom>
          <a:noFill/>
          <a:ln>
            <a:noFill/>
          </a:ln>
        </p:spPr>
        <p:txBody>
          <a:bodyPr anchorCtr="0" anchor="ctr" bIns="0" lIns="91425" spcFirstLastPara="1" rIns="91425" wrap="square" tIns="0">
            <a:noAutofit/>
          </a:bodyPr>
          <a:lstStyle/>
          <a:p>
            <a:pPr indent="0" lvl="0" marL="0" rtl="0" algn="l">
              <a:lnSpc>
                <a:spcPct val="100000"/>
              </a:lnSpc>
              <a:spcBef>
                <a:spcPts val="0"/>
              </a:spcBef>
              <a:spcAft>
                <a:spcPts val="0"/>
              </a:spcAft>
              <a:buClr>
                <a:srgbClr val="17216B"/>
              </a:buClr>
              <a:buSzPts val="8000"/>
              <a:buFont typeface="Libre Franklin Medium"/>
              <a:buNone/>
            </a:pPr>
            <a:br>
              <a:rPr lang="en-US" sz="8000">
                <a:solidFill>
                  <a:srgbClr val="17216B"/>
                </a:solidFill>
                <a:latin typeface="Libre Franklin Medium"/>
                <a:ea typeface="Libre Franklin Medium"/>
                <a:cs typeface="Libre Franklin Medium"/>
                <a:sym typeface="Libre Franklin Medium"/>
              </a:rPr>
            </a:br>
            <a:r>
              <a:rPr lang="en-US" sz="8000">
                <a:solidFill>
                  <a:srgbClr val="17216B"/>
                </a:solidFill>
                <a:latin typeface="Libre Franklin Medium"/>
                <a:ea typeface="Libre Franklin Medium"/>
                <a:cs typeface="Libre Franklin Medium"/>
                <a:sym typeface="Libre Franklin Medium"/>
              </a:rPr>
              <a:t>WHAT IS ANN ?</a:t>
            </a:r>
            <a:endParaRPr sz="8000">
              <a:solidFill>
                <a:srgbClr val="17216B"/>
              </a:solidFill>
              <a:latin typeface="Libre Franklin Medium"/>
              <a:ea typeface="Libre Franklin Medium"/>
              <a:cs typeface="Libre Franklin Medium"/>
              <a:sym typeface="Libre Franklin Medium"/>
            </a:endParaRPr>
          </a:p>
          <a:p>
            <a:pPr indent="0" lvl="0" marL="0" rtl="0" algn="l">
              <a:lnSpc>
                <a:spcPct val="100000"/>
              </a:lnSpc>
              <a:spcBef>
                <a:spcPts val="0"/>
              </a:spcBef>
              <a:spcAft>
                <a:spcPts val="0"/>
              </a:spcAft>
              <a:buClr>
                <a:srgbClr val="17216B"/>
              </a:buClr>
              <a:buSzPts val="8000"/>
              <a:buFont typeface="Libre Franklin Medium"/>
              <a:buNone/>
            </a:pPr>
            <a:br>
              <a:rPr lang="en-US" sz="6000">
                <a:solidFill>
                  <a:srgbClr val="17216B"/>
                </a:solidFill>
                <a:latin typeface="Libre Franklin Medium"/>
                <a:ea typeface="Libre Franklin Medium"/>
                <a:cs typeface="Libre Franklin Medium"/>
                <a:sym typeface="Libre Franklin Medium"/>
              </a:rPr>
            </a:br>
            <a:r>
              <a:rPr b="0" i="0" lang="en-US" sz="2200">
                <a:solidFill>
                  <a:srgbClr val="17216B"/>
                </a:solidFill>
                <a:highlight>
                  <a:srgbClr val="FDFBF6"/>
                </a:highlight>
                <a:latin typeface="Arial"/>
                <a:ea typeface="Arial"/>
                <a:cs typeface="Arial"/>
                <a:sym typeface="Arial"/>
              </a:rPr>
              <a:t>AN ARTIFICIAL NEURAL NETWORK (ANN) IS A COMPUTATIONAL</a:t>
            </a:r>
            <a:br>
              <a:rPr b="0" i="0" lang="en-US" sz="2200">
                <a:solidFill>
                  <a:srgbClr val="17216B"/>
                </a:solidFill>
                <a:highlight>
                  <a:srgbClr val="FDFBF6"/>
                </a:highlight>
                <a:latin typeface="Arial"/>
                <a:ea typeface="Arial"/>
                <a:cs typeface="Arial"/>
                <a:sym typeface="Arial"/>
              </a:rPr>
            </a:br>
            <a:r>
              <a:rPr b="0" i="0" lang="en-US" sz="2200">
                <a:solidFill>
                  <a:srgbClr val="17216B"/>
                </a:solidFill>
                <a:highlight>
                  <a:srgbClr val="FDFBF6"/>
                </a:highlight>
                <a:latin typeface="Arial"/>
                <a:ea typeface="Arial"/>
                <a:cs typeface="Arial"/>
                <a:sym typeface="Arial"/>
              </a:rPr>
              <a:t>MODEL INSPIRED BY THE STRUCTURE AND FUNCTIONING</a:t>
            </a:r>
            <a:br>
              <a:rPr b="0" i="0" lang="en-US" sz="2200">
                <a:solidFill>
                  <a:srgbClr val="17216B"/>
                </a:solidFill>
                <a:highlight>
                  <a:srgbClr val="FDFBF6"/>
                </a:highlight>
                <a:latin typeface="Arial"/>
                <a:ea typeface="Arial"/>
                <a:cs typeface="Arial"/>
                <a:sym typeface="Arial"/>
              </a:rPr>
            </a:br>
            <a:r>
              <a:rPr b="0" i="0" lang="en-US" sz="2200">
                <a:solidFill>
                  <a:srgbClr val="17216B"/>
                </a:solidFill>
                <a:highlight>
                  <a:srgbClr val="FDFBF6"/>
                </a:highlight>
                <a:latin typeface="Arial"/>
                <a:ea typeface="Arial"/>
                <a:cs typeface="Arial"/>
                <a:sym typeface="Arial"/>
              </a:rPr>
              <a:t>OF THE HUMAN BRAIN'S NEURAL NETWORKS. IT CONSISTS OF INTERCONNECTED NODES, CALLED NEURONS, ORGANIZED</a:t>
            </a:r>
            <a:br>
              <a:rPr b="0" i="0" lang="en-US" sz="2200">
                <a:solidFill>
                  <a:srgbClr val="17216B"/>
                </a:solidFill>
                <a:highlight>
                  <a:srgbClr val="FDFBF6"/>
                </a:highlight>
                <a:latin typeface="Arial"/>
                <a:ea typeface="Arial"/>
                <a:cs typeface="Arial"/>
                <a:sym typeface="Arial"/>
              </a:rPr>
            </a:br>
            <a:r>
              <a:rPr b="0" lang="en-US" sz="2200">
                <a:solidFill>
                  <a:srgbClr val="17216B"/>
                </a:solidFill>
                <a:highlight>
                  <a:srgbClr val="FDFBF6"/>
                </a:highlight>
                <a:latin typeface="Arial"/>
                <a:ea typeface="Arial"/>
                <a:cs typeface="Arial"/>
                <a:sym typeface="Arial"/>
              </a:rPr>
              <a:t>I</a:t>
            </a:r>
            <a:r>
              <a:rPr b="0" i="0" lang="en-US" sz="2200">
                <a:solidFill>
                  <a:srgbClr val="17216B"/>
                </a:solidFill>
                <a:highlight>
                  <a:srgbClr val="FDFBF6"/>
                </a:highlight>
                <a:latin typeface="Arial"/>
                <a:ea typeface="Arial"/>
                <a:cs typeface="Arial"/>
                <a:sym typeface="Arial"/>
              </a:rPr>
              <a:t>NTO LAYERS. THESE LAYERS TYPICALLY INCLUDE AN INPUT LAYER, ONE</a:t>
            </a:r>
            <a:br>
              <a:rPr b="0" i="0" lang="en-US" sz="2200">
                <a:solidFill>
                  <a:srgbClr val="17216B"/>
                </a:solidFill>
                <a:highlight>
                  <a:srgbClr val="FDFBF6"/>
                </a:highlight>
                <a:latin typeface="Arial"/>
                <a:ea typeface="Arial"/>
                <a:cs typeface="Arial"/>
                <a:sym typeface="Arial"/>
              </a:rPr>
            </a:br>
            <a:r>
              <a:rPr b="0" i="0" lang="en-US" sz="2200">
                <a:solidFill>
                  <a:srgbClr val="17216B"/>
                </a:solidFill>
                <a:highlight>
                  <a:srgbClr val="FDFBF6"/>
                </a:highlight>
                <a:latin typeface="Arial"/>
                <a:ea typeface="Arial"/>
                <a:cs typeface="Arial"/>
                <a:sym typeface="Arial"/>
              </a:rPr>
              <a:t>OR MORE HIDDEN LAYERS, AND AN OUTPUT LAYER.ANN HAVE</a:t>
            </a:r>
            <a:br>
              <a:rPr b="0" i="0" lang="en-US" sz="2200">
                <a:solidFill>
                  <a:srgbClr val="17216B"/>
                </a:solidFill>
                <a:highlight>
                  <a:srgbClr val="FDFBF6"/>
                </a:highlight>
                <a:latin typeface="Arial"/>
                <a:ea typeface="Arial"/>
                <a:cs typeface="Arial"/>
                <a:sym typeface="Arial"/>
              </a:rPr>
            </a:br>
            <a:r>
              <a:rPr b="0" i="0" lang="en-US" sz="2200">
                <a:solidFill>
                  <a:srgbClr val="17216B"/>
                </a:solidFill>
                <a:highlight>
                  <a:srgbClr val="FDFBF6"/>
                </a:highlight>
                <a:latin typeface="Arial"/>
                <a:ea typeface="Arial"/>
                <a:cs typeface="Arial"/>
                <a:sym typeface="Arial"/>
              </a:rPr>
              <a:t>BEEN WIDELY USED IN VARIOUS FIELDS, INCLUDING MACHINE LEARNING, PATTERN RECOGNITION, COMPUTER VISION, NATURAL LANGUAGE PROCESSING, AND MANY OTHERS</a:t>
            </a:r>
            <a:endParaRPr sz="2200">
              <a:solidFill>
                <a:srgbClr val="17216B"/>
              </a:solidFill>
              <a:highlight>
                <a:srgbClr val="FDFBF6"/>
              </a:highlight>
              <a:latin typeface="Libre Franklin Medium"/>
              <a:ea typeface="Libre Franklin Medium"/>
              <a:cs typeface="Libre Franklin Medium"/>
              <a:sym typeface="Libre Franklin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c917106d41_9_1"/>
          <p:cNvSpPr txBox="1"/>
          <p:nvPr>
            <p:ph idx="1" type="body"/>
          </p:nvPr>
        </p:nvSpPr>
        <p:spPr>
          <a:xfrm>
            <a:off x="1550575" y="1203975"/>
            <a:ext cx="9422100" cy="5060700"/>
          </a:xfrm>
          <a:prstGeom prst="rect">
            <a:avLst/>
          </a:prstGeom>
        </p:spPr>
        <p:txBody>
          <a:bodyPr anchorCtr="0" anchor="t" bIns="0" lIns="91425" spcFirstLastPara="1" rIns="91425" wrap="square" tIns="0">
            <a:normAutofit lnSpcReduction="10000"/>
          </a:bodyPr>
          <a:lstStyle/>
          <a:p>
            <a:pPr indent="0" lvl="0" marL="0" rtl="0" algn="l">
              <a:lnSpc>
                <a:spcPct val="115000"/>
              </a:lnSpc>
              <a:spcBef>
                <a:spcPts val="120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In this analysis, we delved into the comprehensive dataset of US traffic accidents spanning from 2016 to 2023 to gain insights into the patterns, trends, and factors influencing road safety. Through exploratory data analysis and visualization, we uncovered valuable insights that shed light on various aspects of road safety dynamics.</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We identified geographical hotspots of accidents, temporal patterns in accident occurrence, and correlations between weather conditions, road features, and accident severity. By leveraging advanced analytical techniques and visualization tools, we gained a deeper understanding of the multifaceted nature of road safety challenges.</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Furthermore, we outlined potential avenues for future research and action, including the integration of additional data sources, development of advanced predictive models, and implementation of targeted interventions aimed at promoting safer driving behaviors and reducing accident rates.</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Ultimately, this analysis serves as a foundation for informed decision-making, policy formulation, and community engagement initiatives aimed at improving road safety outcomes and creating safer transportation systems for all road users. By continuing to explore and address road safety challenges collaboratively, we can work towards our shared goal of achieving zero preventable accidents and ensuring safe mobility for everyone.</a:t>
            </a:r>
            <a:endParaRPr sz="1500">
              <a:latin typeface="Arial"/>
              <a:ea typeface="Arial"/>
              <a:cs typeface="Arial"/>
              <a:sym typeface="Arial"/>
            </a:endParaRPr>
          </a:p>
          <a:p>
            <a:pPr indent="0" lvl="0" marL="0" rtl="0" algn="l">
              <a:spcBef>
                <a:spcPts val="1200"/>
              </a:spcBef>
              <a:spcAft>
                <a:spcPts val="0"/>
              </a:spcAft>
              <a:buNone/>
            </a:pPr>
            <a:r>
              <a:t/>
            </a:r>
            <a:endParaRPr/>
          </a:p>
        </p:txBody>
      </p:sp>
      <p:sp>
        <p:nvSpPr>
          <p:cNvPr id="278" name="Google Shape;278;g2c917106d41_9_1"/>
          <p:cNvSpPr txBox="1"/>
          <p:nvPr>
            <p:ph idx="12" type="sldNum"/>
          </p:nvPr>
        </p:nvSpPr>
        <p:spPr>
          <a:xfrm>
            <a:off x="10438475" y="457199"/>
            <a:ext cx="9876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1"/>
          <p:cNvSpPr txBox="1"/>
          <p:nvPr>
            <p:ph type="ctrTitle"/>
          </p:nvPr>
        </p:nvSpPr>
        <p:spPr>
          <a:xfrm>
            <a:off x="914401" y="2065145"/>
            <a:ext cx="5715000" cy="2727709"/>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accent6"/>
              </a:buClr>
              <a:buSzPts val="9600"/>
              <a:buFont typeface="Libre Franklin Medium"/>
              <a:buNone/>
            </a:pPr>
            <a:r>
              <a:rPr lang="en-US" sz="9600">
                <a:latin typeface="Libre Franklin Medium"/>
                <a:ea typeface="Libre Franklin Medium"/>
                <a:cs typeface="Libre Franklin Medium"/>
                <a:sym typeface="Libre Franklin Medium"/>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788773" y="494270"/>
            <a:ext cx="7265773" cy="2495028"/>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accent6"/>
              </a:buClr>
              <a:buSzPts val="3600"/>
              <a:buFont typeface="Libre Franklin Medium"/>
              <a:buNone/>
            </a:pPr>
            <a:r>
              <a:rPr lang="en-US">
                <a:latin typeface="Libre Franklin Medium"/>
                <a:ea typeface="Libre Franklin Medium"/>
                <a:cs typeface="Libre Franklin Medium"/>
                <a:sym typeface="Libre Franklin Medium"/>
              </a:rPr>
              <a:t>SEVERITY PREDICTION</a:t>
            </a:r>
            <a:br>
              <a:rPr lang="en-US">
                <a:latin typeface="Libre Franklin Medium"/>
                <a:ea typeface="Libre Franklin Medium"/>
                <a:cs typeface="Libre Franklin Medium"/>
                <a:sym typeface="Libre Franklin Medium"/>
              </a:rPr>
            </a:br>
            <a:r>
              <a:rPr lang="en-US">
                <a:latin typeface="Libre Franklin Medium"/>
                <a:ea typeface="Libre Franklin Medium"/>
                <a:cs typeface="Libre Franklin Medium"/>
                <a:sym typeface="Libre Franklin Medium"/>
              </a:rPr>
              <a:t>OF TRAFFIC ACCIDENT USING </a:t>
            </a:r>
            <a:br>
              <a:rPr lang="en-US">
                <a:latin typeface="Libre Franklin Medium"/>
                <a:ea typeface="Libre Franklin Medium"/>
                <a:cs typeface="Libre Franklin Medium"/>
                <a:sym typeface="Libre Franklin Medium"/>
              </a:rPr>
            </a:br>
            <a:r>
              <a:rPr lang="en-US">
                <a:latin typeface="Libre Franklin Medium"/>
                <a:ea typeface="Libre Franklin Medium"/>
                <a:cs typeface="Libre Franklin Medium"/>
                <a:sym typeface="Libre Franklin Medium"/>
              </a:rPr>
              <a:t>AN ARTIFICIAL NEURAL NETWORK</a:t>
            </a:r>
            <a:endParaRPr/>
          </a:p>
        </p:txBody>
      </p:sp>
      <p:sp>
        <p:nvSpPr>
          <p:cNvPr id="158" name="Google Shape;158;p3"/>
          <p:cNvSpPr txBox="1"/>
          <p:nvPr>
            <p:ph idx="1" type="body"/>
          </p:nvPr>
        </p:nvSpPr>
        <p:spPr>
          <a:xfrm>
            <a:off x="788773" y="3411502"/>
            <a:ext cx="10614454" cy="3123391"/>
          </a:xfrm>
          <a:prstGeom prst="rect">
            <a:avLst/>
          </a:prstGeom>
          <a:noFill/>
          <a:ln>
            <a:noFill/>
          </a:ln>
        </p:spPr>
        <p:txBody>
          <a:bodyPr anchorCtr="0" anchor="t" bIns="0" lIns="91425" spcFirstLastPara="1" rIns="91425" wrap="square" tIns="0">
            <a:normAutofit/>
          </a:bodyPr>
          <a:lstStyle/>
          <a:p>
            <a:pPr indent="0" lvl="0" marL="0" rtl="0" algn="l">
              <a:lnSpc>
                <a:spcPct val="100000"/>
              </a:lnSpc>
              <a:spcBef>
                <a:spcPts val="0"/>
              </a:spcBef>
              <a:spcAft>
                <a:spcPts val="0"/>
              </a:spcAft>
              <a:buClr>
                <a:srgbClr val="17216B"/>
              </a:buClr>
              <a:buSzPts val="2400"/>
              <a:buNone/>
            </a:pPr>
            <a:r>
              <a:rPr b="0" i="0" lang="en-US">
                <a:solidFill>
                  <a:srgbClr val="17216B"/>
                </a:solidFill>
                <a:highlight>
                  <a:srgbClr val="FFFFFF"/>
                </a:highlight>
                <a:latin typeface="Libre Franklin Medium"/>
                <a:ea typeface="Libre Franklin Medium"/>
                <a:cs typeface="Libre Franklin Medium"/>
                <a:sym typeface="Libre Franklin Medium"/>
              </a:rPr>
              <a:t>This is a countrywide car accident dataset that covers </a:t>
            </a:r>
            <a:r>
              <a:rPr b="1" i="0" lang="en-US">
                <a:solidFill>
                  <a:srgbClr val="17216B"/>
                </a:solidFill>
                <a:highlight>
                  <a:srgbClr val="FFFFFF"/>
                </a:highlight>
                <a:latin typeface="Libre Franklin Medium"/>
                <a:ea typeface="Libre Franklin Medium"/>
                <a:cs typeface="Libre Franklin Medium"/>
                <a:sym typeface="Libre Franklin Medium"/>
              </a:rPr>
              <a:t>49 states of the USA</a:t>
            </a:r>
            <a:r>
              <a:rPr b="0" i="0" lang="en-US">
                <a:solidFill>
                  <a:srgbClr val="17216B"/>
                </a:solidFill>
                <a:highlight>
                  <a:srgbClr val="FFFFFF"/>
                </a:highlight>
                <a:latin typeface="Libre Franklin Medium"/>
                <a:ea typeface="Libre Franklin Medium"/>
                <a:cs typeface="Libre Franklin Medium"/>
                <a:sym typeface="Libre Franklin Medium"/>
              </a:rPr>
              <a:t>. The accident data were collected from </a:t>
            </a:r>
            <a:r>
              <a:rPr b="1" i="0" lang="en-US">
                <a:solidFill>
                  <a:srgbClr val="17216B"/>
                </a:solidFill>
                <a:highlight>
                  <a:srgbClr val="FFFFFF"/>
                </a:highlight>
                <a:latin typeface="Libre Franklin Medium"/>
                <a:ea typeface="Libre Franklin Medium"/>
                <a:cs typeface="Libre Franklin Medium"/>
                <a:sym typeface="Libre Franklin Medium"/>
              </a:rPr>
              <a:t>February 2016 to March 2023</a:t>
            </a:r>
            <a:r>
              <a:rPr b="0" i="0" lang="en-US">
                <a:solidFill>
                  <a:srgbClr val="17216B"/>
                </a:solidFill>
                <a:highlight>
                  <a:srgbClr val="FFFFFF"/>
                </a:highlight>
                <a:latin typeface="Libre Franklin Medium"/>
                <a:ea typeface="Libre Franklin Medium"/>
                <a:cs typeface="Libre Franklin Medium"/>
                <a:sym typeface="Libre Franklin Medium"/>
              </a:rPr>
              <a:t>, using multiple APIs that provide streaming traffic incident (or event) data. These APIs broadcast traffic data captured by various entities, including the US and state departments of transportation, law enforcement agencies, traffic cameras, and traffic sensors within the road networks. We have taken 4000 </a:t>
            </a:r>
            <a:r>
              <a:rPr lang="en-US">
                <a:solidFill>
                  <a:srgbClr val="17216B"/>
                </a:solidFill>
                <a:highlight>
                  <a:srgbClr val="FFFFFF"/>
                </a:highlight>
                <a:latin typeface="Libre Franklin Medium"/>
                <a:ea typeface="Libre Franklin Medium"/>
                <a:cs typeface="Libre Franklin Medium"/>
                <a:sym typeface="Libre Franklin Medium"/>
              </a:rPr>
              <a:t>rows</a:t>
            </a:r>
            <a:r>
              <a:rPr b="0" i="0" lang="en-US">
                <a:solidFill>
                  <a:srgbClr val="17216B"/>
                </a:solidFill>
                <a:highlight>
                  <a:srgbClr val="FFFFFF"/>
                </a:highlight>
                <a:latin typeface="Libre Franklin Medium"/>
                <a:ea typeface="Libre Franklin Medium"/>
                <a:cs typeface="Libre Franklin Medium"/>
                <a:sym typeface="Libre Franklin Medium"/>
              </a:rPr>
              <a:t> for our project</a:t>
            </a:r>
            <a:endParaRPr>
              <a:solidFill>
                <a:srgbClr val="17216B"/>
              </a:solidFill>
              <a:latin typeface="Libre Franklin Medium"/>
              <a:ea typeface="Libre Franklin Medium"/>
              <a:cs typeface="Libre Franklin Medium"/>
              <a:sym typeface="Libre Franklin Medium"/>
            </a:endParaRPr>
          </a:p>
        </p:txBody>
      </p:sp>
      <p:sp>
        <p:nvSpPr>
          <p:cNvPr id="159" name="Google Shape;159;p3"/>
          <p:cNvSpPr txBox="1"/>
          <p:nvPr/>
        </p:nvSpPr>
        <p:spPr>
          <a:xfrm>
            <a:off x="944100" y="6185775"/>
            <a:ext cx="109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EB Garamond"/>
                <a:ea typeface="EB Garamond"/>
                <a:cs typeface="EB Garamond"/>
                <a:sym typeface="EB Garamond"/>
              </a:rPr>
              <a:t>Journal_of_Forecasting_-_2016_-_Alkheder_-_Severity_Prediction_of_Traffic_Accident_Using_an_Artificial_Neural_Network[1].pdf</a:t>
            </a:r>
            <a:endParaRPr>
              <a:solidFill>
                <a:srgbClr val="FF0000"/>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5" name="Google Shape;165;p4"/>
          <p:cNvPicPr preferRelativeResize="0"/>
          <p:nvPr/>
        </p:nvPicPr>
        <p:blipFill rotWithShape="1">
          <a:blip r:embed="rId3">
            <a:alphaModFix/>
          </a:blip>
          <a:srcRect b="0" l="0" r="0" t="0"/>
          <a:stretch/>
        </p:blipFill>
        <p:spPr>
          <a:xfrm>
            <a:off x="4877330" y="3355973"/>
            <a:ext cx="6703580" cy="3116117"/>
          </a:xfrm>
          <a:prstGeom prst="rect">
            <a:avLst/>
          </a:prstGeom>
          <a:noFill/>
          <a:ln>
            <a:noFill/>
          </a:ln>
        </p:spPr>
      </p:pic>
      <p:sp>
        <p:nvSpPr>
          <p:cNvPr id="166" name="Google Shape;166;p4"/>
          <p:cNvSpPr txBox="1"/>
          <p:nvPr/>
        </p:nvSpPr>
        <p:spPr>
          <a:xfrm>
            <a:off x="794728" y="3021150"/>
            <a:ext cx="4181700" cy="81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700">
                <a:solidFill>
                  <a:srgbClr val="17216B"/>
                </a:solidFill>
                <a:latin typeface="Libre Franklin Medium"/>
                <a:ea typeface="Libre Franklin Medium"/>
                <a:cs typeface="Libre Franklin Medium"/>
                <a:sym typeface="Libre Franklin Medium"/>
              </a:rPr>
              <a:t>STATISTICS</a:t>
            </a:r>
            <a:endParaRPr sz="1300"/>
          </a:p>
        </p:txBody>
      </p:sp>
      <p:pic>
        <p:nvPicPr>
          <p:cNvPr id="167" name="Google Shape;167;p4"/>
          <p:cNvPicPr preferRelativeResize="0"/>
          <p:nvPr/>
        </p:nvPicPr>
        <p:blipFill>
          <a:blip r:embed="rId4">
            <a:alphaModFix/>
          </a:blip>
          <a:stretch>
            <a:fillRect/>
          </a:stretch>
        </p:blipFill>
        <p:spPr>
          <a:xfrm>
            <a:off x="5117850" y="152400"/>
            <a:ext cx="6408999" cy="305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3" name="Google Shape;173;p5"/>
          <p:cNvPicPr preferRelativeResize="0"/>
          <p:nvPr/>
        </p:nvPicPr>
        <p:blipFill rotWithShape="1">
          <a:blip r:embed="rId3">
            <a:alphaModFix/>
          </a:blip>
          <a:srcRect b="0" l="0" r="0" t="0"/>
          <a:stretch/>
        </p:blipFill>
        <p:spPr>
          <a:xfrm>
            <a:off x="4529773" y="3516189"/>
            <a:ext cx="7348544" cy="3135570"/>
          </a:xfrm>
          <a:prstGeom prst="rect">
            <a:avLst/>
          </a:prstGeom>
          <a:noFill/>
          <a:ln>
            <a:noFill/>
          </a:ln>
        </p:spPr>
      </p:pic>
      <p:pic>
        <p:nvPicPr>
          <p:cNvPr id="174" name="Google Shape;174;p5"/>
          <p:cNvPicPr preferRelativeResize="0"/>
          <p:nvPr/>
        </p:nvPicPr>
        <p:blipFill rotWithShape="1">
          <a:blip r:embed="rId4">
            <a:alphaModFix/>
          </a:blip>
          <a:srcRect b="0" l="0" r="0" t="0"/>
          <a:stretch/>
        </p:blipFill>
        <p:spPr>
          <a:xfrm>
            <a:off x="4529773" y="216573"/>
            <a:ext cx="7348544" cy="3152793"/>
          </a:xfrm>
          <a:prstGeom prst="rect">
            <a:avLst/>
          </a:prstGeom>
          <a:noFill/>
          <a:ln>
            <a:noFill/>
          </a:ln>
        </p:spPr>
      </p:pic>
      <p:sp>
        <p:nvSpPr>
          <p:cNvPr id="175" name="Google Shape;175;p5"/>
          <p:cNvSpPr txBox="1"/>
          <p:nvPr/>
        </p:nvSpPr>
        <p:spPr>
          <a:xfrm>
            <a:off x="676702" y="3013500"/>
            <a:ext cx="39216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17216B"/>
                </a:solidFill>
                <a:latin typeface="Libre Franklin Medium"/>
                <a:ea typeface="Libre Franklin Medium"/>
                <a:cs typeface="Libre Franklin Medium"/>
                <a:sym typeface="Libre Franklin Medium"/>
              </a:rPr>
              <a:t>STATISTICS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c917106d41_8_0"/>
          <p:cNvSpPr txBox="1"/>
          <p:nvPr>
            <p:ph idx="12" type="sldNum"/>
          </p:nvPr>
        </p:nvSpPr>
        <p:spPr>
          <a:xfrm>
            <a:off x="10358437" y="457199"/>
            <a:ext cx="1067700" cy="4716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g2c917106d41_8_0"/>
          <p:cNvSpPr txBox="1"/>
          <p:nvPr/>
        </p:nvSpPr>
        <p:spPr>
          <a:xfrm>
            <a:off x="676702" y="3013500"/>
            <a:ext cx="39216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17216B"/>
                </a:solidFill>
                <a:latin typeface="Libre Franklin Medium"/>
                <a:ea typeface="Libre Franklin Medium"/>
                <a:cs typeface="Libre Franklin Medium"/>
                <a:sym typeface="Libre Franklin Medium"/>
              </a:rPr>
              <a:t>STATISTICS</a:t>
            </a:r>
            <a:endParaRPr/>
          </a:p>
        </p:txBody>
      </p:sp>
      <p:sp>
        <p:nvSpPr>
          <p:cNvPr id="182" name="Google Shape;182;g2c917106d41_8_0"/>
          <p:cNvSpPr txBox="1"/>
          <p:nvPr/>
        </p:nvSpPr>
        <p:spPr>
          <a:xfrm>
            <a:off x="7185925" y="3013500"/>
            <a:ext cx="512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accent6"/>
              </a:solidFill>
              <a:latin typeface="EB Garamond"/>
              <a:ea typeface="EB Garamond"/>
              <a:cs typeface="EB Garamond"/>
              <a:sym typeface="EB Garamond"/>
            </a:endParaRPr>
          </a:p>
        </p:txBody>
      </p:sp>
      <p:pic>
        <p:nvPicPr>
          <p:cNvPr id="183" name="Google Shape;183;g2c917106d41_8_0"/>
          <p:cNvPicPr preferRelativeResize="0"/>
          <p:nvPr/>
        </p:nvPicPr>
        <p:blipFill>
          <a:blip r:embed="rId3">
            <a:alphaModFix/>
          </a:blip>
          <a:stretch>
            <a:fillRect/>
          </a:stretch>
        </p:blipFill>
        <p:spPr>
          <a:xfrm>
            <a:off x="4523550" y="942075"/>
            <a:ext cx="7184125" cy="4973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c917106d41_3_3"/>
          <p:cNvSpPr txBox="1"/>
          <p:nvPr>
            <p:ph type="title"/>
          </p:nvPr>
        </p:nvSpPr>
        <p:spPr>
          <a:xfrm>
            <a:off x="1461138" y="287913"/>
            <a:ext cx="9879300" cy="980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a:t>Features in the dataset</a:t>
            </a:r>
            <a:endParaRPr/>
          </a:p>
        </p:txBody>
      </p:sp>
      <p:sp>
        <p:nvSpPr>
          <p:cNvPr id="189" name="Google Shape;189;g2c917106d41_3_3"/>
          <p:cNvSpPr txBox="1"/>
          <p:nvPr>
            <p:ph idx="1" type="body"/>
          </p:nvPr>
        </p:nvSpPr>
        <p:spPr>
          <a:xfrm>
            <a:off x="1461139" y="1624958"/>
            <a:ext cx="2975100" cy="37044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a:latin typeface="Arial"/>
                <a:ea typeface="Arial"/>
                <a:cs typeface="Arial"/>
                <a:sym typeface="Arial"/>
              </a:rPr>
              <a:t>Severity</a:t>
            </a:r>
            <a:endParaRPr>
              <a:latin typeface="Arial"/>
              <a:ea typeface="Arial"/>
              <a:cs typeface="Arial"/>
              <a:sym typeface="Arial"/>
            </a:endParaRPr>
          </a:p>
          <a:p>
            <a:pPr indent="0" lvl="0" marL="0" rtl="0" algn="l">
              <a:spcBef>
                <a:spcPts val="1200"/>
              </a:spcBef>
              <a:spcAft>
                <a:spcPts val="0"/>
              </a:spcAft>
              <a:buNone/>
            </a:pPr>
            <a:r>
              <a:rPr lang="en-US">
                <a:latin typeface="Arial"/>
                <a:ea typeface="Arial"/>
                <a:cs typeface="Arial"/>
                <a:sym typeface="Arial"/>
              </a:rPr>
              <a:t>Start_Latitude</a:t>
            </a:r>
            <a:endParaRPr>
              <a:latin typeface="Arial"/>
              <a:ea typeface="Arial"/>
              <a:cs typeface="Arial"/>
              <a:sym typeface="Arial"/>
            </a:endParaRPr>
          </a:p>
          <a:p>
            <a:pPr indent="0" lvl="0" marL="0" rtl="0" algn="l">
              <a:spcBef>
                <a:spcPts val="1200"/>
              </a:spcBef>
              <a:spcAft>
                <a:spcPts val="0"/>
              </a:spcAft>
              <a:buNone/>
            </a:pPr>
            <a:r>
              <a:rPr lang="en-US">
                <a:latin typeface="Arial"/>
                <a:ea typeface="Arial"/>
                <a:cs typeface="Arial"/>
                <a:sym typeface="Arial"/>
              </a:rPr>
              <a:t>Start_Longitude</a:t>
            </a:r>
            <a:endParaRPr>
              <a:latin typeface="Arial"/>
              <a:ea typeface="Arial"/>
              <a:cs typeface="Arial"/>
              <a:sym typeface="Arial"/>
            </a:endParaRPr>
          </a:p>
          <a:p>
            <a:pPr indent="0" lvl="0" marL="0" rtl="0" algn="l">
              <a:spcBef>
                <a:spcPts val="1200"/>
              </a:spcBef>
              <a:spcAft>
                <a:spcPts val="0"/>
              </a:spcAft>
              <a:buNone/>
            </a:pPr>
            <a:r>
              <a:rPr lang="en-US">
                <a:latin typeface="Arial"/>
                <a:ea typeface="Arial"/>
                <a:cs typeface="Arial"/>
                <a:sym typeface="Arial"/>
              </a:rPr>
              <a:t>City</a:t>
            </a:r>
            <a:endParaRPr>
              <a:latin typeface="Arial"/>
              <a:ea typeface="Arial"/>
              <a:cs typeface="Arial"/>
              <a:sym typeface="Arial"/>
            </a:endParaRPr>
          </a:p>
          <a:p>
            <a:pPr indent="0" lvl="0" marL="0" rtl="0" algn="l">
              <a:spcBef>
                <a:spcPts val="1200"/>
              </a:spcBef>
              <a:spcAft>
                <a:spcPts val="0"/>
              </a:spcAft>
              <a:buNone/>
            </a:pPr>
            <a:r>
              <a:rPr lang="en-US">
                <a:latin typeface="Arial"/>
                <a:ea typeface="Arial"/>
                <a:cs typeface="Arial"/>
                <a:sym typeface="Arial"/>
              </a:rPr>
              <a:t>Temperature(F)</a:t>
            </a:r>
            <a:endParaRPr>
              <a:latin typeface="Arial"/>
              <a:ea typeface="Arial"/>
              <a:cs typeface="Arial"/>
              <a:sym typeface="Arial"/>
            </a:endParaRPr>
          </a:p>
          <a:p>
            <a:pPr indent="0" lvl="0" marL="0" rtl="0" algn="l">
              <a:spcBef>
                <a:spcPts val="1200"/>
              </a:spcBef>
              <a:spcAft>
                <a:spcPts val="0"/>
              </a:spcAft>
              <a:buNone/>
            </a:pPr>
            <a:r>
              <a:rPr lang="en-US">
                <a:latin typeface="Arial"/>
                <a:ea typeface="Arial"/>
                <a:cs typeface="Arial"/>
                <a:sym typeface="Arial"/>
              </a:rPr>
              <a:t>Humidity(%)</a:t>
            </a:r>
            <a:endParaRPr>
              <a:latin typeface="Arial"/>
              <a:ea typeface="Arial"/>
              <a:cs typeface="Arial"/>
              <a:sym typeface="Arial"/>
            </a:endParaRPr>
          </a:p>
          <a:p>
            <a:pPr indent="0" lvl="0" marL="0" rtl="0" algn="l">
              <a:spcBef>
                <a:spcPts val="1200"/>
              </a:spcBef>
              <a:spcAft>
                <a:spcPts val="0"/>
              </a:spcAft>
              <a:buNone/>
            </a:pPr>
            <a:r>
              <a:rPr lang="en-US">
                <a:latin typeface="Arial"/>
                <a:ea typeface="Arial"/>
                <a:cs typeface="Arial"/>
                <a:sym typeface="Arial"/>
              </a:rPr>
              <a:t>Pressure(Pa)</a:t>
            </a:r>
            <a:endParaRPr>
              <a:latin typeface="Arial"/>
              <a:ea typeface="Arial"/>
              <a:cs typeface="Arial"/>
              <a:sym typeface="Arial"/>
            </a:endParaRPr>
          </a:p>
          <a:p>
            <a:pPr indent="0" lvl="0" marL="0" rtl="0" algn="l">
              <a:spcBef>
                <a:spcPts val="1200"/>
              </a:spcBef>
              <a:spcAft>
                <a:spcPts val="0"/>
              </a:spcAft>
              <a:buNone/>
            </a:pPr>
            <a:r>
              <a:rPr lang="en-US">
                <a:latin typeface="Arial"/>
                <a:ea typeface="Arial"/>
                <a:cs typeface="Arial"/>
                <a:sym typeface="Arial"/>
              </a:rPr>
              <a:t>Visibility(mi)</a:t>
            </a:r>
            <a:endParaRPr>
              <a:latin typeface="Arial"/>
              <a:ea typeface="Arial"/>
              <a:cs typeface="Arial"/>
              <a:sym typeface="Arial"/>
            </a:endParaRPr>
          </a:p>
          <a:p>
            <a:pPr indent="0" lvl="0" marL="0" rtl="0" algn="l">
              <a:spcBef>
                <a:spcPts val="1200"/>
              </a:spcBef>
              <a:spcAft>
                <a:spcPts val="1200"/>
              </a:spcAft>
              <a:buNone/>
            </a:pPr>
            <a:r>
              <a:t/>
            </a:r>
            <a:endParaRPr/>
          </a:p>
        </p:txBody>
      </p:sp>
      <p:sp>
        <p:nvSpPr>
          <p:cNvPr id="190" name="Google Shape;190;g2c917106d41_3_3"/>
          <p:cNvSpPr txBox="1"/>
          <p:nvPr>
            <p:ph idx="2" type="body"/>
          </p:nvPr>
        </p:nvSpPr>
        <p:spPr>
          <a:xfrm>
            <a:off x="4791427" y="1568100"/>
            <a:ext cx="2761500" cy="3721800"/>
          </a:xfrm>
          <a:prstGeom prst="rect">
            <a:avLst/>
          </a:prstGeom>
        </p:spPr>
        <p:txBody>
          <a:bodyPr anchorCtr="0" anchor="t" bIns="45700" lIns="91425" spcFirstLastPara="1" rIns="91425" wrap="square" tIns="45700">
            <a:normAutofit fontScale="25000" lnSpcReduction="20000"/>
          </a:bodyPr>
          <a:lstStyle/>
          <a:p>
            <a:pPr indent="0" lvl="0" marL="0" rtl="0" algn="l">
              <a:spcBef>
                <a:spcPts val="0"/>
              </a:spcBef>
              <a:spcAft>
                <a:spcPts val="0"/>
              </a:spcAft>
              <a:buClr>
                <a:schemeClr val="dk1"/>
              </a:buClr>
              <a:buSzPts val="275"/>
              <a:buFont typeface="Arial"/>
              <a:buNone/>
            </a:pPr>
            <a:r>
              <a:rPr lang="en-US" sz="7200">
                <a:latin typeface="Arial"/>
                <a:ea typeface="Arial"/>
                <a:cs typeface="Arial"/>
                <a:sym typeface="Arial"/>
              </a:rPr>
              <a:t>W</a:t>
            </a:r>
            <a:r>
              <a:rPr lang="en-US" sz="7200">
                <a:latin typeface="Arial"/>
                <a:ea typeface="Arial"/>
                <a:cs typeface="Arial"/>
                <a:sym typeface="Arial"/>
              </a:rPr>
              <a:t>ind_Direction</a:t>
            </a:r>
            <a:endParaRPr sz="7200">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lang="en-US" sz="7200">
                <a:latin typeface="Arial"/>
                <a:ea typeface="Arial"/>
                <a:cs typeface="Arial"/>
                <a:sym typeface="Arial"/>
              </a:rPr>
              <a:t>Wind_Speed(mph)</a:t>
            </a:r>
            <a:endParaRPr sz="7200">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lang="en-US" sz="7200">
                <a:latin typeface="Arial"/>
                <a:ea typeface="Arial"/>
                <a:cs typeface="Arial"/>
                <a:sym typeface="Arial"/>
              </a:rPr>
              <a:t>Precipitation(in)</a:t>
            </a:r>
            <a:endParaRPr sz="7200">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lang="en-US" sz="7200">
                <a:latin typeface="Arial"/>
                <a:ea typeface="Arial"/>
                <a:cs typeface="Arial"/>
                <a:sym typeface="Arial"/>
              </a:rPr>
              <a:t>Weather_Condition</a:t>
            </a:r>
            <a:endParaRPr sz="7200">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lang="en-US" sz="7200">
                <a:latin typeface="Arial"/>
                <a:ea typeface="Arial"/>
                <a:cs typeface="Arial"/>
                <a:sym typeface="Arial"/>
              </a:rPr>
              <a:t>Amenity</a:t>
            </a:r>
            <a:endParaRPr sz="7200">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lang="en-US" sz="7200">
                <a:latin typeface="Arial"/>
                <a:ea typeface="Arial"/>
                <a:cs typeface="Arial"/>
                <a:sym typeface="Arial"/>
              </a:rPr>
              <a:t>Bump</a:t>
            </a:r>
            <a:endParaRPr sz="7200">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lang="en-US" sz="7200">
                <a:latin typeface="Arial"/>
                <a:ea typeface="Arial"/>
                <a:cs typeface="Arial"/>
                <a:sym typeface="Arial"/>
              </a:rPr>
              <a:t>Crossing</a:t>
            </a:r>
            <a:endParaRPr sz="7200">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lang="en-US" sz="7200">
                <a:latin typeface="Arial"/>
                <a:ea typeface="Arial"/>
                <a:cs typeface="Arial"/>
                <a:sym typeface="Arial"/>
              </a:rPr>
              <a:t>Give_Way</a:t>
            </a:r>
            <a:endParaRPr sz="7200">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lang="en-US" sz="7200">
                <a:latin typeface="Arial"/>
                <a:ea typeface="Arial"/>
                <a:cs typeface="Arial"/>
                <a:sym typeface="Arial"/>
              </a:rPr>
              <a:t>Junction</a:t>
            </a:r>
            <a:endParaRPr sz="7200">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lang="en-US" sz="7200">
                <a:latin typeface="Arial"/>
                <a:ea typeface="Arial"/>
                <a:cs typeface="Arial"/>
                <a:sym typeface="Arial"/>
              </a:rPr>
              <a:t>No_Exit</a:t>
            </a:r>
            <a:endParaRPr sz="7200">
              <a:latin typeface="Arial"/>
              <a:ea typeface="Arial"/>
              <a:cs typeface="Arial"/>
              <a:sym typeface="Arial"/>
            </a:endParaRPr>
          </a:p>
          <a:p>
            <a:pPr indent="0" lvl="0" marL="0" rtl="0" algn="l">
              <a:spcBef>
                <a:spcPts val="1200"/>
              </a:spcBef>
              <a:spcAft>
                <a:spcPts val="0"/>
              </a:spcAft>
              <a:buNone/>
            </a:pPr>
            <a:r>
              <a:t/>
            </a:r>
            <a:endParaRPr sz="7200">
              <a:latin typeface="Arial"/>
              <a:ea typeface="Arial"/>
              <a:cs typeface="Arial"/>
              <a:sym typeface="Arial"/>
            </a:endParaRPr>
          </a:p>
        </p:txBody>
      </p:sp>
      <p:sp>
        <p:nvSpPr>
          <p:cNvPr id="191" name="Google Shape;191;g2c917106d41_3_3"/>
          <p:cNvSpPr txBox="1"/>
          <p:nvPr/>
        </p:nvSpPr>
        <p:spPr>
          <a:xfrm>
            <a:off x="7908100" y="1624950"/>
            <a:ext cx="4122900" cy="64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solidFill>
                  <a:schemeClr val="accent6"/>
                </a:solidFill>
              </a:rPr>
              <a:t>Railway</a:t>
            </a:r>
            <a:endParaRPr sz="1800">
              <a:solidFill>
                <a:schemeClr val="accent6"/>
              </a:solidFill>
            </a:endParaRPr>
          </a:p>
          <a:p>
            <a:pPr indent="0" lvl="0" marL="0" rtl="0" algn="l">
              <a:spcBef>
                <a:spcPts val="1200"/>
              </a:spcBef>
              <a:spcAft>
                <a:spcPts val="0"/>
              </a:spcAft>
              <a:buClr>
                <a:schemeClr val="dk1"/>
              </a:buClr>
              <a:buSzPts val="1100"/>
              <a:buFont typeface="Arial"/>
              <a:buNone/>
            </a:pPr>
            <a:r>
              <a:rPr lang="en-US" sz="1800">
                <a:solidFill>
                  <a:schemeClr val="accent6"/>
                </a:solidFill>
              </a:rPr>
              <a:t>Roundabout</a:t>
            </a:r>
            <a:endParaRPr sz="1800">
              <a:solidFill>
                <a:schemeClr val="accent6"/>
              </a:solidFill>
            </a:endParaRPr>
          </a:p>
          <a:p>
            <a:pPr indent="0" lvl="0" marL="0" rtl="0" algn="l">
              <a:spcBef>
                <a:spcPts val="1200"/>
              </a:spcBef>
              <a:spcAft>
                <a:spcPts val="0"/>
              </a:spcAft>
              <a:buClr>
                <a:schemeClr val="dk1"/>
              </a:buClr>
              <a:buSzPts val="1100"/>
              <a:buFont typeface="Arial"/>
              <a:buNone/>
            </a:pPr>
            <a:r>
              <a:rPr lang="en-US" sz="1800">
                <a:solidFill>
                  <a:schemeClr val="accent6"/>
                </a:solidFill>
              </a:rPr>
              <a:t>Station</a:t>
            </a:r>
            <a:endParaRPr sz="1800">
              <a:solidFill>
                <a:schemeClr val="accent6"/>
              </a:solidFill>
            </a:endParaRPr>
          </a:p>
          <a:p>
            <a:pPr indent="0" lvl="0" marL="0" rtl="0" algn="l">
              <a:spcBef>
                <a:spcPts val="1200"/>
              </a:spcBef>
              <a:spcAft>
                <a:spcPts val="0"/>
              </a:spcAft>
              <a:buClr>
                <a:schemeClr val="dk1"/>
              </a:buClr>
              <a:buSzPts val="1100"/>
              <a:buFont typeface="Arial"/>
              <a:buNone/>
            </a:pPr>
            <a:r>
              <a:rPr lang="en-US" sz="1800">
                <a:solidFill>
                  <a:schemeClr val="accent6"/>
                </a:solidFill>
              </a:rPr>
              <a:t>Stop</a:t>
            </a:r>
            <a:endParaRPr sz="1800">
              <a:solidFill>
                <a:schemeClr val="accent6"/>
              </a:solidFill>
            </a:endParaRPr>
          </a:p>
          <a:p>
            <a:pPr indent="0" lvl="0" marL="0" rtl="0" algn="l">
              <a:spcBef>
                <a:spcPts val="1200"/>
              </a:spcBef>
              <a:spcAft>
                <a:spcPts val="0"/>
              </a:spcAft>
              <a:buClr>
                <a:schemeClr val="dk1"/>
              </a:buClr>
              <a:buSzPts val="1100"/>
              <a:buFont typeface="Arial"/>
              <a:buNone/>
            </a:pPr>
            <a:r>
              <a:rPr lang="en-US" sz="1800">
                <a:solidFill>
                  <a:schemeClr val="accent6"/>
                </a:solidFill>
              </a:rPr>
              <a:t>Traffic_Calming</a:t>
            </a:r>
            <a:endParaRPr sz="1800">
              <a:solidFill>
                <a:schemeClr val="accent6"/>
              </a:solidFill>
            </a:endParaRPr>
          </a:p>
          <a:p>
            <a:pPr indent="0" lvl="0" marL="0" rtl="0" algn="l">
              <a:spcBef>
                <a:spcPts val="1200"/>
              </a:spcBef>
              <a:spcAft>
                <a:spcPts val="0"/>
              </a:spcAft>
              <a:buClr>
                <a:schemeClr val="dk1"/>
              </a:buClr>
              <a:buSzPts val="1100"/>
              <a:buFont typeface="Arial"/>
              <a:buNone/>
            </a:pPr>
            <a:r>
              <a:rPr lang="en-US" sz="1800">
                <a:solidFill>
                  <a:schemeClr val="accent6"/>
                </a:solidFill>
              </a:rPr>
              <a:t>Traffic_Signal</a:t>
            </a:r>
            <a:endParaRPr sz="1800">
              <a:solidFill>
                <a:schemeClr val="accent6"/>
              </a:solidFill>
            </a:endParaRPr>
          </a:p>
          <a:p>
            <a:pPr indent="0" lvl="0" marL="0" rtl="0" algn="l">
              <a:spcBef>
                <a:spcPts val="1200"/>
              </a:spcBef>
              <a:spcAft>
                <a:spcPts val="0"/>
              </a:spcAft>
              <a:buClr>
                <a:schemeClr val="dk1"/>
              </a:buClr>
              <a:buSzPts val="1100"/>
              <a:buFont typeface="Arial"/>
              <a:buNone/>
            </a:pPr>
            <a:r>
              <a:rPr lang="en-US" sz="1800">
                <a:solidFill>
                  <a:schemeClr val="accent6"/>
                </a:solidFill>
              </a:rPr>
              <a:t>Civil_Twilight</a:t>
            </a:r>
            <a:endParaRPr sz="1800">
              <a:solidFill>
                <a:schemeClr val="accent6"/>
              </a:solidFill>
            </a:endParaRPr>
          </a:p>
          <a:p>
            <a:pPr indent="0" lvl="0" marL="0" rtl="0" algn="l">
              <a:spcBef>
                <a:spcPts val="1200"/>
              </a:spcBef>
              <a:spcAft>
                <a:spcPts val="0"/>
              </a:spcAft>
              <a:buClr>
                <a:schemeClr val="dk1"/>
              </a:buClr>
              <a:buSzPts val="1100"/>
              <a:buFont typeface="Arial"/>
              <a:buNone/>
            </a:pPr>
            <a:r>
              <a:rPr lang="en-US" sz="1800">
                <a:solidFill>
                  <a:schemeClr val="accent6"/>
                </a:solidFill>
              </a:rPr>
              <a:t>Year</a:t>
            </a:r>
            <a:endParaRPr sz="1800">
              <a:solidFill>
                <a:schemeClr val="accent6"/>
              </a:solidFill>
            </a:endParaRPr>
          </a:p>
          <a:p>
            <a:pPr indent="0" lvl="0" marL="0" rtl="0" algn="l">
              <a:spcBef>
                <a:spcPts val="1200"/>
              </a:spcBef>
              <a:spcAft>
                <a:spcPts val="0"/>
              </a:spcAft>
              <a:buClr>
                <a:schemeClr val="dk1"/>
              </a:buClr>
              <a:buSzPts val="1100"/>
              <a:buFont typeface="Arial"/>
              <a:buNone/>
            </a:pPr>
            <a:r>
              <a:rPr lang="en-US" sz="1800">
                <a:solidFill>
                  <a:schemeClr val="accent6"/>
                </a:solidFill>
              </a:rPr>
              <a:t>Month</a:t>
            </a:r>
            <a:endParaRPr sz="1800">
              <a:solidFill>
                <a:schemeClr val="accent6"/>
              </a:solidFill>
            </a:endParaRPr>
          </a:p>
          <a:p>
            <a:pPr indent="0" lvl="0" marL="0" rtl="0" algn="l">
              <a:spcBef>
                <a:spcPts val="1200"/>
              </a:spcBef>
              <a:spcAft>
                <a:spcPts val="0"/>
              </a:spcAft>
              <a:buClr>
                <a:schemeClr val="dk1"/>
              </a:buClr>
              <a:buSzPts val="1100"/>
              <a:buFont typeface="Arial"/>
              <a:buNone/>
            </a:pPr>
            <a:r>
              <a:rPr lang="en-US" sz="1800">
                <a:solidFill>
                  <a:schemeClr val="accent6"/>
                </a:solidFill>
              </a:rPr>
              <a:t>Weekday</a:t>
            </a:r>
            <a:endParaRPr sz="1800">
              <a:solidFill>
                <a:schemeClr val="accent6"/>
              </a:solidFill>
            </a:endParaRPr>
          </a:p>
          <a:p>
            <a:pPr indent="0" lvl="0" marL="0" rtl="0" algn="l">
              <a:spcBef>
                <a:spcPts val="1200"/>
              </a:spcBef>
              <a:spcAft>
                <a:spcPts val="0"/>
              </a:spcAft>
              <a:buClr>
                <a:schemeClr val="dk1"/>
              </a:buClr>
              <a:buSzPts val="1100"/>
              <a:buFont typeface="Arial"/>
              <a:buNone/>
            </a:pPr>
            <a:r>
              <a:rPr lang="en-US" sz="1800">
                <a:solidFill>
                  <a:schemeClr val="accent6"/>
                </a:solidFill>
              </a:rPr>
              <a:t>Day</a:t>
            </a:r>
            <a:endParaRPr sz="1800">
              <a:solidFill>
                <a:schemeClr val="accent6"/>
              </a:solidFill>
            </a:endParaRPr>
          </a:p>
          <a:p>
            <a:pPr indent="0" lvl="0" marL="0" rtl="0" algn="l">
              <a:spcBef>
                <a:spcPts val="1200"/>
              </a:spcBef>
              <a:spcAft>
                <a:spcPts val="0"/>
              </a:spcAft>
              <a:buClr>
                <a:schemeClr val="dk1"/>
              </a:buClr>
              <a:buSzPts val="1100"/>
              <a:buFont typeface="Arial"/>
              <a:buNone/>
            </a:pPr>
            <a:r>
              <a:t/>
            </a:r>
            <a:endParaRPr sz="7200">
              <a:solidFill>
                <a:schemeClr val="accent6"/>
              </a:solidFill>
            </a:endParaRPr>
          </a:p>
          <a:p>
            <a:pPr indent="0" lvl="0" marL="0" rtl="0" algn="l">
              <a:spcBef>
                <a:spcPts val="0"/>
              </a:spcBef>
              <a:spcAft>
                <a:spcPts val="0"/>
              </a:spcAft>
              <a:buNone/>
            </a:pPr>
            <a:r>
              <a:t/>
            </a:r>
            <a:endParaRPr sz="2800">
              <a:solidFill>
                <a:schemeClr val="accent6"/>
              </a:solidFill>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type="title"/>
          </p:nvPr>
        </p:nvSpPr>
        <p:spPr>
          <a:xfrm>
            <a:off x="803550" y="4462546"/>
            <a:ext cx="10584900" cy="20217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Clr>
                <a:schemeClr val="accent6"/>
              </a:buClr>
              <a:buSzPts val="7200"/>
              <a:buFont typeface="Libre Franklin Medium"/>
              <a:buNone/>
            </a:pPr>
            <a:r>
              <a:rPr lang="en-US" sz="7200">
                <a:latin typeface="Libre Franklin Medium"/>
                <a:ea typeface="Libre Franklin Medium"/>
                <a:cs typeface="Libre Franklin Medium"/>
                <a:sym typeface="Libre Franklin Medium"/>
              </a:rPr>
              <a:t>METHODOLOGY</a:t>
            </a:r>
            <a:br>
              <a:rPr lang="en-US" sz="4400">
                <a:latin typeface="Libre Franklin Medium"/>
                <a:ea typeface="Libre Franklin Medium"/>
                <a:cs typeface="Libre Franklin Medium"/>
                <a:sym typeface="Libre Franklin Medium"/>
              </a:rPr>
            </a:br>
            <a:br>
              <a:rPr lang="en-US" sz="4400">
                <a:latin typeface="Libre Franklin Medium"/>
                <a:ea typeface="Libre Franklin Medium"/>
                <a:cs typeface="Libre Franklin Medium"/>
                <a:sym typeface="Libre Franklin Medium"/>
              </a:rPr>
            </a:br>
            <a:br>
              <a:rPr lang="en-US" sz="2400"/>
            </a:br>
            <a:r>
              <a:rPr lang="en-US" sz="2000">
                <a:latin typeface="Libre Franklin Medium"/>
                <a:ea typeface="Libre Franklin Medium"/>
                <a:cs typeface="Libre Franklin Medium"/>
                <a:sym typeface="Libre Franklin Medium"/>
              </a:rPr>
              <a:t> </a:t>
            </a:r>
            <a:r>
              <a:rPr b="0" lang="en-US" sz="2000">
                <a:latin typeface="Arial"/>
                <a:ea typeface="Arial"/>
                <a:cs typeface="Arial"/>
                <a:sym typeface="Arial"/>
              </a:rPr>
              <a:t>We will be using an MLP classifier(Multilayer Peceptron) which is basically an artificial neural network, using 3 layers.</a:t>
            </a:r>
            <a:endParaRPr b="0" sz="2000">
              <a:latin typeface="Arial"/>
              <a:ea typeface="Arial"/>
              <a:cs typeface="Arial"/>
              <a:sym typeface="Arial"/>
            </a:endParaRPr>
          </a:p>
          <a:p>
            <a:pPr indent="0" lvl="0" marL="0" rtl="0" algn="ctr">
              <a:lnSpc>
                <a:spcPct val="100000"/>
              </a:lnSpc>
              <a:spcBef>
                <a:spcPts val="0"/>
              </a:spcBef>
              <a:spcAft>
                <a:spcPts val="0"/>
              </a:spcAft>
              <a:buClr>
                <a:schemeClr val="accent6"/>
              </a:buClr>
              <a:buSzPts val="7200"/>
              <a:buFont typeface="Libre Franklin Medium"/>
              <a:buNone/>
            </a:pPr>
            <a:r>
              <a:rPr b="0" lang="en-US" sz="2000">
                <a:latin typeface="Arial"/>
                <a:ea typeface="Arial"/>
                <a:cs typeface="Arial"/>
                <a:sym typeface="Arial"/>
              </a:rPr>
              <a:t>The outer layer has a neuron size of 30, which </a:t>
            </a:r>
            <a:r>
              <a:rPr b="0" lang="en-US" sz="2000">
                <a:latin typeface="Arial"/>
                <a:ea typeface="Arial"/>
                <a:cs typeface="Arial"/>
                <a:sym typeface="Arial"/>
              </a:rPr>
              <a:t>corresponds</a:t>
            </a:r>
            <a:r>
              <a:rPr b="0" lang="en-US" sz="2000">
                <a:latin typeface="Arial"/>
                <a:ea typeface="Arial"/>
                <a:cs typeface="Arial"/>
                <a:sym typeface="Arial"/>
              </a:rPr>
              <a:t> to the number of features in </a:t>
            </a:r>
            <a:r>
              <a:rPr b="0" lang="en-US" sz="2000">
                <a:latin typeface="Arial"/>
                <a:ea typeface="Arial"/>
                <a:cs typeface="Arial"/>
                <a:sym typeface="Arial"/>
              </a:rPr>
              <a:t>the dataset.</a:t>
            </a:r>
            <a:endParaRPr b="0" sz="2000">
              <a:latin typeface="Arial"/>
              <a:ea typeface="Arial"/>
              <a:cs typeface="Arial"/>
              <a:sym typeface="Arial"/>
            </a:endParaRPr>
          </a:p>
          <a:p>
            <a:pPr indent="0" lvl="0" marL="0" rtl="0" algn="ctr">
              <a:lnSpc>
                <a:spcPct val="100000"/>
              </a:lnSpc>
              <a:spcBef>
                <a:spcPts val="0"/>
              </a:spcBef>
              <a:spcAft>
                <a:spcPts val="0"/>
              </a:spcAft>
              <a:buClr>
                <a:schemeClr val="accent6"/>
              </a:buClr>
              <a:buSzPts val="7200"/>
              <a:buFont typeface="Libre Franklin Medium"/>
              <a:buNone/>
            </a:pPr>
            <a:r>
              <a:rPr b="0" lang="en-US" sz="2000">
                <a:latin typeface="Arial"/>
                <a:ea typeface="Arial"/>
                <a:cs typeface="Arial"/>
                <a:sym typeface="Arial"/>
              </a:rPr>
              <a:t>The first hidden layer has 16 neurons</a:t>
            </a:r>
            <a:endParaRPr b="0" sz="2000">
              <a:latin typeface="Arial"/>
              <a:ea typeface="Arial"/>
              <a:cs typeface="Arial"/>
              <a:sym typeface="Arial"/>
            </a:endParaRPr>
          </a:p>
          <a:p>
            <a:pPr indent="0" lvl="0" marL="0" rtl="0" algn="ctr">
              <a:lnSpc>
                <a:spcPct val="100000"/>
              </a:lnSpc>
              <a:spcBef>
                <a:spcPts val="0"/>
              </a:spcBef>
              <a:spcAft>
                <a:spcPts val="0"/>
              </a:spcAft>
              <a:buClr>
                <a:schemeClr val="accent6"/>
              </a:buClr>
              <a:buSzPts val="7200"/>
              <a:buFont typeface="Libre Franklin Medium"/>
              <a:buNone/>
            </a:pPr>
            <a:r>
              <a:rPr b="0" lang="en-US" sz="2000">
                <a:latin typeface="Arial"/>
                <a:ea typeface="Arial"/>
                <a:cs typeface="Arial"/>
                <a:sym typeface="Arial"/>
              </a:rPr>
              <a:t> The second hidden layer has 8 neurons</a:t>
            </a:r>
            <a:endParaRPr b="0" sz="2000">
              <a:latin typeface="Arial"/>
              <a:ea typeface="Arial"/>
              <a:cs typeface="Arial"/>
              <a:sym typeface="Arial"/>
            </a:endParaRPr>
          </a:p>
          <a:p>
            <a:pPr indent="0" lvl="0" marL="0" rtl="0" algn="ctr">
              <a:lnSpc>
                <a:spcPct val="100000"/>
              </a:lnSpc>
              <a:spcBef>
                <a:spcPts val="0"/>
              </a:spcBef>
              <a:spcAft>
                <a:spcPts val="0"/>
              </a:spcAft>
              <a:buClr>
                <a:schemeClr val="accent6"/>
              </a:buClr>
              <a:buSzPts val="7200"/>
              <a:buFont typeface="Libre Franklin Medium"/>
              <a:buNone/>
            </a:pPr>
            <a:r>
              <a:rPr b="0" lang="en-US" sz="2000">
                <a:latin typeface="Arial"/>
                <a:ea typeface="Arial"/>
                <a:cs typeface="Arial"/>
                <a:sym typeface="Arial"/>
              </a:rPr>
              <a:t>The final layer has 1 neuron</a:t>
            </a:r>
            <a:endParaRPr b="0" sz="2000">
              <a:latin typeface="Arial"/>
              <a:ea typeface="Arial"/>
              <a:cs typeface="Arial"/>
              <a:sym typeface="Arial"/>
            </a:endParaRPr>
          </a:p>
          <a:p>
            <a:pPr indent="0" lvl="0" marL="0" rtl="0" algn="ctr">
              <a:lnSpc>
                <a:spcPct val="100000"/>
              </a:lnSpc>
              <a:spcBef>
                <a:spcPts val="0"/>
              </a:spcBef>
              <a:spcAft>
                <a:spcPts val="0"/>
              </a:spcAft>
              <a:buClr>
                <a:schemeClr val="accent6"/>
              </a:buClr>
              <a:buSzPts val="7200"/>
              <a:buFont typeface="Libre Franklin Medium"/>
              <a:buNone/>
            </a:pPr>
            <a:r>
              <a:rPr b="0" lang="en-US" sz="2000">
                <a:latin typeface="Arial"/>
                <a:ea typeface="Arial"/>
                <a:cs typeface="Arial"/>
                <a:sym typeface="Arial"/>
              </a:rPr>
              <a:t>The main activation function is ReLU(Rectified Linear Unit)</a:t>
            </a:r>
            <a:endParaRPr b="0" sz="2000">
              <a:latin typeface="Arial"/>
              <a:ea typeface="Arial"/>
              <a:cs typeface="Arial"/>
              <a:sym typeface="Arial"/>
            </a:endParaRPr>
          </a:p>
          <a:p>
            <a:pPr indent="0" lvl="0" marL="0" rtl="0" algn="ctr">
              <a:lnSpc>
                <a:spcPct val="100000"/>
              </a:lnSpc>
              <a:spcBef>
                <a:spcPts val="0"/>
              </a:spcBef>
              <a:spcAft>
                <a:spcPts val="0"/>
              </a:spcAft>
              <a:buClr>
                <a:schemeClr val="accent6"/>
              </a:buClr>
              <a:buSzPts val="7200"/>
              <a:buFont typeface="Libre Franklin Medium"/>
              <a:buNone/>
            </a:pPr>
            <a:r>
              <a:rPr b="0" lang="en-US" sz="2000">
                <a:latin typeface="Arial"/>
                <a:ea typeface="Arial"/>
                <a:cs typeface="Arial"/>
                <a:sym typeface="Arial"/>
              </a:rPr>
              <a:t>The final neuron activation function is </a:t>
            </a:r>
            <a:r>
              <a:rPr b="0" lang="en-US" sz="2000">
                <a:latin typeface="Arial"/>
                <a:ea typeface="Arial"/>
                <a:cs typeface="Arial"/>
                <a:sym typeface="Arial"/>
              </a:rPr>
              <a:t>Limited-memory BFGS</a:t>
            </a:r>
            <a:endParaRPr b="0" sz="1700">
              <a:solidFill>
                <a:schemeClr val="dk1"/>
              </a:solidFill>
              <a:latin typeface="Arial"/>
              <a:ea typeface="Arial"/>
              <a:cs typeface="Arial"/>
              <a:sym typeface="Arial"/>
            </a:endParaRPr>
          </a:p>
          <a:p>
            <a:pPr indent="0" lvl="0" marL="0" rtl="0" algn="ctr">
              <a:lnSpc>
                <a:spcPct val="100000"/>
              </a:lnSpc>
              <a:spcBef>
                <a:spcPts val="0"/>
              </a:spcBef>
              <a:spcAft>
                <a:spcPts val="0"/>
              </a:spcAft>
              <a:buClr>
                <a:schemeClr val="accent6"/>
              </a:buClr>
              <a:buSzPts val="7200"/>
              <a:buFont typeface="Libre Franklin Medium"/>
              <a:buNone/>
            </a:pPr>
            <a:r>
              <a:rPr b="0" lang="en-US" sz="2000">
                <a:latin typeface="Arial"/>
                <a:ea typeface="Arial"/>
                <a:cs typeface="Arial"/>
                <a:sym typeface="Arial"/>
              </a:rPr>
              <a:t>Limited-memory BFGS (L-BFGS or LM-BFGS) is an optimization algorithm in the family of quasi-Newton methods that approximates the Broyden–Fletcher–Goldfarb–Shanno algorithm (BFGS) using a limited amount of computer memory. It is a popular algorithm for parameter estimation in machine learning.</a:t>
            </a:r>
            <a:endParaRPr sz="2000">
              <a:latin typeface="Libre Franklin Medium"/>
              <a:ea typeface="Libre Franklin Medium"/>
              <a:cs typeface="Libre Franklin Medium"/>
              <a:sym typeface="Libre Franklin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c917106d41_9_9"/>
          <p:cNvSpPr txBox="1"/>
          <p:nvPr>
            <p:ph type="title"/>
          </p:nvPr>
        </p:nvSpPr>
        <p:spPr>
          <a:xfrm>
            <a:off x="1864850" y="1046950"/>
            <a:ext cx="8333100" cy="6765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US"/>
              <a:t>Code - </a:t>
            </a:r>
            <a:r>
              <a:rPr b="0" lang="en-US" sz="1850">
                <a:solidFill>
                  <a:srgbClr val="0B5394"/>
                </a:solidFill>
                <a:highlight>
                  <a:srgbClr val="FDFBF6"/>
                </a:highlight>
                <a:latin typeface="Libre Franklin SemiBold"/>
                <a:ea typeface="Libre Franklin SemiBold"/>
                <a:cs typeface="Libre Franklin SemiBold"/>
                <a:sym typeface="Libre Franklin SemiBold"/>
              </a:rPr>
              <a:t>Importing all the necessary libraries</a:t>
            </a:r>
            <a:endParaRPr b="0" sz="1850">
              <a:solidFill>
                <a:srgbClr val="0B5394"/>
              </a:solidFill>
              <a:highlight>
                <a:srgbClr val="FDFBF6"/>
              </a:highlight>
              <a:latin typeface="Libre Franklin SemiBold"/>
              <a:ea typeface="Libre Franklin SemiBold"/>
              <a:cs typeface="Libre Franklin SemiBold"/>
              <a:sym typeface="Libre Franklin SemiBold"/>
            </a:endParaRPr>
          </a:p>
          <a:p>
            <a:pPr indent="0" lvl="0" marL="0" rtl="0" algn="ctr">
              <a:spcBef>
                <a:spcPts val="0"/>
              </a:spcBef>
              <a:spcAft>
                <a:spcPts val="0"/>
              </a:spcAft>
              <a:buNone/>
            </a:pPr>
            <a:r>
              <a:t/>
            </a:r>
            <a:endParaRPr/>
          </a:p>
        </p:txBody>
      </p:sp>
      <p:pic>
        <p:nvPicPr>
          <p:cNvPr id="202" name="Google Shape;202;g2c917106d41_9_9"/>
          <p:cNvPicPr preferRelativeResize="0"/>
          <p:nvPr/>
        </p:nvPicPr>
        <p:blipFill>
          <a:blip r:embed="rId3">
            <a:alphaModFix/>
          </a:blip>
          <a:stretch>
            <a:fillRect/>
          </a:stretch>
        </p:blipFill>
        <p:spPr>
          <a:xfrm>
            <a:off x="1335575" y="1307211"/>
            <a:ext cx="9391654" cy="52083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2024-04-03T14:46:28Z</dcterms:created>
  <dc:creator>Shikhar Gautam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