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69B270B-895E-486D-A9DC-2CD33A67E7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UK-Bank-Stats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E37068-0B96-4F6E-90F0-D44215739EA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24-01-2025 10.07.49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0" name="slide10">
            <a:extLst>
              <a:ext uri="{FF2B5EF4-FFF2-40B4-BE49-F238E27FC236}">
                <a16:creationId xmlns:a16="http://schemas.microsoft.com/office/drawing/2014/main" id="{C015E6A3-D8F1-45A5-9F85-54CC23903B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1" name="slide11">
            <a:extLst>
              <a:ext uri="{FF2B5EF4-FFF2-40B4-BE49-F238E27FC236}">
                <a16:creationId xmlns:a16="http://schemas.microsoft.com/office/drawing/2014/main" id="{2ED15683-B0AE-40AB-8EE8-11C9AAC276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K-Distribution" id="2" name="slide2">
            <a:extLst>
              <a:ext uri="{FF2B5EF4-FFF2-40B4-BE49-F238E27FC236}">
                <a16:creationId xmlns:a16="http://schemas.microsoft.com/office/drawing/2014/main" id="{B1CAA003-7386-4B1F-B9D7-6CB4DA0A6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4502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3" name="slide3">
            <a:extLst>
              <a:ext uri="{FF2B5EF4-FFF2-40B4-BE49-F238E27FC236}">
                <a16:creationId xmlns:a16="http://schemas.microsoft.com/office/drawing/2014/main" id="{8203774E-C6B9-4363-86DB-7601545551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828675"/>
            <a:ext cx="36385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-AgeDistr" id="4" name="slide4">
            <a:extLst>
              <a:ext uri="{FF2B5EF4-FFF2-40B4-BE49-F238E27FC236}">
                <a16:creationId xmlns:a16="http://schemas.microsoft.com/office/drawing/2014/main" id="{8FEBE761-E593-444F-A9F5-CE0700BB86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98" y="0"/>
            <a:ext cx="2496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-by-Bal" id="5" name="slide5">
            <a:extLst>
              <a:ext uri="{FF2B5EF4-FFF2-40B4-BE49-F238E27FC236}">
                <a16:creationId xmlns:a16="http://schemas.microsoft.com/office/drawing/2014/main" id="{C2BD616C-B19F-4C26-9C67-89E40CC19D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02" y="0"/>
            <a:ext cx="9790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Classification" id="6" name="slide6">
            <a:extLst>
              <a:ext uri="{FF2B5EF4-FFF2-40B4-BE49-F238E27FC236}">
                <a16:creationId xmlns:a16="http://schemas.microsoft.com/office/drawing/2014/main" id="{8685E13E-D7E3-4568-A436-8F7097B3EB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7" y="528637"/>
            <a:ext cx="34766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K-CustomerSeg" id="7" name="slide7">
            <a:extLst>
              <a:ext uri="{FF2B5EF4-FFF2-40B4-BE49-F238E27FC236}">
                <a16:creationId xmlns:a16="http://schemas.microsoft.com/office/drawing/2014/main" id="{70D81BF9-67EA-4872-95E2-DD7EF3139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8" name="slide8">
            <a:extLst>
              <a:ext uri="{FF2B5EF4-FFF2-40B4-BE49-F238E27FC236}">
                <a16:creationId xmlns:a16="http://schemas.microsoft.com/office/drawing/2014/main" id="{BD7D4254-1CC0-4841-8842-4A59E0279A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9" name="slide9">
            <a:extLst>
              <a:ext uri="{FF2B5EF4-FFF2-40B4-BE49-F238E27FC236}">
                <a16:creationId xmlns:a16="http://schemas.microsoft.com/office/drawing/2014/main" id="{C029AFFE-9620-4734-BE65-4F46C7B60C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2025-01-25T04:07:56Z</dcterms:created>
  <dcterms:modified xsi:type="dcterms:W3CDTF">2025-01-25T04:07:56Z</dcterms:modified>
</cp:coreProperties>
</file>