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9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2B666-72FE-4194-ABAB-4B23EB685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based on Machine Learning Algorithms</a:t>
            </a:r>
            <a:br>
              <a:rPr lang="en-IN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IRIS FLOWER DATASET )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B158C2-6C5E-4372-A16D-4D12AB93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IN" sz="28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SHALINI </a:t>
            </a:r>
            <a:r>
              <a:rPr lang="en-IN" sz="2800" dirty="0" err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bARDHAN</a:t>
            </a:r>
            <a:endParaRPr lang="en-IN" sz="2800" dirty="0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E5284-86FF-42C9-BA66-C724BB83F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7" r="14487" b="3"/>
          <a:stretch/>
        </p:blipFill>
        <p:spPr>
          <a:xfrm>
            <a:off x="8140428" y="10"/>
            <a:ext cx="4051572" cy="3428990"/>
          </a:xfrm>
          <a:prstGeom prst="rect">
            <a:avLst/>
          </a:prstGeom>
        </p:spPr>
      </p:pic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94413195-EEA4-4151-BD56-96EE37881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6" r="3" b="3"/>
          <a:stretch/>
        </p:blipFill>
        <p:spPr>
          <a:xfrm>
            <a:off x="8140428" y="3429000"/>
            <a:ext cx="40515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7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AB52-F5B5-4621-8C01-EDF53A0B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using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06DFF-F0E8-4D6E-BFA2-7854E10F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93.33%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Is 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0.14666666666666667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is 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0.35023801430836526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number of neighbors found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D00AF-A958-4F45-98B9-DF170BEB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097582"/>
            <a:ext cx="6831503" cy="46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4D438-6949-4EB1-807C-339063AB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using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95C1-B3B6-4F5C-B8B2-6DE0BF8E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. ) SVR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training set: 79.95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test set: 74.99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. ) Linear SVC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training set: 96.67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test set: 86.67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 . ) SVC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training set: 98.33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on test set: 90.00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407E1E-0D01-4F04-AF46-D918A981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79" y="936141"/>
            <a:ext cx="66244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1AB8B-9F43-483B-9177-A2E9114C0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655714"/>
            <a:ext cx="3568661" cy="700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5" name="Picture 4" descr="A purple flower in a field&#10;&#10;Description automatically generated">
            <a:extLst>
              <a:ext uri="{FF2B5EF4-FFF2-40B4-BE49-F238E27FC236}">
                <a16:creationId xmlns:a16="http://schemas.microsoft.com/office/drawing/2014/main" id="{581F72E6-8B15-429B-AC21-0631AF7D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4" r="9369" b="-1"/>
          <a:stretch/>
        </p:blipFill>
        <p:spPr>
          <a:xfrm>
            <a:off x="-19030" y="-190490"/>
            <a:ext cx="7537685" cy="6857990"/>
          </a:xfrm>
          <a:prstGeom prst="rect">
            <a:avLst/>
          </a:prstGeom>
        </p:spPr>
      </p:pic>
      <p:sp>
        <p:nvSpPr>
          <p:cNvPr id="50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2DCF6-E6D6-40A1-8C90-549F57AB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1459482"/>
            <a:ext cx="3568661" cy="4515868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doesn’t seem to have much impact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lesser number of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and less variance.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optimal number of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in KNN algorithm is 3.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of KNN model is 93%.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SVC Model (SVM) has higher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for training set data ,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for test data it is only 90%.</a:t>
            </a:r>
          </a:p>
          <a:p>
            <a:pPr>
              <a:lnSpc>
                <a:spcPct val="90000"/>
              </a:lnSpc>
            </a:pP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 Model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considered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best prediction method in this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6E232-06E3-4959-9D81-44B673D3F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Iris flower data set is a multivariate data set introduced by the British statistician and biologist Ronald Fisher in his 1936 paper – 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dirty="0">
                <a:solidFill>
                  <a:srgbClr val="FFFFFF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use of multiple measurements in taxonomic problems as an example of linear discriminant analysis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.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set consists of 50 samples from each of the three species of </a:t>
            </a:r>
            <a:r>
              <a:rPr lang="en-US" sz="2200" dirty="0">
                <a:solidFill>
                  <a:srgbClr val="FFFFFF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virginica ,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versicolor .</a:t>
            </a:r>
            <a:b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E34E0-C4E3-47FB-A9B5-16DBF560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13354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3D0B4-0C68-4647-AEEE-D7C57FB2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	</a:t>
            </a:r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1C168F01-A8B4-4CAA-9BA4-60D97C62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r="-1" b="421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62" name="Rectangle 5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1769F-EE0D-41DB-948C-CBC7934D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800100"/>
            <a:ext cx="3568661" cy="5175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contains a set of 150 records under five attributes: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Petal Length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petal WIDTH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Sepal Length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Sepal Width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Species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4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C300-72B7-4EE8-9E13-52A2D5AD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5928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DCC99-8EA4-4A21-A0DA-4E258B5C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6479"/>
            <a:ext cx="10993546" cy="72325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Given sepal and Petal length and width , we are predicting the class of iris 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whether it belongs to class of iris –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/ virginica / versicolor.</a:t>
            </a:r>
          </a:p>
        </p:txBody>
      </p:sp>
      <p:pic>
        <p:nvPicPr>
          <p:cNvPr id="5" name="Picture 4" descr="A purple flower on a plant&#10;&#10;Description automatically generated">
            <a:extLst>
              <a:ext uri="{FF2B5EF4-FFF2-40B4-BE49-F238E27FC236}">
                <a16:creationId xmlns:a16="http://schemas.microsoft.com/office/drawing/2014/main" id="{6C1EC737-F785-40ED-B0BC-673EDDF0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2952750"/>
            <a:ext cx="11789546" cy="357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3E4-00AD-497E-B97C-C299DB1E2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analysis of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C3183-C511-42F5-B031-68184928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94" y="3071673"/>
            <a:ext cx="11248008" cy="33113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provided has 150 rows.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variables : Sepal length , sepal width , petal length , petal width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/ target variable : species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: None ( no missing values found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 column was dropped ( not required )</a:t>
            </a:r>
          </a:p>
        </p:txBody>
      </p:sp>
    </p:spTree>
    <p:extLst>
      <p:ext uri="{BB962C8B-B14F-4D97-AF65-F5344CB8AC3E}">
        <p14:creationId xmlns:p14="http://schemas.microsoft.com/office/powerpoint/2010/main" val="33651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73632-8775-4D6B-B4BA-2FBF9089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           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Exploratory Data  analysis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0FFBE-EF0B-4B43-B3E1-8B7C2D5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6" y="2340864"/>
            <a:ext cx="3568661" cy="39977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stated, our dataset has three iris-species , namely :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iris-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iris-versicolor, iris-virginica with 50 samples of each. 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sepal length ( in Cm ) and sepal width ( in cm ) attribute correlation,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flowers can be distinguished from other two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difficult to differentiate versicolor and virginica since they have     considerable overlap.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DED45-AB21-43A9-B671-3A9283E8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29" y="702156"/>
            <a:ext cx="608300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9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1520C-55E7-4F87-9895-A13F56B0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09906" y="4731798"/>
            <a:ext cx="3568661" cy="3977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(as plotted in fig.)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D188-8E05-4CDA-8579-5C3F9685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6" y="914400"/>
            <a:ext cx="3568661" cy="3817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correlation between petal length ( in cm ) and petal width ( in CM )  features, 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three flower species can be differentiated now.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03BC7A-D9F1-41CA-8BD6-DA41B89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29" y="702156"/>
            <a:ext cx="608300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A517-88EE-42E9-AAF0-096180A9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Machine learning models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92890-4304-43A2-97CB-4E90D373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250" y="3098307"/>
            <a:ext cx="11372296" cy="336463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) Random forest regressor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- without PCA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- After PCA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) K-Nearest Neighbours ( KNN ) 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) SVM 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SVR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Linear SVC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SVC</a:t>
            </a:r>
          </a:p>
          <a:p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7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10913-89D7-405B-9F8C-F430C76B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23" y="857251"/>
            <a:ext cx="3409783" cy="8491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using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96E58-B154-423B-925A-602DA2A3E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55" y="1876426"/>
            <a:ext cx="3409782" cy="41243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regressor  </a:t>
            </a:r>
          </a:p>
          <a:p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) Without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is 0.13333333333333333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is 0.32557641192199416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) After PCA :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components explain 95% of variation in the data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is 0.14666666666666667 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0.35023801430836526 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45411A9-E3B9-49A7-959F-1D2C7C16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019803"/>
            <a:ext cx="6831503" cy="48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4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E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7"/>
      </a:accent6>
      <a:hlink>
        <a:srgbClr val="AB756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455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Wingdings</vt:lpstr>
      <vt:lpstr>Wingdings 2</vt:lpstr>
      <vt:lpstr>DividendVTI</vt:lpstr>
      <vt:lpstr>Model Evaluation based on Machine Learning Algorithms  ( IRIS FLOWER DATASET ) </vt:lpstr>
      <vt:lpstr>     The Iris flower data set is a multivariate data set introduced by the British statistician and biologist Ronald Fisher in his 1936 paper –  “The use of multiple measurements in taxonomic problems as an example of linear discriminant analysis” .  The data set consists of 50 samples from each of the three species of Iris:   Iris Setosa , Iris virginica , Iris versicolor .      </vt:lpstr>
      <vt:lpstr> </vt:lpstr>
      <vt:lpstr>                        Problem statement</vt:lpstr>
      <vt:lpstr>                     analysis of the Data</vt:lpstr>
      <vt:lpstr>            Exploratory Data  analysis</vt:lpstr>
      <vt:lpstr>(as plotted in fig.)</vt:lpstr>
      <vt:lpstr>              Machine learning models used</vt:lpstr>
      <vt:lpstr>Model evaluation using PCA</vt:lpstr>
      <vt:lpstr>Model Evaluation using KNN</vt:lpstr>
      <vt:lpstr>Model Evaluation using SVM</vt:lpstr>
      <vt:lpstr>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based on Machine Learning Algorithms</dc:title>
  <dc:creator>shalinibardhan93@gmail.com</dc:creator>
  <cp:lastModifiedBy>shalinibardhan93@gmail.com</cp:lastModifiedBy>
  <cp:revision>31</cp:revision>
  <dcterms:created xsi:type="dcterms:W3CDTF">2019-08-25T09:12:42Z</dcterms:created>
  <dcterms:modified xsi:type="dcterms:W3CDTF">2019-08-25T11:29:17Z</dcterms:modified>
</cp:coreProperties>
</file>