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7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038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34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350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4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8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9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8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814" y="532601"/>
            <a:ext cx="7766936" cy="1646302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HackWIE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814" y="2903519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Team Name- </a:t>
            </a:r>
            <a:r>
              <a:rPr lang="en-US" sz="2400" b="1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IEEEverts</a:t>
            </a:r>
            <a:endParaRPr lang="en-US" sz="2400" b="1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Shalini</a:t>
            </a:r>
            <a:r>
              <a:rPr lang="en-US" sz="24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Agrawal, </a:t>
            </a:r>
            <a:r>
              <a:rPr lang="en-US" sz="2400" b="1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Shatakshi</a:t>
            </a:r>
            <a:r>
              <a:rPr lang="en-US" sz="24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Singh, </a:t>
            </a:r>
            <a:r>
              <a:rPr lang="en-US" sz="2400" b="1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Harshita</a:t>
            </a:r>
            <a:r>
              <a:rPr lang="en-US" sz="24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Das)</a:t>
            </a:r>
            <a:endParaRPr lang="en-US" sz="24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4957" y="4263369"/>
            <a:ext cx="335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Category- Agriculture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Problem Statement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674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create a portal for farmers about latest government schemes in agriculture and that is easy to use &amp; understand.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06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Objective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674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Our objective is to help those who provide us food, by making their job easy.</a:t>
            </a:r>
          </a:p>
          <a:p>
            <a:r>
              <a:rPr lang="en-US" sz="2000" dirty="0" smtClean="0"/>
              <a:t>The government websites are complicated and confusing, so our aim is to ease the load for farmers by creating a common platform that is easy to use.</a:t>
            </a:r>
          </a:p>
          <a:p>
            <a:r>
              <a:rPr lang="en-US" sz="2000" dirty="0" smtClean="0"/>
              <a:t>It is really difficult to search every scheme separately, so we want to create a common platform for all.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79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Features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674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Easy to use</a:t>
            </a:r>
          </a:p>
          <a:p>
            <a:r>
              <a:rPr lang="en-US" sz="2000" dirty="0" smtClean="0"/>
              <a:t>Easy to understand</a:t>
            </a:r>
          </a:p>
          <a:p>
            <a:r>
              <a:rPr lang="en-US" sz="2000" dirty="0" smtClean="0"/>
              <a:t>Updated schemes</a:t>
            </a:r>
          </a:p>
          <a:p>
            <a:r>
              <a:rPr lang="en-US" sz="2000" dirty="0" smtClean="0"/>
              <a:t>Local language available</a:t>
            </a:r>
          </a:p>
          <a:p>
            <a:r>
              <a:rPr lang="en-US" sz="2000" dirty="0" smtClean="0"/>
              <a:t>State level &amp; Central level, all schemes at one place.</a:t>
            </a:r>
          </a:p>
          <a:p>
            <a:r>
              <a:rPr lang="en-US" sz="2000" dirty="0" smtClean="0"/>
              <a:t>Free of cost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93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Technology Stack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674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Design thinking</a:t>
            </a:r>
          </a:p>
          <a:p>
            <a:r>
              <a:rPr lang="en-US" sz="2000" dirty="0" smtClean="0"/>
              <a:t>Practical application</a:t>
            </a:r>
          </a:p>
          <a:p>
            <a:r>
              <a:rPr lang="en-US" sz="2000" dirty="0" smtClean="0"/>
              <a:t>UI/UX design</a:t>
            </a:r>
          </a:p>
          <a:p>
            <a:r>
              <a:rPr lang="en-US" sz="2000" dirty="0" smtClean="0"/>
              <a:t>Html</a:t>
            </a:r>
          </a:p>
          <a:p>
            <a:r>
              <a:rPr lang="en-US" sz="2000" dirty="0" smtClean="0"/>
              <a:t>CSS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5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7457"/>
            <a:ext cx="8596668" cy="1320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Basic prototype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06" y="1531458"/>
            <a:ext cx="6499186" cy="4621644"/>
          </a:xfrm>
        </p:spPr>
      </p:pic>
    </p:spTree>
    <p:extLst>
      <p:ext uri="{BB962C8B-B14F-4D97-AF65-F5344CB8AC3E}">
        <p14:creationId xmlns:p14="http://schemas.microsoft.com/office/powerpoint/2010/main" val="2103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881" y="2093344"/>
            <a:ext cx="5464674" cy="2720196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US" sz="80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4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148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Arial Rounded MT Bold</vt:lpstr>
      <vt:lpstr>Trebuchet MS</vt:lpstr>
      <vt:lpstr>Wingdings 3</vt:lpstr>
      <vt:lpstr>Facet</vt:lpstr>
      <vt:lpstr>HackWIE</vt:lpstr>
      <vt:lpstr>Problem Statement</vt:lpstr>
      <vt:lpstr>Objective</vt:lpstr>
      <vt:lpstr>Features</vt:lpstr>
      <vt:lpstr>Technology Stack</vt:lpstr>
      <vt:lpstr>Basic prototype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Windows User</cp:lastModifiedBy>
  <cp:revision>10</cp:revision>
  <dcterms:created xsi:type="dcterms:W3CDTF">2020-11-28T09:55:06Z</dcterms:created>
  <dcterms:modified xsi:type="dcterms:W3CDTF">2020-11-28T10:19:26Z</dcterms:modified>
</cp:coreProperties>
</file>