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arsan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[Book1.xlsx]Sheet2!PivotTable1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20729886641124"/>
          <c:y val="0.14208215295105228"/>
          <c:w val="0.67611049651851374"/>
          <c:h val="0.49342862930256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Sheet2!$B$5:$B$18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Sheet2!$C$5:$C$18</c:f>
              <c:numCache>
                <c:formatCode>General</c:formatCode>
                <c:ptCount val="13"/>
                <c:pt idx="0">
                  <c:v>13</c:v>
                </c:pt>
                <c:pt idx="1">
                  <c:v>16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9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Sheet2!$D$5:$D$18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44912"/>
        <c:axId val="529846872"/>
      </c:barChart>
      <c:catAx>
        <c:axId val="52984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846872"/>
        <c:crosses val="autoZero"/>
        <c:auto val="1"/>
        <c:lblAlgn val="ctr"/>
        <c:lblOffset val="100"/>
        <c:noMultiLvlLbl val="0"/>
      </c:catAx>
      <c:valAx>
        <c:axId val="52984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844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8671587039885802"/>
          <c:y val="0.55171101674835876"/>
          <c:w val="0.11328412960114202"/>
          <c:h val="0.213324943369428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30-08-2024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488" y="268593"/>
            <a:ext cx="9969462" cy="267764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EMPLOYEE PERFORMANCE ANALYSIS USING EXCEL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4119" y="3905797"/>
            <a:ext cx="10147881" cy="2626615"/>
          </a:xfrm>
        </p:spPr>
        <p:txBody>
          <a:bodyPr>
            <a:normAutofit/>
          </a:bodyPr>
          <a:lstStyle/>
          <a:p>
            <a:r>
              <a:rPr lang="en-US" b="1" dirty="0" smtClean="0"/>
              <a:t>STUDENT NAME : SHALINI. K</a:t>
            </a:r>
          </a:p>
          <a:p>
            <a:r>
              <a:rPr lang="en-US" b="1" dirty="0" smtClean="0"/>
              <a:t>ROLL NO           : 312209936  </a:t>
            </a:r>
          </a:p>
          <a:p>
            <a:r>
              <a:rPr lang="en-US" b="1" dirty="0" smtClean="0"/>
              <a:t>DEPARTMENT    :  B.com bank management</a:t>
            </a:r>
          </a:p>
          <a:p>
            <a:r>
              <a:rPr lang="en-US" b="1" dirty="0" smtClean="0"/>
              <a:t>COLLEGE          : </a:t>
            </a:r>
            <a:r>
              <a:rPr lang="en-US" b="1" dirty="0" err="1" smtClean="0">
                <a:latin typeface="+mj-lt"/>
              </a:rPr>
              <a:t>valliammal</a:t>
            </a:r>
            <a:r>
              <a:rPr lang="en-US" b="1" dirty="0" smtClean="0"/>
              <a:t> college for women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965916"/>
            <a:ext cx="8924694" cy="1126842"/>
          </a:xfrm>
        </p:spPr>
        <p:txBody>
          <a:bodyPr/>
          <a:lstStyle/>
          <a:p>
            <a:r>
              <a:rPr lang="en-IN" spc="9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M</a:t>
            </a:r>
            <a:r>
              <a:rPr lang="en-IN" spc="-1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O</a:t>
            </a:r>
            <a:r>
              <a:rPr lang="en-IN" spc="-15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D</a:t>
            </a:r>
            <a:r>
              <a:rPr lang="en-IN" spc="-35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E</a:t>
            </a:r>
            <a:r>
              <a:rPr lang="en-IN" spc="-32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LL</a:t>
            </a:r>
            <a:r>
              <a:rPr lang="en-IN" spc="-7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I</a:t>
            </a:r>
            <a:r>
              <a:rPr lang="en-IN" spc="26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N</a:t>
            </a:r>
            <a:r>
              <a:rPr lang="en-IN" spc="1" dirty="0">
                <a:solidFill>
                  <a:schemeClr val="bg1"/>
                </a:solidFill>
                <a:latin typeface="Arial Black" panose="020B0A04020102020204" pitchFamily="34" charset="0"/>
                <a:ea typeface="DejaVu Sans"/>
              </a:rPr>
              <a:t>G</a:t>
            </a:r>
            <a:r>
              <a:rPr lang="en-IN" spc="-1" dirty="0">
                <a:latin typeface="Arial"/>
              </a:rPr>
              <a:t/>
            </a:r>
            <a:br>
              <a:rPr lang="en-IN" spc="-1" dirty="0"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191376"/>
            <a:ext cx="8825659" cy="423518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DATA </a:t>
            </a: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COLLECTION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*Identification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*Gathering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*Preparation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DATA </a:t>
            </a: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CLEANING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 *</a:t>
            </a:r>
            <a:r>
              <a:rPr lang="en-IN" spc="-1" dirty="0" smtClean="0">
                <a:solidFill>
                  <a:schemeClr val="tx1"/>
                </a:solidFill>
                <a:latin typeface="Bodoni MT"/>
              </a:rPr>
              <a:t>Standardisation  duration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 *Correction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  *Validation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SUMMARY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 Data analysis involves examining, transforming, </a:t>
            </a:r>
            <a:r>
              <a:rPr lang="en-IN" spc="-1" dirty="0" smtClean="0">
                <a:solidFill>
                  <a:schemeClr val="tx1"/>
                </a:solidFill>
                <a:latin typeface="Bodoni MT"/>
              </a:rPr>
              <a:t>Modelling data 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 smtClean="0">
                <a:solidFill>
                  <a:schemeClr val="tx1"/>
                </a:solidFill>
                <a:latin typeface="Bodoni MT"/>
              </a:rPr>
              <a:t>To </a:t>
            </a:r>
            <a:r>
              <a:rPr lang="en-IN" spc="-1" dirty="0">
                <a:solidFill>
                  <a:schemeClr val="tx1"/>
                </a:solidFill>
                <a:latin typeface="Bodoni MT"/>
              </a:rPr>
              <a:t>Extract insights , identify patterns, and support decisions-making.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RESULT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416" y="3017837"/>
            <a:ext cx="8825659" cy="34163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84101"/>
              </p:ext>
            </p:extLst>
          </p:nvPr>
        </p:nvGraphicFramePr>
        <p:xfrm>
          <a:off x="1154953" y="2271714"/>
          <a:ext cx="9446371" cy="362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0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05" y="1166851"/>
            <a:ext cx="8761413" cy="706964"/>
          </a:xfrm>
        </p:spPr>
        <p:txBody>
          <a:bodyPr/>
          <a:lstStyle/>
          <a:p>
            <a:r>
              <a:rPr lang="en-IN" sz="4800" b="1" spc="-1" dirty="0">
                <a:solidFill>
                  <a:schemeClr val="bg1"/>
                </a:solidFill>
                <a:latin typeface="Cooper Black" panose="0208090404030B020404" pitchFamily="18" charset="0"/>
              </a:rPr>
              <a:t>conclusion</a:t>
            </a:r>
            <a:r>
              <a:rPr lang="en-IN" sz="4800" spc="-1" dirty="0">
                <a:latin typeface="Arial"/>
              </a:rPr>
              <a:t/>
            </a:r>
            <a:br>
              <a:rPr lang="en-IN" sz="4800" spc="-1" dirty="0">
                <a:latin typeface="Arial"/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892" y="2665927"/>
            <a:ext cx="8825659" cy="4192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* IN CONCLUSION, the employee data analysis conducted using Excel 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    Provided valuable insights into workforce trends enabling </a:t>
            </a: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more Informed </a:t>
            </a:r>
            <a:r>
              <a:rPr lang="en-IN" sz="2000" spc="-1" dirty="0">
                <a:solidFill>
                  <a:schemeClr val="tx1"/>
                </a:solidFill>
                <a:latin typeface="Bodoni MT"/>
              </a:rPr>
              <a:t>decision-making.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          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 </a:t>
            </a: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   </a:t>
            </a:r>
            <a:r>
              <a:rPr lang="en-IN" sz="2000" spc="-1" dirty="0">
                <a:solidFill>
                  <a:schemeClr val="tx1"/>
                </a:solidFill>
                <a:latin typeface="Bodoni MT"/>
              </a:rPr>
              <a:t>The use of Excel allowed efficient data organization, visualization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    and reporting,   ultimately helping to enhance HR strategies, improve</a:t>
            </a:r>
            <a:endParaRPr lang="en-IN" sz="2000" spc="-1" dirty="0">
              <a:solidFill>
                <a:schemeClr val="tx1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spc="-1" dirty="0">
                <a:solidFill>
                  <a:schemeClr val="tx1"/>
                </a:solidFill>
                <a:latin typeface="Bodoni MT"/>
              </a:rPr>
              <a:t>    and employee satisfaction and optimize overall organizational </a:t>
            </a:r>
            <a:r>
              <a:rPr lang="en-IN" sz="2000" spc="-1" dirty="0" smtClean="0">
                <a:solidFill>
                  <a:schemeClr val="tx1"/>
                </a:solidFill>
                <a:latin typeface="Bodoni MT"/>
              </a:rPr>
              <a:t>  </a:t>
            </a:r>
            <a:r>
              <a:rPr lang="en-IN" sz="2000" spc="-1" dirty="0">
                <a:solidFill>
                  <a:schemeClr val="tx1"/>
                </a:solidFill>
                <a:latin typeface="Bodoni MT"/>
              </a:rPr>
              <a:t>performance.</a:t>
            </a:r>
            <a:r>
              <a:rPr lang="en-IN" sz="2000" spc="-1" dirty="0">
                <a:latin typeface="Bodoni MT"/>
              </a:rPr>
              <a:t>         </a:t>
            </a:r>
            <a:endParaRPr lang="en-I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3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959" y="3429000"/>
            <a:ext cx="8825659" cy="2426594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hnschrift SemiBold" panose="020B0502040204020203" pitchFamily="34" charset="0"/>
              </a:rPr>
              <a:t>EMPLOYEE PERFORMANCE ANALYSIS USING EXCEL</a:t>
            </a:r>
            <a:endParaRPr lang="en-US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96683"/>
            <a:ext cx="88256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Problem Statement</a:t>
            </a:r>
          </a:p>
          <a:p>
            <a:r>
              <a:rPr lang="en-US" sz="2400" b="1" dirty="0" smtClean="0"/>
              <a:t>Project Overview</a:t>
            </a:r>
          </a:p>
          <a:p>
            <a:r>
              <a:rPr lang="en-US" sz="2400" b="1" dirty="0" smtClean="0"/>
              <a:t>End Users</a:t>
            </a:r>
          </a:p>
          <a:p>
            <a:r>
              <a:rPr lang="en-US" sz="2400" b="1" dirty="0" smtClean="0"/>
              <a:t>Our Solution Proposition</a:t>
            </a:r>
          </a:p>
          <a:p>
            <a:r>
              <a:rPr lang="en-US" sz="2400" b="1" dirty="0" smtClean="0"/>
              <a:t>Dataset Description</a:t>
            </a:r>
          </a:p>
          <a:p>
            <a:r>
              <a:rPr lang="en-US" sz="2400" b="1" dirty="0" smtClean="0"/>
              <a:t>Modelling Approach</a:t>
            </a:r>
          </a:p>
          <a:p>
            <a:r>
              <a:rPr lang="en-US" sz="2400" b="1" dirty="0" smtClean="0"/>
              <a:t>Results and Discussion</a:t>
            </a:r>
          </a:p>
          <a:p>
            <a:r>
              <a:rPr lang="en-US" sz="2400" b="1" dirty="0" smtClean="0"/>
              <a:t>Conclusion</a:t>
            </a:r>
            <a:endParaRPr lang="en-US" sz="2400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PROBLEM STATEMENT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3131534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Utilize Excel to efficiently analyze employee data by leveraging Function such as </a:t>
            </a:r>
            <a:r>
              <a:rPr lang="en-US" sz="2000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PIVOT TABLES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, and conditional formatting.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The enables the identification of key trends, such as current Employees data.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Decision-making processes by visualization this data through </a:t>
            </a:r>
            <a:r>
              <a:rPr lang="en-US" sz="2000" b="1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PIE CHART</a:t>
            </a:r>
            <a:r>
              <a:rPr lang="en-US" sz="20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PROJECT 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64863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This project focuses on analysing employee data to identify trends 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And insights that can drive better decision</a:t>
            </a:r>
            <a:r>
              <a:rPr lang="en-IN" sz="2000" b="1" spc="-1" dirty="0" smtClean="0">
                <a:latin typeface="Bodoni MT"/>
              </a:rPr>
              <a:t>.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Excel will be used to clean, organize, and </a:t>
            </a:r>
            <a:r>
              <a:rPr lang="en-IN" sz="2000" b="1" spc="-1" dirty="0" smtClean="0">
                <a:latin typeface="Bodoni MT"/>
              </a:rPr>
              <a:t>visualise key </a:t>
            </a:r>
            <a:r>
              <a:rPr lang="en-IN" sz="2000" b="1" spc="-1" dirty="0">
                <a:latin typeface="Bodoni MT"/>
              </a:rPr>
              <a:t>metrics such as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Employee demographics, performance, and </a:t>
            </a:r>
            <a:r>
              <a:rPr lang="en-IN" sz="2000" b="1" spc="-1" dirty="0" smtClean="0">
                <a:latin typeface="Bodoni MT"/>
              </a:rPr>
              <a:t>retention rates.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The analysis will highlights areas of </a:t>
            </a:r>
            <a:r>
              <a:rPr lang="en-IN" sz="2000" b="1" spc="-1" dirty="0" smtClean="0">
                <a:latin typeface="Bodoni MT"/>
              </a:rPr>
              <a:t>improvement </a:t>
            </a:r>
            <a:r>
              <a:rPr lang="en-IN" sz="2000" b="1" spc="-1" dirty="0">
                <a:latin typeface="Bodoni MT"/>
              </a:rPr>
              <a:t>in workforce management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Helping to optimize resource allocation</a:t>
            </a:r>
            <a:r>
              <a:rPr lang="en-IN" sz="2000" b="1" spc="-1" dirty="0" smtClean="0">
                <a:latin typeface="Bodoni MT"/>
              </a:rPr>
              <a:t>.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Outcomes will </a:t>
            </a:r>
            <a:r>
              <a:rPr lang="en-IN" sz="2000" b="1" spc="-1" dirty="0" smtClean="0">
                <a:latin typeface="Bodoni MT"/>
              </a:rPr>
              <a:t>include </a:t>
            </a:r>
            <a:r>
              <a:rPr lang="en-IN" sz="2000" b="1" spc="-1" dirty="0">
                <a:latin typeface="Bodoni MT"/>
              </a:rPr>
              <a:t>detailed reports and dashboard for </a:t>
            </a:r>
            <a:r>
              <a:rPr lang="en-IN" sz="2000" b="1" spc="-1" dirty="0" smtClean="0">
                <a:latin typeface="Bodoni MT"/>
              </a:rPr>
              <a:t>management</a:t>
            </a:r>
            <a:endParaRPr lang="en-IN" sz="20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latin typeface="Bodoni MT"/>
              </a:rPr>
              <a:t>The finding aim to support </a:t>
            </a:r>
            <a:r>
              <a:rPr lang="en-IN" sz="2000" b="1" spc="-1" dirty="0" smtClean="0">
                <a:latin typeface="Bodoni MT"/>
              </a:rPr>
              <a:t>strategic </a:t>
            </a:r>
            <a:r>
              <a:rPr lang="en-IN" sz="2000" b="1" spc="-1" dirty="0">
                <a:latin typeface="Bodoni MT"/>
              </a:rPr>
              <a:t>planning. </a:t>
            </a:r>
            <a:endParaRPr lang="en-IN" sz="20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03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WHO ARE THE END USERS 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latin typeface="Bodoni MT"/>
              </a:rPr>
              <a:t>The end users of the employee data employee data analysis are HR</a:t>
            </a:r>
            <a:endParaRPr lang="en-IN" sz="24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pc="-1" dirty="0">
                <a:latin typeface="Bodoni MT"/>
              </a:rPr>
              <a:t>Managers team leads and senior management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 rot="21596400">
            <a:off x="2040419" y="4130288"/>
            <a:ext cx="6990480" cy="2808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02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039" y="1429554"/>
            <a:ext cx="8538328" cy="251077"/>
          </a:xfrm>
        </p:spPr>
        <p:txBody>
          <a:bodyPr/>
          <a:lstStyle/>
          <a:p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21" dirty="0">
                <a:solidFill>
                  <a:schemeClr val="bg1"/>
                </a:solidFill>
                <a:latin typeface="Trebuchet MS"/>
              </a:rPr>
              <a:t>U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R</a:t>
            </a:r>
            <a:r>
              <a:rPr lang="en-IN" sz="4000" b="1" spc="1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21" dirty="0">
                <a:solidFill>
                  <a:schemeClr val="bg1"/>
                </a:solidFill>
                <a:latin typeface="Trebuchet MS"/>
              </a:rPr>
              <a:t>S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21" dirty="0">
                <a:solidFill>
                  <a:schemeClr val="bg1"/>
                </a:solidFill>
                <a:latin typeface="Trebuchet MS"/>
              </a:rPr>
              <a:t>LU</a:t>
            </a:r>
            <a:r>
              <a:rPr lang="en-IN" sz="4000" b="1" spc="-35" dirty="0">
                <a:solidFill>
                  <a:schemeClr val="bg1"/>
                </a:solidFill>
                <a:latin typeface="Trebuchet MS"/>
              </a:rPr>
              <a:t>T</a:t>
            </a:r>
            <a:r>
              <a:rPr lang="en-IN" sz="4000" b="1" spc="-32" dirty="0">
                <a:solidFill>
                  <a:schemeClr val="bg1"/>
                </a:solidFill>
                <a:latin typeface="Trebuchet MS"/>
              </a:rPr>
              <a:t>I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N</a:t>
            </a:r>
            <a:r>
              <a:rPr lang="en-IN" sz="4000" b="1" spc="-347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-35" dirty="0">
                <a:solidFill>
                  <a:schemeClr val="bg1"/>
                </a:solidFill>
                <a:latin typeface="Trebuchet MS"/>
              </a:rPr>
              <a:t>A</a:t>
            </a:r>
            <a:r>
              <a:rPr lang="en-IN" sz="4000" b="1" spc="-7" dirty="0">
                <a:solidFill>
                  <a:schemeClr val="bg1"/>
                </a:solidFill>
                <a:latin typeface="Trebuchet MS"/>
              </a:rPr>
              <a:t>N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D</a:t>
            </a:r>
            <a:r>
              <a:rPr lang="en-IN" sz="4000" b="1" spc="29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-32" dirty="0">
                <a:solidFill>
                  <a:schemeClr val="bg1"/>
                </a:solidFill>
                <a:latin typeface="Trebuchet MS"/>
              </a:rPr>
              <a:t>I</a:t>
            </a:r>
            <a:r>
              <a:rPr lang="en-IN" sz="4000" b="1" spc="-35" dirty="0">
                <a:solidFill>
                  <a:schemeClr val="bg1"/>
                </a:solidFill>
                <a:latin typeface="Trebuchet MS"/>
              </a:rPr>
              <a:t>T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S</a:t>
            </a:r>
            <a:r>
              <a:rPr lang="en-IN" sz="4000" b="1" spc="55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-296" dirty="0">
                <a:solidFill>
                  <a:schemeClr val="bg1"/>
                </a:solidFill>
                <a:latin typeface="Trebuchet MS"/>
              </a:rPr>
              <a:t>V</a:t>
            </a:r>
            <a:r>
              <a:rPr lang="en-IN" sz="4000" b="1" spc="-35" dirty="0">
                <a:solidFill>
                  <a:schemeClr val="bg1"/>
                </a:solidFill>
                <a:latin typeface="Trebuchet MS"/>
              </a:rPr>
              <a:t>A</a:t>
            </a:r>
            <a:r>
              <a:rPr lang="en-IN" sz="4000" b="1" spc="21" dirty="0">
                <a:solidFill>
                  <a:schemeClr val="bg1"/>
                </a:solidFill>
                <a:latin typeface="Trebuchet MS"/>
              </a:rPr>
              <a:t>LU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E</a:t>
            </a:r>
            <a:r>
              <a:rPr lang="en-IN" sz="4000" b="1" spc="-66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-15" dirty="0">
                <a:solidFill>
                  <a:schemeClr val="bg1"/>
                </a:solidFill>
                <a:latin typeface="Trebuchet MS"/>
              </a:rPr>
              <a:t>P</a:t>
            </a:r>
            <a:r>
              <a:rPr lang="en-IN" sz="4000" b="1" spc="-32" dirty="0">
                <a:solidFill>
                  <a:schemeClr val="bg1"/>
                </a:solidFill>
                <a:latin typeface="Trebuchet MS"/>
              </a:rPr>
              <a:t>R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-15" dirty="0">
                <a:solidFill>
                  <a:schemeClr val="bg1"/>
                </a:solidFill>
                <a:latin typeface="Trebuchet MS"/>
              </a:rPr>
              <a:t>P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21" dirty="0">
                <a:solidFill>
                  <a:schemeClr val="bg1"/>
                </a:solidFill>
                <a:latin typeface="Trebuchet MS"/>
              </a:rPr>
              <a:t>S</a:t>
            </a:r>
            <a:r>
              <a:rPr lang="en-IN" sz="4000" b="1" spc="-32" dirty="0">
                <a:solidFill>
                  <a:schemeClr val="bg1"/>
                </a:solidFill>
                <a:latin typeface="Trebuchet MS"/>
              </a:rPr>
              <a:t>I</a:t>
            </a:r>
            <a:r>
              <a:rPr lang="en-IN" sz="4000" b="1" spc="-35" dirty="0">
                <a:solidFill>
                  <a:schemeClr val="bg1"/>
                </a:solidFill>
                <a:latin typeface="Trebuchet MS"/>
              </a:rPr>
              <a:t>T</a:t>
            </a:r>
            <a:r>
              <a:rPr lang="en-IN" sz="4000" b="1" spc="-32" dirty="0">
                <a:solidFill>
                  <a:schemeClr val="bg1"/>
                </a:solidFill>
                <a:latin typeface="Trebuchet MS"/>
              </a:rPr>
              <a:t>I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O</a:t>
            </a:r>
            <a:r>
              <a:rPr lang="en-IN" sz="4000" b="1" spc="-1" dirty="0">
                <a:solidFill>
                  <a:schemeClr val="bg1"/>
                </a:solidFill>
                <a:latin typeface="Trebuchet MS"/>
              </a:rPr>
              <a:t>N</a:t>
            </a:r>
            <a:r>
              <a:rPr lang="en-IN" spc="-1" dirty="0">
                <a:solidFill>
                  <a:schemeClr val="bg1"/>
                </a:solidFill>
                <a:latin typeface="Arial"/>
              </a:rPr>
              <a:t/>
            </a:r>
            <a:br>
              <a:rPr lang="en-IN" spc="-1" dirty="0">
                <a:solidFill>
                  <a:schemeClr val="bg1"/>
                </a:solidFill>
                <a:latin typeface="Arial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7" y="2581781"/>
            <a:ext cx="2694666" cy="324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4415" y="2769009"/>
            <a:ext cx="60398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1" spc="-1" dirty="0" smtClean="0">
                <a:latin typeface="Bodoni MT"/>
              </a:rPr>
              <a:t>Conditional </a:t>
            </a:r>
            <a:r>
              <a:rPr lang="en-IN" sz="2400" b="1" spc="-1" dirty="0">
                <a:latin typeface="Bodoni MT"/>
              </a:rPr>
              <a:t>formatting – </a:t>
            </a:r>
            <a:r>
              <a:rPr lang="en-IN" sz="2400" b="1" spc="-1" dirty="0" smtClean="0">
                <a:latin typeface="Bodoni MT"/>
              </a:rPr>
              <a:t>highlights </a:t>
            </a:r>
            <a:r>
              <a:rPr lang="en-IN" sz="2400" b="1" spc="-1" dirty="0">
                <a:latin typeface="Bodoni MT"/>
              </a:rPr>
              <a:t>missing cells </a:t>
            </a:r>
            <a:endParaRPr lang="en-IN" sz="2400" b="1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1" spc="-1" dirty="0">
                <a:latin typeface="Bodoni MT"/>
              </a:rPr>
              <a:t>Filter – helps to remove the empty </a:t>
            </a:r>
            <a:r>
              <a:rPr lang="en-IN" sz="2400" b="1" spc="-1" dirty="0" smtClean="0">
                <a:latin typeface="Bodoni MT"/>
              </a:rPr>
              <a:t>cells</a:t>
            </a:r>
            <a:endParaRPr lang="en-IN" sz="2400" b="1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1" spc="-1" dirty="0">
                <a:latin typeface="Bodoni MT"/>
              </a:rPr>
              <a:t>Formulas – helps to identify the performance of </a:t>
            </a:r>
            <a:r>
              <a:rPr lang="en-IN" sz="2400" b="1" spc="-1" dirty="0" smtClean="0">
                <a:latin typeface="Bodoni MT"/>
              </a:rPr>
              <a:t>employees</a:t>
            </a:r>
            <a:endParaRPr lang="en-IN" sz="2400" b="1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1" spc="-1" dirty="0">
                <a:latin typeface="Bodoni MT"/>
              </a:rPr>
              <a:t>Pivot table – helps summarize </a:t>
            </a:r>
            <a:endParaRPr lang="en-IN" sz="2400" b="1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b="1" spc="-1" dirty="0">
                <a:latin typeface="Bodoni MT"/>
              </a:rPr>
              <a:t>Pie chart – shows the data</a:t>
            </a:r>
            <a:endParaRPr lang="en-IN" sz="24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6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25" y="1153973"/>
            <a:ext cx="8761413" cy="706964"/>
          </a:xfrm>
        </p:spPr>
        <p:txBody>
          <a:bodyPr/>
          <a:lstStyle/>
          <a:p>
            <a:r>
              <a:rPr lang="en-IN" sz="4800" b="1" spc="-1" dirty="0">
                <a:solidFill>
                  <a:schemeClr val="bg1"/>
                </a:solidFill>
                <a:latin typeface="Trebuchet MS"/>
              </a:rPr>
              <a:t>Dataset Description</a:t>
            </a:r>
            <a:r>
              <a:rPr lang="en-IN" spc="-1" dirty="0">
                <a:solidFill>
                  <a:schemeClr val="bg1"/>
                </a:solidFill>
                <a:latin typeface="Arial"/>
              </a:rPr>
              <a:t/>
            </a:r>
            <a:br>
              <a:rPr lang="en-IN" spc="-1" dirty="0">
                <a:solidFill>
                  <a:schemeClr val="bg1"/>
                </a:solidFill>
                <a:latin typeface="Arial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591" y="2577742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1. Employee ID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2. First name 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3. Last name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4. Business unit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5. Employee classification type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6. Employee type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7. </a:t>
            </a:r>
            <a:r>
              <a:rPr lang="en-IN" spc="-1" dirty="0" smtClean="0">
                <a:solidFill>
                  <a:schemeClr val="tx1"/>
                </a:solidFill>
                <a:latin typeface="Bodoni MT"/>
              </a:rPr>
              <a:t>Gender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8. Performance score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9. Current employee rate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chemeClr val="tx1"/>
                </a:solidFill>
                <a:latin typeface="Bodoni MT"/>
              </a:rPr>
              <a:t>10. Performance level</a:t>
            </a:r>
            <a:endParaRPr lang="en-IN" spc="-1" dirty="0">
              <a:solidFill>
                <a:schemeClr val="tx1"/>
              </a:solidFill>
              <a:latin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43" y="1141094"/>
            <a:ext cx="8761413" cy="706964"/>
          </a:xfrm>
        </p:spPr>
        <p:txBody>
          <a:bodyPr/>
          <a:lstStyle/>
          <a:p>
            <a:r>
              <a:rPr lang="en-IN" sz="4000" b="1" spc="9" dirty="0" smtClean="0">
                <a:solidFill>
                  <a:schemeClr val="bg1"/>
                </a:solidFill>
                <a:latin typeface="Trebuchet MS"/>
              </a:rPr>
              <a:t>THE</a:t>
            </a:r>
            <a:r>
              <a:rPr lang="en-IN" sz="4000" b="1" spc="15" dirty="0" smtClean="0">
                <a:solidFill>
                  <a:schemeClr val="bg1"/>
                </a:solidFill>
                <a:latin typeface="Trebuchet MS"/>
              </a:rPr>
              <a:t> "</a:t>
            </a:r>
            <a:r>
              <a:rPr lang="en-IN" sz="4000" b="1" spc="7" dirty="0" smtClean="0">
                <a:solidFill>
                  <a:schemeClr val="bg1"/>
                </a:solidFill>
                <a:latin typeface="Trebuchet MS"/>
              </a:rPr>
              <a:t>WOW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"</a:t>
            </a:r>
            <a:r>
              <a:rPr lang="en-IN" sz="4000" b="1" spc="80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7" dirty="0">
                <a:solidFill>
                  <a:schemeClr val="bg1"/>
                </a:solidFill>
                <a:latin typeface="Trebuchet MS"/>
              </a:rPr>
              <a:t>IN</a:t>
            </a:r>
            <a:r>
              <a:rPr lang="en-IN" sz="4000" b="1" spc="-7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9" dirty="0">
                <a:solidFill>
                  <a:schemeClr val="bg1"/>
                </a:solidFill>
                <a:latin typeface="Trebuchet MS"/>
              </a:rPr>
              <a:t>OUR</a:t>
            </a:r>
            <a:r>
              <a:rPr lang="en-IN" sz="4000" b="1" spc="-12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IN" sz="4000" b="1" spc="15" dirty="0">
                <a:solidFill>
                  <a:schemeClr val="bg1"/>
                </a:solidFill>
                <a:latin typeface="Trebuchet MS"/>
              </a:rPr>
              <a:t>SOLUTION</a:t>
            </a:r>
            <a:r>
              <a:rPr lang="en-IN" spc="-1" dirty="0">
                <a:solidFill>
                  <a:schemeClr val="bg1"/>
                </a:solidFill>
                <a:latin typeface="Arial"/>
              </a:rPr>
              <a:t/>
            </a:r>
            <a:br>
              <a:rPr lang="en-IN" spc="-1" dirty="0">
                <a:solidFill>
                  <a:schemeClr val="bg1"/>
                </a:solidFill>
                <a:latin typeface="Arial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bject 6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266247" y="2861077"/>
            <a:ext cx="2396202" cy="341630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10131" y="329195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3200" b="1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3200" b="1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32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3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170</TotalTime>
  <Words>419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Algerian</vt:lpstr>
      <vt:lpstr>Arial</vt:lpstr>
      <vt:lpstr>Arial Black</vt:lpstr>
      <vt:lpstr>Bahnschrift SemiBold</vt:lpstr>
      <vt:lpstr>Bodoni MT</vt:lpstr>
      <vt:lpstr>Century Gothic</vt:lpstr>
      <vt:lpstr>Cooper Black</vt:lpstr>
      <vt:lpstr>DejaVu Sans</vt:lpstr>
      <vt:lpstr>Times New Roman</vt:lpstr>
      <vt:lpstr>Trebuchet MS</vt:lpstr>
      <vt:lpstr>Wingdings</vt:lpstr>
      <vt:lpstr>Wingdings 3</vt:lpstr>
      <vt:lpstr>Ion Boardroom</vt:lpstr>
      <vt:lpstr>EMPLOYEE PERFORMANCE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Dataset Description </vt:lpstr>
      <vt:lpstr>THE "WOW" IN OUR SOLUTION </vt:lpstr>
      <vt:lpstr>MODELLING </vt:lpstr>
      <vt:lpstr>RESULT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>dharsan</dc:creator>
  <cp:lastModifiedBy>dharsan</cp:lastModifiedBy>
  <cp:revision>14</cp:revision>
  <dcterms:created xsi:type="dcterms:W3CDTF">2024-08-30T07:56:41Z</dcterms:created>
  <dcterms:modified xsi:type="dcterms:W3CDTF">2024-08-30T14:39:15Z</dcterms:modified>
</cp:coreProperties>
</file>