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17997-B33B-4A0B-B33B-82D7ADAAC8E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7BAE1B-5FD6-4C3D-8143-8395025F4AD2}">
      <dgm:prSet phldrT="[Text]"/>
      <dgm:spPr/>
      <dgm:t>
        <a:bodyPr/>
        <a:lstStyle/>
        <a:p>
          <a:r>
            <a:rPr lang="en-US" dirty="0"/>
            <a:t>KYC</a:t>
          </a:r>
          <a:endParaRPr lang="en-IN" dirty="0"/>
        </a:p>
      </dgm:t>
    </dgm:pt>
    <dgm:pt modelId="{F6414422-A313-407E-A51F-0AE84AEC55E8}" type="parTrans" cxnId="{4E08156A-283C-463E-ABB9-ED253CB72364}">
      <dgm:prSet/>
      <dgm:spPr/>
      <dgm:t>
        <a:bodyPr/>
        <a:lstStyle/>
        <a:p>
          <a:endParaRPr lang="en-IN"/>
        </a:p>
      </dgm:t>
    </dgm:pt>
    <dgm:pt modelId="{9CEBCE7B-CC9E-47D5-A18B-C435B9F217D5}" type="sibTrans" cxnId="{4E08156A-283C-463E-ABB9-ED253CB72364}">
      <dgm:prSet/>
      <dgm:spPr/>
      <dgm:t>
        <a:bodyPr/>
        <a:lstStyle/>
        <a:p>
          <a:endParaRPr lang="en-IN"/>
        </a:p>
      </dgm:t>
    </dgm:pt>
    <dgm:pt modelId="{3E2986AA-62BD-467E-8348-CE414842F196}">
      <dgm:prSet phldrT="[Text]"/>
      <dgm:spPr/>
      <dgm:t>
        <a:bodyPr/>
        <a:lstStyle/>
        <a:p>
          <a:r>
            <a:rPr lang="en-US" dirty="0"/>
            <a:t>Trade Finance</a:t>
          </a:r>
          <a:endParaRPr lang="en-IN" dirty="0"/>
        </a:p>
      </dgm:t>
    </dgm:pt>
    <dgm:pt modelId="{0000E836-08D8-4368-92C8-088F3A564181}" type="parTrans" cxnId="{12B10D6A-1FCB-437D-B2B8-EFE0D2EED357}">
      <dgm:prSet/>
      <dgm:spPr/>
      <dgm:t>
        <a:bodyPr/>
        <a:lstStyle/>
        <a:p>
          <a:endParaRPr lang="en-IN"/>
        </a:p>
      </dgm:t>
    </dgm:pt>
    <dgm:pt modelId="{2056EDE9-71D6-41AF-AED7-E0526F243255}" type="sibTrans" cxnId="{12B10D6A-1FCB-437D-B2B8-EFE0D2EED357}">
      <dgm:prSet/>
      <dgm:spPr/>
      <dgm:t>
        <a:bodyPr/>
        <a:lstStyle/>
        <a:p>
          <a:endParaRPr lang="en-IN"/>
        </a:p>
      </dgm:t>
    </dgm:pt>
    <dgm:pt modelId="{EA8D4A66-27C4-41A9-ADEE-1C41A5937FFC}">
      <dgm:prSet phldrT="[Text]"/>
      <dgm:spPr/>
      <dgm:t>
        <a:bodyPr/>
        <a:lstStyle/>
        <a:p>
          <a:r>
            <a:rPr lang="en-US" dirty="0"/>
            <a:t>Credit and Loans</a:t>
          </a:r>
          <a:endParaRPr lang="en-IN" dirty="0"/>
        </a:p>
      </dgm:t>
    </dgm:pt>
    <dgm:pt modelId="{8692F7A8-57EB-44E2-A157-6C2D9189FEB3}" type="parTrans" cxnId="{CF899104-E7CF-4342-B6F6-3A9377877B5A}">
      <dgm:prSet/>
      <dgm:spPr/>
      <dgm:t>
        <a:bodyPr/>
        <a:lstStyle/>
        <a:p>
          <a:endParaRPr lang="en-IN"/>
        </a:p>
      </dgm:t>
    </dgm:pt>
    <dgm:pt modelId="{DFD76AEB-D8E3-49C3-9BE7-B48E9F561DC9}" type="sibTrans" cxnId="{CF899104-E7CF-4342-B6F6-3A9377877B5A}">
      <dgm:prSet/>
      <dgm:spPr/>
      <dgm:t>
        <a:bodyPr/>
        <a:lstStyle/>
        <a:p>
          <a:endParaRPr lang="en-IN"/>
        </a:p>
      </dgm:t>
    </dgm:pt>
    <dgm:pt modelId="{FB48BE8D-FCC3-47D5-A3A1-25495CC8D502}">
      <dgm:prSet phldrT="[Text]"/>
      <dgm:spPr/>
      <dgm:t>
        <a:bodyPr/>
        <a:lstStyle/>
        <a:p>
          <a:r>
            <a:rPr lang="en-US" dirty="0"/>
            <a:t>Record Keeping</a:t>
          </a:r>
        </a:p>
      </dgm:t>
    </dgm:pt>
    <dgm:pt modelId="{6B539855-E8F9-45C2-93DC-E5D033A6AC98}" type="parTrans" cxnId="{0BB22BCC-D246-48D1-854F-6B8DCAECA13C}">
      <dgm:prSet/>
      <dgm:spPr/>
      <dgm:t>
        <a:bodyPr/>
        <a:lstStyle/>
        <a:p>
          <a:endParaRPr lang="en-IN"/>
        </a:p>
      </dgm:t>
    </dgm:pt>
    <dgm:pt modelId="{4F53A618-2958-4B3E-8CF3-A49A355734AD}" type="sibTrans" cxnId="{0BB22BCC-D246-48D1-854F-6B8DCAECA13C}">
      <dgm:prSet/>
      <dgm:spPr/>
      <dgm:t>
        <a:bodyPr/>
        <a:lstStyle/>
        <a:p>
          <a:endParaRPr lang="en-IN"/>
        </a:p>
      </dgm:t>
    </dgm:pt>
    <dgm:pt modelId="{86E078F6-A100-4834-B75F-41228368B6FE}">
      <dgm:prSet phldrT="[Text]"/>
      <dgm:spPr/>
      <dgm:t>
        <a:bodyPr/>
        <a:lstStyle/>
        <a:p>
          <a:r>
            <a:rPr lang="en-US" dirty="0"/>
            <a:t>Faster Payments</a:t>
          </a:r>
          <a:endParaRPr lang="en-IN" dirty="0"/>
        </a:p>
      </dgm:t>
    </dgm:pt>
    <dgm:pt modelId="{33F87803-CFC3-4A13-9C05-2E3C1D858226}" type="parTrans" cxnId="{0852E4EC-E8DD-412B-BA1A-701AB81862FE}">
      <dgm:prSet/>
      <dgm:spPr/>
      <dgm:t>
        <a:bodyPr/>
        <a:lstStyle/>
        <a:p>
          <a:endParaRPr lang="en-IN"/>
        </a:p>
      </dgm:t>
    </dgm:pt>
    <dgm:pt modelId="{D70AEC5B-D2D7-451C-A776-0AF53E60C978}" type="sibTrans" cxnId="{0852E4EC-E8DD-412B-BA1A-701AB81862FE}">
      <dgm:prSet/>
      <dgm:spPr/>
      <dgm:t>
        <a:bodyPr/>
        <a:lstStyle/>
        <a:p>
          <a:endParaRPr lang="en-IN"/>
        </a:p>
      </dgm:t>
    </dgm:pt>
    <dgm:pt modelId="{ADDFD67F-AF79-4DD0-8B1D-C547B80B3F3C}">
      <dgm:prSet phldrT="[Text]"/>
      <dgm:spPr/>
      <dgm:t>
        <a:bodyPr/>
        <a:lstStyle/>
        <a:p>
          <a:r>
            <a:rPr lang="en-US" dirty="0"/>
            <a:t>Share Trading</a:t>
          </a:r>
        </a:p>
      </dgm:t>
    </dgm:pt>
    <dgm:pt modelId="{5A13B624-06E2-49A3-969B-4C1A6D1890EC}" type="parTrans" cxnId="{26549CEC-4904-4CD2-93C6-865A500CDC8D}">
      <dgm:prSet/>
      <dgm:spPr/>
      <dgm:t>
        <a:bodyPr/>
        <a:lstStyle/>
        <a:p>
          <a:endParaRPr lang="en-IN"/>
        </a:p>
      </dgm:t>
    </dgm:pt>
    <dgm:pt modelId="{68FF7B70-F0EB-48D6-A6FD-F03B28D9DE52}" type="sibTrans" cxnId="{26549CEC-4904-4CD2-93C6-865A500CDC8D}">
      <dgm:prSet/>
      <dgm:spPr/>
      <dgm:t>
        <a:bodyPr/>
        <a:lstStyle/>
        <a:p>
          <a:endParaRPr lang="en-IN"/>
        </a:p>
      </dgm:t>
    </dgm:pt>
    <dgm:pt modelId="{A608FE3E-1FDB-4B5D-99CF-89AE3FA26F06}" type="pres">
      <dgm:prSet presAssocID="{91917997-B33B-4A0B-B33B-82D7ADAAC8E2}" presName="Name0" presStyleCnt="0">
        <dgm:presLayoutVars>
          <dgm:dir/>
          <dgm:resizeHandles val="exact"/>
        </dgm:presLayoutVars>
      </dgm:prSet>
      <dgm:spPr/>
    </dgm:pt>
    <dgm:pt modelId="{52740216-339A-4699-9742-90C669299491}" type="pres">
      <dgm:prSet presAssocID="{417BAE1B-5FD6-4C3D-8143-8395025F4AD2}" presName="compNode" presStyleCnt="0"/>
      <dgm:spPr/>
    </dgm:pt>
    <dgm:pt modelId="{BE2DB005-8F49-44E3-9AAA-CEDBF80DD7E3}" type="pres">
      <dgm:prSet presAssocID="{417BAE1B-5FD6-4C3D-8143-8395025F4AD2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085D67E-FC44-49DB-B25F-FBDF46DE50E8}" type="pres">
      <dgm:prSet presAssocID="{417BAE1B-5FD6-4C3D-8143-8395025F4AD2}" presName="textRect" presStyleLbl="revTx" presStyleIdx="0" presStyleCnt="6">
        <dgm:presLayoutVars>
          <dgm:bulletEnabled val="1"/>
        </dgm:presLayoutVars>
      </dgm:prSet>
      <dgm:spPr/>
    </dgm:pt>
    <dgm:pt modelId="{F7F0E00A-0145-47BF-8F51-2CD34AB37442}" type="pres">
      <dgm:prSet presAssocID="{9CEBCE7B-CC9E-47D5-A18B-C435B9F217D5}" presName="sibTrans" presStyleLbl="sibTrans2D1" presStyleIdx="0" presStyleCnt="0"/>
      <dgm:spPr/>
    </dgm:pt>
    <dgm:pt modelId="{240597D5-F701-4956-8A6D-2C97086AB325}" type="pres">
      <dgm:prSet presAssocID="{3E2986AA-62BD-467E-8348-CE414842F196}" presName="compNode" presStyleCnt="0"/>
      <dgm:spPr/>
    </dgm:pt>
    <dgm:pt modelId="{B59D588A-E5CA-4F6C-AB51-F66A08DB5914}" type="pres">
      <dgm:prSet presAssocID="{3E2986AA-62BD-467E-8348-CE414842F196}" presName="pict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C1014975-3C4A-4FFA-A479-BC88881CECB1}" type="pres">
      <dgm:prSet presAssocID="{3E2986AA-62BD-467E-8348-CE414842F196}" presName="textRect" presStyleLbl="revTx" presStyleIdx="1" presStyleCnt="6">
        <dgm:presLayoutVars>
          <dgm:bulletEnabled val="1"/>
        </dgm:presLayoutVars>
      </dgm:prSet>
      <dgm:spPr/>
    </dgm:pt>
    <dgm:pt modelId="{49107124-0A57-4AC0-AEF0-711350243F0A}" type="pres">
      <dgm:prSet presAssocID="{2056EDE9-71D6-41AF-AED7-E0526F243255}" presName="sibTrans" presStyleLbl="sibTrans2D1" presStyleIdx="0" presStyleCnt="0"/>
      <dgm:spPr/>
    </dgm:pt>
    <dgm:pt modelId="{F8CBDFCA-6A57-4A7E-AF4F-7B43F9B35044}" type="pres">
      <dgm:prSet presAssocID="{EA8D4A66-27C4-41A9-ADEE-1C41A5937FFC}" presName="compNode" presStyleCnt="0"/>
      <dgm:spPr/>
    </dgm:pt>
    <dgm:pt modelId="{B6B405E1-27E9-4297-A4E2-781C75EBF1E2}" type="pres">
      <dgm:prSet presAssocID="{EA8D4A66-27C4-41A9-ADEE-1C41A5937FFC}" presName="pictRect" presStyleLbl="node1" presStyleIdx="2" presStyleCnt="6" custLinFactNeighborY="41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23D7E45E-595F-4036-8B03-E6B72DFCE4A8}" type="pres">
      <dgm:prSet presAssocID="{EA8D4A66-27C4-41A9-ADEE-1C41A5937FFC}" presName="textRect" presStyleLbl="revTx" presStyleIdx="2" presStyleCnt="6">
        <dgm:presLayoutVars>
          <dgm:bulletEnabled val="1"/>
        </dgm:presLayoutVars>
      </dgm:prSet>
      <dgm:spPr/>
    </dgm:pt>
    <dgm:pt modelId="{86C72814-28E1-4893-97C4-F8BD4C6C0F2D}" type="pres">
      <dgm:prSet presAssocID="{DFD76AEB-D8E3-49C3-9BE7-B48E9F561DC9}" presName="sibTrans" presStyleLbl="sibTrans2D1" presStyleIdx="0" presStyleCnt="0"/>
      <dgm:spPr/>
    </dgm:pt>
    <dgm:pt modelId="{27B9B01F-6FE8-48A1-8BB5-6C1E2A15F5BB}" type="pres">
      <dgm:prSet presAssocID="{FB48BE8D-FCC3-47D5-A3A1-25495CC8D502}" presName="compNode" presStyleCnt="0"/>
      <dgm:spPr/>
    </dgm:pt>
    <dgm:pt modelId="{15A7D75B-D5DA-4D2E-B8A5-1D4BB36ACFF0}" type="pres">
      <dgm:prSet presAssocID="{FB48BE8D-FCC3-47D5-A3A1-25495CC8D502}" presName="pictRect" presStyleLbl="node1" presStyleIdx="3" presStyleCnt="6" custLinFactNeighborX="4731" custLinFactNeighborY="-264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EEB63D0-A334-4538-B725-0387ABD4DA1C}" type="pres">
      <dgm:prSet presAssocID="{FB48BE8D-FCC3-47D5-A3A1-25495CC8D502}" presName="textRect" presStyleLbl="revTx" presStyleIdx="3" presStyleCnt="6" custLinFactNeighborX="6186" custLinFactNeighborY="133">
        <dgm:presLayoutVars>
          <dgm:bulletEnabled val="1"/>
        </dgm:presLayoutVars>
      </dgm:prSet>
      <dgm:spPr/>
    </dgm:pt>
    <dgm:pt modelId="{6C6B5DB3-5636-4FFC-AB18-596834CBB20B}" type="pres">
      <dgm:prSet presAssocID="{4F53A618-2958-4B3E-8CF3-A49A355734AD}" presName="sibTrans" presStyleLbl="sibTrans2D1" presStyleIdx="0" presStyleCnt="0"/>
      <dgm:spPr/>
    </dgm:pt>
    <dgm:pt modelId="{D831924E-0BF3-40C2-A04F-DDFF913F09B6}" type="pres">
      <dgm:prSet presAssocID="{86E078F6-A100-4834-B75F-41228368B6FE}" presName="compNode" presStyleCnt="0"/>
      <dgm:spPr/>
    </dgm:pt>
    <dgm:pt modelId="{43D42DB6-6954-46B0-9014-00A668610030}" type="pres">
      <dgm:prSet presAssocID="{86E078F6-A100-4834-B75F-41228368B6FE}" presName="pictRect" presStyleLbl="node1" presStyleIdx="4" presStyleCnt="6" custLinFactNeighborX="8733" custLinFactNeighborY="-177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BF6DF56B-ED54-4CC3-8305-08B9996190DE}" type="pres">
      <dgm:prSet presAssocID="{86E078F6-A100-4834-B75F-41228368B6FE}" presName="textRect" presStyleLbl="revTx" presStyleIdx="4" presStyleCnt="6" custLinFactNeighborX="11280" custLinFactNeighborY="-6733">
        <dgm:presLayoutVars>
          <dgm:bulletEnabled val="1"/>
        </dgm:presLayoutVars>
      </dgm:prSet>
      <dgm:spPr/>
    </dgm:pt>
    <dgm:pt modelId="{D3523E0D-6E08-411B-B049-D6D3DB3F83A9}" type="pres">
      <dgm:prSet presAssocID="{D70AEC5B-D2D7-451C-A776-0AF53E60C978}" presName="sibTrans" presStyleLbl="sibTrans2D1" presStyleIdx="0" presStyleCnt="0"/>
      <dgm:spPr/>
    </dgm:pt>
    <dgm:pt modelId="{E2F35DED-8C7D-4102-870C-C6B43B6C69E7}" type="pres">
      <dgm:prSet presAssocID="{ADDFD67F-AF79-4DD0-8B1D-C547B80B3F3C}" presName="compNode" presStyleCnt="0"/>
      <dgm:spPr/>
    </dgm:pt>
    <dgm:pt modelId="{610424A9-73A4-452D-91FE-6210BEC030B2}" type="pres">
      <dgm:prSet presAssocID="{ADDFD67F-AF79-4DD0-8B1D-C547B80B3F3C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7A4F5C1-4B0A-4F47-BC84-7A4700A3FED5}" type="pres">
      <dgm:prSet presAssocID="{ADDFD67F-AF79-4DD0-8B1D-C547B80B3F3C}" presName="textRect" presStyleLbl="revTx" presStyleIdx="5" presStyleCnt="6" custLinFactNeighborX="65498" custLinFactNeighborY="133">
        <dgm:presLayoutVars>
          <dgm:bulletEnabled val="1"/>
        </dgm:presLayoutVars>
      </dgm:prSet>
      <dgm:spPr/>
    </dgm:pt>
  </dgm:ptLst>
  <dgm:cxnLst>
    <dgm:cxn modelId="{CF899104-E7CF-4342-B6F6-3A9377877B5A}" srcId="{91917997-B33B-4A0B-B33B-82D7ADAAC8E2}" destId="{EA8D4A66-27C4-41A9-ADEE-1C41A5937FFC}" srcOrd="2" destOrd="0" parTransId="{8692F7A8-57EB-44E2-A157-6C2D9189FEB3}" sibTransId="{DFD76AEB-D8E3-49C3-9BE7-B48E9F561DC9}"/>
    <dgm:cxn modelId="{5F34E33E-A799-4E48-AFC5-E152618F6259}" type="presOf" srcId="{ADDFD67F-AF79-4DD0-8B1D-C547B80B3F3C}" destId="{57A4F5C1-4B0A-4F47-BC84-7A4700A3FED5}" srcOrd="0" destOrd="0" presId="urn:microsoft.com/office/officeart/2005/8/layout/pList1"/>
    <dgm:cxn modelId="{38E05F3F-7D4B-4F04-81C4-D466EF4DC9F2}" type="presOf" srcId="{417BAE1B-5FD6-4C3D-8143-8395025F4AD2}" destId="{4085D67E-FC44-49DB-B25F-FBDF46DE50E8}" srcOrd="0" destOrd="0" presId="urn:microsoft.com/office/officeart/2005/8/layout/pList1"/>
    <dgm:cxn modelId="{12B10D6A-1FCB-437D-B2B8-EFE0D2EED357}" srcId="{91917997-B33B-4A0B-B33B-82D7ADAAC8E2}" destId="{3E2986AA-62BD-467E-8348-CE414842F196}" srcOrd="1" destOrd="0" parTransId="{0000E836-08D8-4368-92C8-088F3A564181}" sibTransId="{2056EDE9-71D6-41AF-AED7-E0526F243255}"/>
    <dgm:cxn modelId="{4E08156A-283C-463E-ABB9-ED253CB72364}" srcId="{91917997-B33B-4A0B-B33B-82D7ADAAC8E2}" destId="{417BAE1B-5FD6-4C3D-8143-8395025F4AD2}" srcOrd="0" destOrd="0" parTransId="{F6414422-A313-407E-A51F-0AE84AEC55E8}" sibTransId="{9CEBCE7B-CC9E-47D5-A18B-C435B9F217D5}"/>
    <dgm:cxn modelId="{DF99544F-A744-40D7-A97B-5770AD2A1C6E}" type="presOf" srcId="{2056EDE9-71D6-41AF-AED7-E0526F243255}" destId="{49107124-0A57-4AC0-AEF0-711350243F0A}" srcOrd="0" destOrd="0" presId="urn:microsoft.com/office/officeart/2005/8/layout/pList1"/>
    <dgm:cxn modelId="{C0F5BD50-D4A4-4044-93FB-F779F93EFF51}" type="presOf" srcId="{9CEBCE7B-CC9E-47D5-A18B-C435B9F217D5}" destId="{F7F0E00A-0145-47BF-8F51-2CD34AB37442}" srcOrd="0" destOrd="0" presId="urn:microsoft.com/office/officeart/2005/8/layout/pList1"/>
    <dgm:cxn modelId="{EEA24158-F0B0-4DEF-9905-589845CE30C3}" type="presOf" srcId="{EA8D4A66-27C4-41A9-ADEE-1C41A5937FFC}" destId="{23D7E45E-595F-4036-8B03-E6B72DFCE4A8}" srcOrd="0" destOrd="0" presId="urn:microsoft.com/office/officeart/2005/8/layout/pList1"/>
    <dgm:cxn modelId="{58627D8E-B3A6-4726-A548-B21F698E9F2C}" type="presOf" srcId="{86E078F6-A100-4834-B75F-41228368B6FE}" destId="{BF6DF56B-ED54-4CC3-8305-08B9996190DE}" srcOrd="0" destOrd="0" presId="urn:microsoft.com/office/officeart/2005/8/layout/pList1"/>
    <dgm:cxn modelId="{0BB22BCC-D246-48D1-854F-6B8DCAECA13C}" srcId="{91917997-B33B-4A0B-B33B-82D7ADAAC8E2}" destId="{FB48BE8D-FCC3-47D5-A3A1-25495CC8D502}" srcOrd="3" destOrd="0" parTransId="{6B539855-E8F9-45C2-93DC-E5D033A6AC98}" sibTransId="{4F53A618-2958-4B3E-8CF3-A49A355734AD}"/>
    <dgm:cxn modelId="{7CFEBED7-C85E-4347-8E64-6FEEBCA5EC2F}" type="presOf" srcId="{FB48BE8D-FCC3-47D5-A3A1-25495CC8D502}" destId="{CEEB63D0-A334-4538-B725-0387ABD4DA1C}" srcOrd="0" destOrd="0" presId="urn:microsoft.com/office/officeart/2005/8/layout/pList1"/>
    <dgm:cxn modelId="{26549CEC-4904-4CD2-93C6-865A500CDC8D}" srcId="{91917997-B33B-4A0B-B33B-82D7ADAAC8E2}" destId="{ADDFD67F-AF79-4DD0-8B1D-C547B80B3F3C}" srcOrd="5" destOrd="0" parTransId="{5A13B624-06E2-49A3-969B-4C1A6D1890EC}" sibTransId="{68FF7B70-F0EB-48D6-A6FD-F03B28D9DE52}"/>
    <dgm:cxn modelId="{0852E4EC-E8DD-412B-BA1A-701AB81862FE}" srcId="{91917997-B33B-4A0B-B33B-82D7ADAAC8E2}" destId="{86E078F6-A100-4834-B75F-41228368B6FE}" srcOrd="4" destOrd="0" parTransId="{33F87803-CFC3-4A13-9C05-2E3C1D858226}" sibTransId="{D70AEC5B-D2D7-451C-A776-0AF53E60C978}"/>
    <dgm:cxn modelId="{56CF99F4-8ABB-498E-8A1E-D14C1F81360A}" type="presOf" srcId="{3E2986AA-62BD-467E-8348-CE414842F196}" destId="{C1014975-3C4A-4FFA-A479-BC88881CECB1}" srcOrd="0" destOrd="0" presId="urn:microsoft.com/office/officeart/2005/8/layout/pList1"/>
    <dgm:cxn modelId="{9ACB22FB-966F-4548-BADC-C07B2EEB6E9B}" type="presOf" srcId="{D70AEC5B-D2D7-451C-A776-0AF53E60C978}" destId="{D3523E0D-6E08-411B-B049-D6D3DB3F83A9}" srcOrd="0" destOrd="0" presId="urn:microsoft.com/office/officeart/2005/8/layout/pList1"/>
    <dgm:cxn modelId="{0C478EFD-3D41-40C5-A145-97E282926CC9}" type="presOf" srcId="{91917997-B33B-4A0B-B33B-82D7ADAAC8E2}" destId="{A608FE3E-1FDB-4B5D-99CF-89AE3FA26F06}" srcOrd="0" destOrd="0" presId="urn:microsoft.com/office/officeart/2005/8/layout/pList1"/>
    <dgm:cxn modelId="{FFC6B9FD-106B-4534-9319-3383DE503D88}" type="presOf" srcId="{4F53A618-2958-4B3E-8CF3-A49A355734AD}" destId="{6C6B5DB3-5636-4FFC-AB18-596834CBB20B}" srcOrd="0" destOrd="0" presId="urn:microsoft.com/office/officeart/2005/8/layout/pList1"/>
    <dgm:cxn modelId="{C322E6FF-45A1-4945-853E-9AC441A38533}" type="presOf" srcId="{DFD76AEB-D8E3-49C3-9BE7-B48E9F561DC9}" destId="{86C72814-28E1-4893-97C4-F8BD4C6C0F2D}" srcOrd="0" destOrd="0" presId="urn:microsoft.com/office/officeart/2005/8/layout/pList1"/>
    <dgm:cxn modelId="{9CDF3935-0557-40F6-86B7-8607E376D191}" type="presParOf" srcId="{A608FE3E-1FDB-4B5D-99CF-89AE3FA26F06}" destId="{52740216-339A-4699-9742-90C669299491}" srcOrd="0" destOrd="0" presId="urn:microsoft.com/office/officeart/2005/8/layout/pList1"/>
    <dgm:cxn modelId="{E3E7EBF9-048C-4A51-9DDF-F6837863DFDB}" type="presParOf" srcId="{52740216-339A-4699-9742-90C669299491}" destId="{BE2DB005-8F49-44E3-9AAA-CEDBF80DD7E3}" srcOrd="0" destOrd="0" presId="urn:microsoft.com/office/officeart/2005/8/layout/pList1"/>
    <dgm:cxn modelId="{D21537F6-23E0-43C5-86B9-EF23CAD7907C}" type="presParOf" srcId="{52740216-339A-4699-9742-90C669299491}" destId="{4085D67E-FC44-49DB-B25F-FBDF46DE50E8}" srcOrd="1" destOrd="0" presId="urn:microsoft.com/office/officeart/2005/8/layout/pList1"/>
    <dgm:cxn modelId="{BBEE31D1-9B9A-4A0B-B571-F53F954136BD}" type="presParOf" srcId="{A608FE3E-1FDB-4B5D-99CF-89AE3FA26F06}" destId="{F7F0E00A-0145-47BF-8F51-2CD34AB37442}" srcOrd="1" destOrd="0" presId="urn:microsoft.com/office/officeart/2005/8/layout/pList1"/>
    <dgm:cxn modelId="{6DDFFD37-4F97-48BD-A4DA-6C2F60243037}" type="presParOf" srcId="{A608FE3E-1FDB-4B5D-99CF-89AE3FA26F06}" destId="{240597D5-F701-4956-8A6D-2C97086AB325}" srcOrd="2" destOrd="0" presId="urn:microsoft.com/office/officeart/2005/8/layout/pList1"/>
    <dgm:cxn modelId="{1F356C55-E164-4100-B268-E36B6FDA5344}" type="presParOf" srcId="{240597D5-F701-4956-8A6D-2C97086AB325}" destId="{B59D588A-E5CA-4F6C-AB51-F66A08DB5914}" srcOrd="0" destOrd="0" presId="urn:microsoft.com/office/officeart/2005/8/layout/pList1"/>
    <dgm:cxn modelId="{0788A394-AA09-4AFB-A50F-9012D38F4582}" type="presParOf" srcId="{240597D5-F701-4956-8A6D-2C97086AB325}" destId="{C1014975-3C4A-4FFA-A479-BC88881CECB1}" srcOrd="1" destOrd="0" presId="urn:microsoft.com/office/officeart/2005/8/layout/pList1"/>
    <dgm:cxn modelId="{BEFBC994-E0B3-4CD1-AD71-A7A7C06F3DB7}" type="presParOf" srcId="{A608FE3E-1FDB-4B5D-99CF-89AE3FA26F06}" destId="{49107124-0A57-4AC0-AEF0-711350243F0A}" srcOrd="3" destOrd="0" presId="urn:microsoft.com/office/officeart/2005/8/layout/pList1"/>
    <dgm:cxn modelId="{05B468C9-1C12-4067-A7C2-F7F5CDBC3624}" type="presParOf" srcId="{A608FE3E-1FDB-4B5D-99CF-89AE3FA26F06}" destId="{F8CBDFCA-6A57-4A7E-AF4F-7B43F9B35044}" srcOrd="4" destOrd="0" presId="urn:microsoft.com/office/officeart/2005/8/layout/pList1"/>
    <dgm:cxn modelId="{368763C1-EB66-4B2F-9B31-D5691D5F548C}" type="presParOf" srcId="{F8CBDFCA-6A57-4A7E-AF4F-7B43F9B35044}" destId="{B6B405E1-27E9-4297-A4E2-781C75EBF1E2}" srcOrd="0" destOrd="0" presId="urn:microsoft.com/office/officeart/2005/8/layout/pList1"/>
    <dgm:cxn modelId="{EEFAC5AB-C4D4-48E0-9118-D610FE2F3B83}" type="presParOf" srcId="{F8CBDFCA-6A57-4A7E-AF4F-7B43F9B35044}" destId="{23D7E45E-595F-4036-8B03-E6B72DFCE4A8}" srcOrd="1" destOrd="0" presId="urn:microsoft.com/office/officeart/2005/8/layout/pList1"/>
    <dgm:cxn modelId="{745B463B-D203-4130-9F60-D2A7B04177CD}" type="presParOf" srcId="{A608FE3E-1FDB-4B5D-99CF-89AE3FA26F06}" destId="{86C72814-28E1-4893-97C4-F8BD4C6C0F2D}" srcOrd="5" destOrd="0" presId="urn:microsoft.com/office/officeart/2005/8/layout/pList1"/>
    <dgm:cxn modelId="{B484D424-C150-4440-BA35-BE675EDE6EAE}" type="presParOf" srcId="{A608FE3E-1FDB-4B5D-99CF-89AE3FA26F06}" destId="{27B9B01F-6FE8-48A1-8BB5-6C1E2A15F5BB}" srcOrd="6" destOrd="0" presId="urn:microsoft.com/office/officeart/2005/8/layout/pList1"/>
    <dgm:cxn modelId="{BC5E191A-2E0E-4085-ADE1-F270BE24AB92}" type="presParOf" srcId="{27B9B01F-6FE8-48A1-8BB5-6C1E2A15F5BB}" destId="{15A7D75B-D5DA-4D2E-B8A5-1D4BB36ACFF0}" srcOrd="0" destOrd="0" presId="urn:microsoft.com/office/officeart/2005/8/layout/pList1"/>
    <dgm:cxn modelId="{FF9C8288-2CDC-494A-9EE5-903C99AC6944}" type="presParOf" srcId="{27B9B01F-6FE8-48A1-8BB5-6C1E2A15F5BB}" destId="{CEEB63D0-A334-4538-B725-0387ABD4DA1C}" srcOrd="1" destOrd="0" presId="urn:microsoft.com/office/officeart/2005/8/layout/pList1"/>
    <dgm:cxn modelId="{E964751C-6DED-4D32-B581-96B086A4E4F4}" type="presParOf" srcId="{A608FE3E-1FDB-4B5D-99CF-89AE3FA26F06}" destId="{6C6B5DB3-5636-4FFC-AB18-596834CBB20B}" srcOrd="7" destOrd="0" presId="urn:microsoft.com/office/officeart/2005/8/layout/pList1"/>
    <dgm:cxn modelId="{E23CE121-EDB1-43BE-B17A-E1F98282632B}" type="presParOf" srcId="{A608FE3E-1FDB-4B5D-99CF-89AE3FA26F06}" destId="{D831924E-0BF3-40C2-A04F-DDFF913F09B6}" srcOrd="8" destOrd="0" presId="urn:microsoft.com/office/officeart/2005/8/layout/pList1"/>
    <dgm:cxn modelId="{9F3F16B7-069B-4E00-862D-5755D84CBDEF}" type="presParOf" srcId="{D831924E-0BF3-40C2-A04F-DDFF913F09B6}" destId="{43D42DB6-6954-46B0-9014-00A668610030}" srcOrd="0" destOrd="0" presId="urn:microsoft.com/office/officeart/2005/8/layout/pList1"/>
    <dgm:cxn modelId="{533F3A30-B299-4D40-9C5F-4EA08F595AA9}" type="presParOf" srcId="{D831924E-0BF3-40C2-A04F-DDFF913F09B6}" destId="{BF6DF56B-ED54-4CC3-8305-08B9996190DE}" srcOrd="1" destOrd="0" presId="urn:microsoft.com/office/officeart/2005/8/layout/pList1"/>
    <dgm:cxn modelId="{4D9F380B-6847-499B-8351-2E925458FFC6}" type="presParOf" srcId="{A608FE3E-1FDB-4B5D-99CF-89AE3FA26F06}" destId="{D3523E0D-6E08-411B-B049-D6D3DB3F83A9}" srcOrd="9" destOrd="0" presId="urn:microsoft.com/office/officeart/2005/8/layout/pList1"/>
    <dgm:cxn modelId="{87AFF47D-9DC0-45B2-ACA2-F53A22317279}" type="presParOf" srcId="{A608FE3E-1FDB-4B5D-99CF-89AE3FA26F06}" destId="{E2F35DED-8C7D-4102-870C-C6B43B6C69E7}" srcOrd="10" destOrd="0" presId="urn:microsoft.com/office/officeart/2005/8/layout/pList1"/>
    <dgm:cxn modelId="{530642C0-0B19-41E6-A550-9E7BC98F3E23}" type="presParOf" srcId="{E2F35DED-8C7D-4102-870C-C6B43B6C69E7}" destId="{610424A9-73A4-452D-91FE-6210BEC030B2}" srcOrd="0" destOrd="0" presId="urn:microsoft.com/office/officeart/2005/8/layout/pList1"/>
    <dgm:cxn modelId="{34968C33-D2F2-4FF7-B02F-A06106F32090}" type="presParOf" srcId="{E2F35DED-8C7D-4102-870C-C6B43B6C69E7}" destId="{57A4F5C1-4B0A-4F47-BC84-7A4700A3FED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08A9EB-A678-4C41-A8BC-295F0F14198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5CDA288-AD4E-48E2-BB26-D5B423DA4591}">
      <dgm:prSet phldrT="[Text]"/>
      <dgm:spPr/>
      <dgm:t>
        <a:bodyPr/>
        <a:lstStyle/>
        <a:p>
          <a:r>
            <a:rPr lang="en-US" dirty="0"/>
            <a:t>Consensus among nodes</a:t>
          </a:r>
          <a:endParaRPr lang="en-IN" dirty="0"/>
        </a:p>
      </dgm:t>
    </dgm:pt>
    <dgm:pt modelId="{794335CA-AF4D-4954-BF01-71BE1DBDECC6}" type="parTrans" cxnId="{D6299146-6450-422C-AD8F-D6F87BB230B6}">
      <dgm:prSet/>
      <dgm:spPr/>
      <dgm:t>
        <a:bodyPr/>
        <a:lstStyle/>
        <a:p>
          <a:endParaRPr lang="en-IN"/>
        </a:p>
      </dgm:t>
    </dgm:pt>
    <dgm:pt modelId="{67A69F13-DF92-4419-A18A-9C1DFEACB5FD}" type="sibTrans" cxnId="{D6299146-6450-422C-AD8F-D6F87BB230B6}">
      <dgm:prSet/>
      <dgm:spPr/>
      <dgm:t>
        <a:bodyPr/>
        <a:lstStyle/>
        <a:p>
          <a:endParaRPr lang="en-IN"/>
        </a:p>
      </dgm:t>
    </dgm:pt>
    <dgm:pt modelId="{C296C2C8-5A47-444B-8FF7-71A9DB46E4CC}">
      <dgm:prSet phldrT="[Text]"/>
      <dgm:spPr/>
      <dgm:t>
        <a:bodyPr/>
        <a:lstStyle/>
        <a:p>
          <a:r>
            <a:rPr lang="en-US" dirty="0"/>
            <a:t>Security</a:t>
          </a:r>
          <a:endParaRPr lang="en-IN" dirty="0"/>
        </a:p>
      </dgm:t>
    </dgm:pt>
    <dgm:pt modelId="{E7E218F2-CCF1-47DF-B61B-6E53E7A3739A}" type="parTrans" cxnId="{02F70CBF-0F1B-4BC3-9892-C31CB3024082}">
      <dgm:prSet/>
      <dgm:spPr/>
      <dgm:t>
        <a:bodyPr/>
        <a:lstStyle/>
        <a:p>
          <a:endParaRPr lang="en-IN"/>
        </a:p>
      </dgm:t>
    </dgm:pt>
    <dgm:pt modelId="{52A71FE9-C68B-4E08-8E48-F763E2C47487}" type="sibTrans" cxnId="{02F70CBF-0F1B-4BC3-9892-C31CB3024082}">
      <dgm:prSet/>
      <dgm:spPr/>
      <dgm:t>
        <a:bodyPr/>
        <a:lstStyle/>
        <a:p>
          <a:endParaRPr lang="en-IN"/>
        </a:p>
      </dgm:t>
    </dgm:pt>
    <dgm:pt modelId="{43157A1E-DCC9-4126-ACC7-EFA3BFC436E5}">
      <dgm:prSet phldrT="[Text]"/>
      <dgm:spPr/>
      <dgm:t>
        <a:bodyPr/>
        <a:lstStyle/>
        <a:p>
          <a:r>
            <a:rPr lang="en-US" dirty="0"/>
            <a:t>Authenticity of data</a:t>
          </a:r>
        </a:p>
      </dgm:t>
    </dgm:pt>
    <dgm:pt modelId="{CD2AAC74-7DF3-4B08-9313-E1F64811CF0E}" type="parTrans" cxnId="{CB029B25-B1D8-4B8A-AE1F-93E5C764DE7D}">
      <dgm:prSet/>
      <dgm:spPr/>
      <dgm:t>
        <a:bodyPr/>
        <a:lstStyle/>
        <a:p>
          <a:endParaRPr lang="en-IN"/>
        </a:p>
      </dgm:t>
    </dgm:pt>
    <dgm:pt modelId="{7D271CAA-714F-4A4A-888F-F3EEF8FE019F}" type="sibTrans" cxnId="{CB029B25-B1D8-4B8A-AE1F-93E5C764DE7D}">
      <dgm:prSet/>
      <dgm:spPr/>
      <dgm:t>
        <a:bodyPr/>
        <a:lstStyle/>
        <a:p>
          <a:endParaRPr lang="en-IN"/>
        </a:p>
      </dgm:t>
    </dgm:pt>
    <dgm:pt modelId="{AFEF37E9-39DE-49D2-AD58-28CAF5579C84}">
      <dgm:prSet phldrT="[Text]"/>
      <dgm:spPr/>
      <dgm:t>
        <a:bodyPr/>
        <a:lstStyle/>
        <a:p>
          <a:r>
            <a:rPr lang="en-US" dirty="0"/>
            <a:t>Cheaper cross border transactions</a:t>
          </a:r>
        </a:p>
      </dgm:t>
    </dgm:pt>
    <dgm:pt modelId="{8DE1D473-6E26-4365-9B85-C348411F8358}" type="parTrans" cxnId="{5E8850DB-7AF2-4258-8138-1FBAF56D8DED}">
      <dgm:prSet/>
      <dgm:spPr/>
      <dgm:t>
        <a:bodyPr/>
        <a:lstStyle/>
        <a:p>
          <a:endParaRPr lang="en-IN"/>
        </a:p>
      </dgm:t>
    </dgm:pt>
    <dgm:pt modelId="{CE93C85B-A47C-4277-9F06-1663C150B93B}" type="sibTrans" cxnId="{5E8850DB-7AF2-4258-8138-1FBAF56D8DED}">
      <dgm:prSet/>
      <dgm:spPr/>
      <dgm:t>
        <a:bodyPr/>
        <a:lstStyle/>
        <a:p>
          <a:endParaRPr lang="en-IN"/>
        </a:p>
      </dgm:t>
    </dgm:pt>
    <dgm:pt modelId="{E0B14CF3-BB23-4E93-B763-2CBDA802683A}">
      <dgm:prSet phldrT="[Text]"/>
      <dgm:spPr/>
      <dgm:t>
        <a:bodyPr/>
        <a:lstStyle/>
        <a:p>
          <a:r>
            <a:rPr lang="en-US" dirty="0"/>
            <a:t>Transparency</a:t>
          </a:r>
        </a:p>
      </dgm:t>
    </dgm:pt>
    <dgm:pt modelId="{677F8486-361C-41ED-B697-75E2737C6207}" type="parTrans" cxnId="{D85A05C4-813E-4555-AD30-26D4D795EB08}">
      <dgm:prSet/>
      <dgm:spPr/>
      <dgm:t>
        <a:bodyPr/>
        <a:lstStyle/>
        <a:p>
          <a:endParaRPr lang="en-IN"/>
        </a:p>
      </dgm:t>
    </dgm:pt>
    <dgm:pt modelId="{075A0CD7-FBDD-4B3B-B533-24185293E80B}" type="sibTrans" cxnId="{D85A05C4-813E-4555-AD30-26D4D795EB08}">
      <dgm:prSet/>
      <dgm:spPr/>
      <dgm:t>
        <a:bodyPr/>
        <a:lstStyle/>
        <a:p>
          <a:endParaRPr lang="en-IN"/>
        </a:p>
      </dgm:t>
    </dgm:pt>
    <dgm:pt modelId="{B0D884CA-0942-44CA-B2EA-2859C0902071}">
      <dgm:prSet phldrT="[Text]"/>
      <dgm:spPr/>
      <dgm:t>
        <a:bodyPr/>
        <a:lstStyle/>
        <a:p>
          <a:r>
            <a:rPr lang="en-US" dirty="0"/>
            <a:t>Consistency</a:t>
          </a:r>
        </a:p>
      </dgm:t>
    </dgm:pt>
    <dgm:pt modelId="{5E0B1E73-C4A6-4ADA-9263-6651F618922D}" type="parTrans" cxnId="{48AAD629-83B3-43F8-B471-43A1482B3B88}">
      <dgm:prSet/>
      <dgm:spPr/>
      <dgm:t>
        <a:bodyPr/>
        <a:lstStyle/>
        <a:p>
          <a:endParaRPr lang="en-IN"/>
        </a:p>
      </dgm:t>
    </dgm:pt>
    <dgm:pt modelId="{BBB608F7-4969-4F3A-AF83-DDEC38161D27}" type="sibTrans" cxnId="{48AAD629-83B3-43F8-B471-43A1482B3B88}">
      <dgm:prSet/>
      <dgm:spPr/>
      <dgm:t>
        <a:bodyPr/>
        <a:lstStyle/>
        <a:p>
          <a:endParaRPr lang="en-IN"/>
        </a:p>
      </dgm:t>
    </dgm:pt>
    <dgm:pt modelId="{75AFE9D1-53ED-4096-9923-47155A748A13}" type="pres">
      <dgm:prSet presAssocID="{F608A9EB-A678-4C41-A8BC-295F0F14198A}" presName="Name0" presStyleCnt="0">
        <dgm:presLayoutVars>
          <dgm:dir/>
          <dgm:resizeHandles val="exact"/>
        </dgm:presLayoutVars>
      </dgm:prSet>
      <dgm:spPr/>
    </dgm:pt>
    <dgm:pt modelId="{CBBD2BF1-C95F-4255-B10A-A1BAD7B8A5D3}" type="pres">
      <dgm:prSet presAssocID="{05CDA288-AD4E-48E2-BB26-D5B423DA4591}" presName="node" presStyleLbl="node1" presStyleIdx="0" presStyleCnt="6">
        <dgm:presLayoutVars>
          <dgm:bulletEnabled val="1"/>
        </dgm:presLayoutVars>
      </dgm:prSet>
      <dgm:spPr/>
    </dgm:pt>
    <dgm:pt modelId="{3D58A9CF-6EE4-4F3A-8995-8E9D33CC092E}" type="pres">
      <dgm:prSet presAssocID="{67A69F13-DF92-4419-A18A-9C1DFEACB5FD}" presName="sibTrans" presStyleLbl="sibTrans1D1" presStyleIdx="0" presStyleCnt="5"/>
      <dgm:spPr/>
    </dgm:pt>
    <dgm:pt modelId="{E27F4AFE-4B72-46B9-9026-68AD05A00A4A}" type="pres">
      <dgm:prSet presAssocID="{67A69F13-DF92-4419-A18A-9C1DFEACB5FD}" presName="connectorText" presStyleLbl="sibTrans1D1" presStyleIdx="0" presStyleCnt="5"/>
      <dgm:spPr/>
    </dgm:pt>
    <dgm:pt modelId="{73C83D4F-0E81-4991-A3F4-9E71789BA3A1}" type="pres">
      <dgm:prSet presAssocID="{C296C2C8-5A47-444B-8FF7-71A9DB46E4CC}" presName="node" presStyleLbl="node1" presStyleIdx="1" presStyleCnt="6">
        <dgm:presLayoutVars>
          <dgm:bulletEnabled val="1"/>
        </dgm:presLayoutVars>
      </dgm:prSet>
      <dgm:spPr/>
    </dgm:pt>
    <dgm:pt modelId="{D36489B9-0A4D-46BB-9B43-1F9394BD8D21}" type="pres">
      <dgm:prSet presAssocID="{52A71FE9-C68B-4E08-8E48-F763E2C47487}" presName="sibTrans" presStyleLbl="sibTrans1D1" presStyleIdx="1" presStyleCnt="5"/>
      <dgm:spPr/>
    </dgm:pt>
    <dgm:pt modelId="{56FE7CEA-4678-45E8-BB35-30C82E562E94}" type="pres">
      <dgm:prSet presAssocID="{52A71FE9-C68B-4E08-8E48-F763E2C47487}" presName="connectorText" presStyleLbl="sibTrans1D1" presStyleIdx="1" presStyleCnt="5"/>
      <dgm:spPr/>
    </dgm:pt>
    <dgm:pt modelId="{E74C541C-F38D-4D8A-943B-99346AD0478F}" type="pres">
      <dgm:prSet presAssocID="{43157A1E-DCC9-4126-ACC7-EFA3BFC436E5}" presName="node" presStyleLbl="node1" presStyleIdx="2" presStyleCnt="6">
        <dgm:presLayoutVars>
          <dgm:bulletEnabled val="1"/>
        </dgm:presLayoutVars>
      </dgm:prSet>
      <dgm:spPr/>
    </dgm:pt>
    <dgm:pt modelId="{CF93A2F1-7EAE-4AA9-B926-031F10ED3B65}" type="pres">
      <dgm:prSet presAssocID="{7D271CAA-714F-4A4A-888F-F3EEF8FE019F}" presName="sibTrans" presStyleLbl="sibTrans1D1" presStyleIdx="2" presStyleCnt="5"/>
      <dgm:spPr/>
    </dgm:pt>
    <dgm:pt modelId="{DAD38C4D-4C3F-488D-ACB8-FE629792D711}" type="pres">
      <dgm:prSet presAssocID="{7D271CAA-714F-4A4A-888F-F3EEF8FE019F}" presName="connectorText" presStyleLbl="sibTrans1D1" presStyleIdx="2" presStyleCnt="5"/>
      <dgm:spPr/>
    </dgm:pt>
    <dgm:pt modelId="{7E6AB9EF-8690-4355-AEAD-464A23AFCEE7}" type="pres">
      <dgm:prSet presAssocID="{AFEF37E9-39DE-49D2-AD58-28CAF5579C84}" presName="node" presStyleLbl="node1" presStyleIdx="3" presStyleCnt="6">
        <dgm:presLayoutVars>
          <dgm:bulletEnabled val="1"/>
        </dgm:presLayoutVars>
      </dgm:prSet>
      <dgm:spPr/>
    </dgm:pt>
    <dgm:pt modelId="{AD6EC375-620E-47F0-A20F-515FCD2F6D10}" type="pres">
      <dgm:prSet presAssocID="{CE93C85B-A47C-4277-9F06-1663C150B93B}" presName="sibTrans" presStyleLbl="sibTrans1D1" presStyleIdx="3" presStyleCnt="5"/>
      <dgm:spPr/>
    </dgm:pt>
    <dgm:pt modelId="{5FA3D179-5BAC-451E-B745-9D1666CF99FB}" type="pres">
      <dgm:prSet presAssocID="{CE93C85B-A47C-4277-9F06-1663C150B93B}" presName="connectorText" presStyleLbl="sibTrans1D1" presStyleIdx="3" presStyleCnt="5"/>
      <dgm:spPr/>
    </dgm:pt>
    <dgm:pt modelId="{FAD2AAFB-5A8C-41B8-AC37-C147466DDC16}" type="pres">
      <dgm:prSet presAssocID="{E0B14CF3-BB23-4E93-B763-2CBDA802683A}" presName="node" presStyleLbl="node1" presStyleIdx="4" presStyleCnt="6">
        <dgm:presLayoutVars>
          <dgm:bulletEnabled val="1"/>
        </dgm:presLayoutVars>
      </dgm:prSet>
      <dgm:spPr/>
    </dgm:pt>
    <dgm:pt modelId="{B1E51A4D-8749-4438-9269-C4EDE13B3B92}" type="pres">
      <dgm:prSet presAssocID="{075A0CD7-FBDD-4B3B-B533-24185293E80B}" presName="sibTrans" presStyleLbl="sibTrans1D1" presStyleIdx="4" presStyleCnt="5"/>
      <dgm:spPr/>
    </dgm:pt>
    <dgm:pt modelId="{0470153E-CF75-4EF6-999B-388212FDDE66}" type="pres">
      <dgm:prSet presAssocID="{075A0CD7-FBDD-4B3B-B533-24185293E80B}" presName="connectorText" presStyleLbl="sibTrans1D1" presStyleIdx="4" presStyleCnt="5"/>
      <dgm:spPr/>
    </dgm:pt>
    <dgm:pt modelId="{4ED343CA-B1DD-443F-9D01-B6EAEC0D6D50}" type="pres">
      <dgm:prSet presAssocID="{B0D884CA-0942-44CA-B2EA-2859C0902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F062E20A-5C08-4002-B979-750357111530}" type="presOf" srcId="{52A71FE9-C68B-4E08-8E48-F763E2C47487}" destId="{D36489B9-0A4D-46BB-9B43-1F9394BD8D21}" srcOrd="0" destOrd="0" presId="urn:microsoft.com/office/officeart/2016/7/layout/RepeatingBendingProcessNew"/>
    <dgm:cxn modelId="{6F6A1418-613B-4140-BB2C-9D9468432A43}" type="presOf" srcId="{B0D884CA-0942-44CA-B2EA-2859C0902071}" destId="{4ED343CA-B1DD-443F-9D01-B6EAEC0D6D50}" srcOrd="0" destOrd="0" presId="urn:microsoft.com/office/officeart/2016/7/layout/RepeatingBendingProcessNew"/>
    <dgm:cxn modelId="{40095D1F-7F4F-4A51-9F34-EACF4FFB31B8}" type="presOf" srcId="{CE93C85B-A47C-4277-9F06-1663C150B93B}" destId="{5FA3D179-5BAC-451E-B745-9D1666CF99FB}" srcOrd="1" destOrd="0" presId="urn:microsoft.com/office/officeart/2016/7/layout/RepeatingBendingProcessNew"/>
    <dgm:cxn modelId="{CB029B25-B1D8-4B8A-AE1F-93E5C764DE7D}" srcId="{F608A9EB-A678-4C41-A8BC-295F0F14198A}" destId="{43157A1E-DCC9-4126-ACC7-EFA3BFC436E5}" srcOrd="2" destOrd="0" parTransId="{CD2AAC74-7DF3-4B08-9313-E1F64811CF0E}" sibTransId="{7D271CAA-714F-4A4A-888F-F3EEF8FE019F}"/>
    <dgm:cxn modelId="{75CD1A29-B88F-4CAD-91AC-A92E838454F6}" type="presOf" srcId="{E0B14CF3-BB23-4E93-B763-2CBDA802683A}" destId="{FAD2AAFB-5A8C-41B8-AC37-C147466DDC16}" srcOrd="0" destOrd="0" presId="urn:microsoft.com/office/officeart/2016/7/layout/RepeatingBendingProcessNew"/>
    <dgm:cxn modelId="{48AAD629-83B3-43F8-B471-43A1482B3B88}" srcId="{F608A9EB-A678-4C41-A8BC-295F0F14198A}" destId="{B0D884CA-0942-44CA-B2EA-2859C0902071}" srcOrd="5" destOrd="0" parTransId="{5E0B1E73-C4A6-4ADA-9263-6651F618922D}" sibTransId="{BBB608F7-4969-4F3A-AF83-DDEC38161D27}"/>
    <dgm:cxn modelId="{40679A2F-18DC-491E-937B-8875141810E8}" type="presOf" srcId="{7D271CAA-714F-4A4A-888F-F3EEF8FE019F}" destId="{CF93A2F1-7EAE-4AA9-B926-031F10ED3B65}" srcOrd="0" destOrd="0" presId="urn:microsoft.com/office/officeart/2016/7/layout/RepeatingBendingProcessNew"/>
    <dgm:cxn modelId="{B5519239-E117-48E6-A7ED-246F994252EE}" type="presOf" srcId="{075A0CD7-FBDD-4B3B-B533-24185293E80B}" destId="{0470153E-CF75-4EF6-999B-388212FDDE66}" srcOrd="1" destOrd="0" presId="urn:microsoft.com/office/officeart/2016/7/layout/RepeatingBendingProcessNew"/>
    <dgm:cxn modelId="{0C12C95E-452B-4122-A9EE-6B008B0E2C2D}" type="presOf" srcId="{52A71FE9-C68B-4E08-8E48-F763E2C47487}" destId="{56FE7CEA-4678-45E8-BB35-30C82E562E94}" srcOrd="1" destOrd="0" presId="urn:microsoft.com/office/officeart/2016/7/layout/RepeatingBendingProcessNew"/>
    <dgm:cxn modelId="{80335145-F67F-46AB-BBC2-2FD3E27B3D01}" type="presOf" srcId="{7D271CAA-714F-4A4A-888F-F3EEF8FE019F}" destId="{DAD38C4D-4C3F-488D-ACB8-FE629792D711}" srcOrd="1" destOrd="0" presId="urn:microsoft.com/office/officeart/2016/7/layout/RepeatingBendingProcessNew"/>
    <dgm:cxn modelId="{D6299146-6450-422C-AD8F-D6F87BB230B6}" srcId="{F608A9EB-A678-4C41-A8BC-295F0F14198A}" destId="{05CDA288-AD4E-48E2-BB26-D5B423DA4591}" srcOrd="0" destOrd="0" parTransId="{794335CA-AF4D-4954-BF01-71BE1DBDECC6}" sibTransId="{67A69F13-DF92-4419-A18A-9C1DFEACB5FD}"/>
    <dgm:cxn modelId="{DFC63D4A-9231-488B-99B2-426BDE61AD09}" type="presOf" srcId="{CE93C85B-A47C-4277-9F06-1663C150B93B}" destId="{AD6EC375-620E-47F0-A20F-515FCD2F6D10}" srcOrd="0" destOrd="0" presId="urn:microsoft.com/office/officeart/2016/7/layout/RepeatingBendingProcessNew"/>
    <dgm:cxn modelId="{ED93DB6D-F168-4643-8B83-8A2005146844}" type="presOf" srcId="{075A0CD7-FBDD-4B3B-B533-24185293E80B}" destId="{B1E51A4D-8749-4438-9269-C4EDE13B3B92}" srcOrd="0" destOrd="0" presId="urn:microsoft.com/office/officeart/2016/7/layout/RepeatingBendingProcessNew"/>
    <dgm:cxn modelId="{9FBF9075-B9BE-4D9E-9E2C-5EB86E4DBA49}" type="presOf" srcId="{AFEF37E9-39DE-49D2-AD58-28CAF5579C84}" destId="{7E6AB9EF-8690-4355-AEAD-464A23AFCEE7}" srcOrd="0" destOrd="0" presId="urn:microsoft.com/office/officeart/2016/7/layout/RepeatingBendingProcessNew"/>
    <dgm:cxn modelId="{414D4485-B7A6-4FF4-B2DE-D8CC31838717}" type="presOf" srcId="{C296C2C8-5A47-444B-8FF7-71A9DB46E4CC}" destId="{73C83D4F-0E81-4991-A3F4-9E71789BA3A1}" srcOrd="0" destOrd="0" presId="urn:microsoft.com/office/officeart/2016/7/layout/RepeatingBendingProcessNew"/>
    <dgm:cxn modelId="{D02B178F-5C60-4B11-9011-9853BA20C4B2}" type="presOf" srcId="{05CDA288-AD4E-48E2-BB26-D5B423DA4591}" destId="{CBBD2BF1-C95F-4255-B10A-A1BAD7B8A5D3}" srcOrd="0" destOrd="0" presId="urn:microsoft.com/office/officeart/2016/7/layout/RepeatingBendingProcessNew"/>
    <dgm:cxn modelId="{E1C1DDA2-222C-4F85-A2E6-B2D290F971DE}" type="presOf" srcId="{43157A1E-DCC9-4126-ACC7-EFA3BFC436E5}" destId="{E74C541C-F38D-4D8A-943B-99346AD0478F}" srcOrd="0" destOrd="0" presId="urn:microsoft.com/office/officeart/2016/7/layout/RepeatingBendingProcessNew"/>
    <dgm:cxn modelId="{37540AB9-FF27-4B45-A8B0-1194BFBA86F2}" type="presOf" srcId="{67A69F13-DF92-4419-A18A-9C1DFEACB5FD}" destId="{3D58A9CF-6EE4-4F3A-8995-8E9D33CC092E}" srcOrd="0" destOrd="0" presId="urn:microsoft.com/office/officeart/2016/7/layout/RepeatingBendingProcessNew"/>
    <dgm:cxn modelId="{33E320BB-E2C7-4D35-A868-25E79125B2AB}" type="presOf" srcId="{F608A9EB-A678-4C41-A8BC-295F0F14198A}" destId="{75AFE9D1-53ED-4096-9923-47155A748A13}" srcOrd="0" destOrd="0" presId="urn:microsoft.com/office/officeart/2016/7/layout/RepeatingBendingProcessNew"/>
    <dgm:cxn modelId="{02F70CBF-0F1B-4BC3-9892-C31CB3024082}" srcId="{F608A9EB-A678-4C41-A8BC-295F0F14198A}" destId="{C296C2C8-5A47-444B-8FF7-71A9DB46E4CC}" srcOrd="1" destOrd="0" parTransId="{E7E218F2-CCF1-47DF-B61B-6E53E7A3739A}" sibTransId="{52A71FE9-C68B-4E08-8E48-F763E2C47487}"/>
    <dgm:cxn modelId="{D85A05C4-813E-4555-AD30-26D4D795EB08}" srcId="{F608A9EB-A678-4C41-A8BC-295F0F14198A}" destId="{E0B14CF3-BB23-4E93-B763-2CBDA802683A}" srcOrd="4" destOrd="0" parTransId="{677F8486-361C-41ED-B697-75E2737C6207}" sibTransId="{075A0CD7-FBDD-4B3B-B533-24185293E80B}"/>
    <dgm:cxn modelId="{30910BC8-F31C-42A8-97C7-215F7905C111}" type="presOf" srcId="{67A69F13-DF92-4419-A18A-9C1DFEACB5FD}" destId="{E27F4AFE-4B72-46B9-9026-68AD05A00A4A}" srcOrd="1" destOrd="0" presId="urn:microsoft.com/office/officeart/2016/7/layout/RepeatingBendingProcessNew"/>
    <dgm:cxn modelId="{5E8850DB-7AF2-4258-8138-1FBAF56D8DED}" srcId="{F608A9EB-A678-4C41-A8BC-295F0F14198A}" destId="{AFEF37E9-39DE-49D2-AD58-28CAF5579C84}" srcOrd="3" destOrd="0" parTransId="{8DE1D473-6E26-4365-9B85-C348411F8358}" sibTransId="{CE93C85B-A47C-4277-9F06-1663C150B93B}"/>
    <dgm:cxn modelId="{3F4E6B71-F61D-4EA2-9627-B6ED760CD47D}" type="presParOf" srcId="{75AFE9D1-53ED-4096-9923-47155A748A13}" destId="{CBBD2BF1-C95F-4255-B10A-A1BAD7B8A5D3}" srcOrd="0" destOrd="0" presId="urn:microsoft.com/office/officeart/2016/7/layout/RepeatingBendingProcessNew"/>
    <dgm:cxn modelId="{CC7F1093-A4C8-49E3-9593-1DCB442DB39F}" type="presParOf" srcId="{75AFE9D1-53ED-4096-9923-47155A748A13}" destId="{3D58A9CF-6EE4-4F3A-8995-8E9D33CC092E}" srcOrd="1" destOrd="0" presId="urn:microsoft.com/office/officeart/2016/7/layout/RepeatingBendingProcessNew"/>
    <dgm:cxn modelId="{B1CC0985-AB8C-450F-A78B-6A05F542F317}" type="presParOf" srcId="{3D58A9CF-6EE4-4F3A-8995-8E9D33CC092E}" destId="{E27F4AFE-4B72-46B9-9026-68AD05A00A4A}" srcOrd="0" destOrd="0" presId="urn:microsoft.com/office/officeart/2016/7/layout/RepeatingBendingProcessNew"/>
    <dgm:cxn modelId="{ACB63990-F13F-4DF9-AFE6-348FD532D673}" type="presParOf" srcId="{75AFE9D1-53ED-4096-9923-47155A748A13}" destId="{73C83D4F-0E81-4991-A3F4-9E71789BA3A1}" srcOrd="2" destOrd="0" presId="urn:microsoft.com/office/officeart/2016/7/layout/RepeatingBendingProcessNew"/>
    <dgm:cxn modelId="{DCA23925-4C76-4A61-9F7A-8664959AB519}" type="presParOf" srcId="{75AFE9D1-53ED-4096-9923-47155A748A13}" destId="{D36489B9-0A4D-46BB-9B43-1F9394BD8D21}" srcOrd="3" destOrd="0" presId="urn:microsoft.com/office/officeart/2016/7/layout/RepeatingBendingProcessNew"/>
    <dgm:cxn modelId="{5FA42E21-DF84-4BAF-A14A-466E71319C71}" type="presParOf" srcId="{D36489B9-0A4D-46BB-9B43-1F9394BD8D21}" destId="{56FE7CEA-4678-45E8-BB35-30C82E562E94}" srcOrd="0" destOrd="0" presId="urn:microsoft.com/office/officeart/2016/7/layout/RepeatingBendingProcessNew"/>
    <dgm:cxn modelId="{DC1A186E-325B-4290-8DF3-92D5D921527A}" type="presParOf" srcId="{75AFE9D1-53ED-4096-9923-47155A748A13}" destId="{E74C541C-F38D-4D8A-943B-99346AD0478F}" srcOrd="4" destOrd="0" presId="urn:microsoft.com/office/officeart/2016/7/layout/RepeatingBendingProcessNew"/>
    <dgm:cxn modelId="{0BC785DB-62B2-4808-BC65-BCFB5C006E9D}" type="presParOf" srcId="{75AFE9D1-53ED-4096-9923-47155A748A13}" destId="{CF93A2F1-7EAE-4AA9-B926-031F10ED3B65}" srcOrd="5" destOrd="0" presId="urn:microsoft.com/office/officeart/2016/7/layout/RepeatingBendingProcessNew"/>
    <dgm:cxn modelId="{EB78714B-CD61-4643-AA30-74F3684ED287}" type="presParOf" srcId="{CF93A2F1-7EAE-4AA9-B926-031F10ED3B65}" destId="{DAD38C4D-4C3F-488D-ACB8-FE629792D711}" srcOrd="0" destOrd="0" presId="urn:microsoft.com/office/officeart/2016/7/layout/RepeatingBendingProcessNew"/>
    <dgm:cxn modelId="{06FF86C2-8A28-495C-8D77-A3946AC8DF05}" type="presParOf" srcId="{75AFE9D1-53ED-4096-9923-47155A748A13}" destId="{7E6AB9EF-8690-4355-AEAD-464A23AFCEE7}" srcOrd="6" destOrd="0" presId="urn:microsoft.com/office/officeart/2016/7/layout/RepeatingBendingProcessNew"/>
    <dgm:cxn modelId="{85EECA6C-15F3-47E0-8031-66E3A1258847}" type="presParOf" srcId="{75AFE9D1-53ED-4096-9923-47155A748A13}" destId="{AD6EC375-620E-47F0-A20F-515FCD2F6D10}" srcOrd="7" destOrd="0" presId="urn:microsoft.com/office/officeart/2016/7/layout/RepeatingBendingProcessNew"/>
    <dgm:cxn modelId="{86AEA289-3EF7-4F74-8E38-B89D0474C1AB}" type="presParOf" srcId="{AD6EC375-620E-47F0-A20F-515FCD2F6D10}" destId="{5FA3D179-5BAC-451E-B745-9D1666CF99FB}" srcOrd="0" destOrd="0" presId="urn:microsoft.com/office/officeart/2016/7/layout/RepeatingBendingProcessNew"/>
    <dgm:cxn modelId="{0727D5C7-AA1F-433E-9A8B-50AAA09E1238}" type="presParOf" srcId="{75AFE9D1-53ED-4096-9923-47155A748A13}" destId="{FAD2AAFB-5A8C-41B8-AC37-C147466DDC16}" srcOrd="8" destOrd="0" presId="urn:microsoft.com/office/officeart/2016/7/layout/RepeatingBendingProcessNew"/>
    <dgm:cxn modelId="{5B1AC789-C39A-4D51-8301-7E5B454214FD}" type="presParOf" srcId="{75AFE9D1-53ED-4096-9923-47155A748A13}" destId="{B1E51A4D-8749-4438-9269-C4EDE13B3B92}" srcOrd="9" destOrd="0" presId="urn:microsoft.com/office/officeart/2016/7/layout/RepeatingBendingProcessNew"/>
    <dgm:cxn modelId="{B6AD5FEC-3B92-4716-91D5-05908BEE24B7}" type="presParOf" srcId="{B1E51A4D-8749-4438-9269-C4EDE13B3B92}" destId="{0470153E-CF75-4EF6-999B-388212FDDE66}" srcOrd="0" destOrd="0" presId="urn:microsoft.com/office/officeart/2016/7/layout/RepeatingBendingProcessNew"/>
    <dgm:cxn modelId="{E68CFC77-F8BB-41B9-A3AC-C6E7F0A44484}" type="presParOf" srcId="{75AFE9D1-53ED-4096-9923-47155A748A13}" destId="{4ED343CA-B1DD-443F-9D01-B6EAEC0D6D5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AF718-4E58-4A77-BF36-F57F5F384C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FC20288C-2A30-4FEB-B53E-741DFD2E568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Knowledge on BCT</a:t>
          </a:r>
          <a:endParaRPr lang="en-IN"/>
        </a:p>
      </dgm:t>
    </dgm:pt>
    <dgm:pt modelId="{CF1C96F8-2CBD-4FAC-A13F-620731E072B8}" type="parTrans" cxnId="{E1F830B2-537D-48F6-8E96-85C63642771A}">
      <dgm:prSet/>
      <dgm:spPr/>
      <dgm:t>
        <a:bodyPr/>
        <a:lstStyle/>
        <a:p>
          <a:endParaRPr lang="en-IN"/>
        </a:p>
      </dgm:t>
    </dgm:pt>
    <dgm:pt modelId="{47C723AD-5848-4431-90EC-58DCAD3942DB}" type="sibTrans" cxnId="{E1F830B2-537D-48F6-8E96-85C63642771A}">
      <dgm:prSet/>
      <dgm:spPr/>
      <dgm:t>
        <a:bodyPr/>
        <a:lstStyle/>
        <a:p>
          <a:endParaRPr lang="en-IN"/>
        </a:p>
      </dgm:t>
    </dgm:pt>
    <dgm:pt modelId="{4822220B-1B17-44E6-A937-0F301E45E0E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Working Professionals</a:t>
          </a:r>
          <a:endParaRPr lang="en-IN"/>
        </a:p>
      </dgm:t>
    </dgm:pt>
    <dgm:pt modelId="{6D8376ED-A428-4D58-AE0E-BFDDA229C4EB}" type="parTrans" cxnId="{DC16E8C1-3D11-48F0-87B4-CBE5CD3BD01A}">
      <dgm:prSet/>
      <dgm:spPr/>
      <dgm:t>
        <a:bodyPr/>
        <a:lstStyle/>
        <a:p>
          <a:endParaRPr lang="en-IN"/>
        </a:p>
      </dgm:t>
    </dgm:pt>
    <dgm:pt modelId="{150893A5-A05C-4C96-B623-67044579F623}" type="sibTrans" cxnId="{DC16E8C1-3D11-48F0-87B4-CBE5CD3BD01A}">
      <dgm:prSet/>
      <dgm:spPr/>
      <dgm:t>
        <a:bodyPr/>
        <a:lstStyle/>
        <a:p>
          <a:endParaRPr lang="en-IN"/>
        </a:p>
      </dgm:t>
    </dgm:pt>
    <dgm:pt modelId="{959BF925-0A4E-41DB-8F92-F987A1AC8F1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Immutability</a:t>
          </a:r>
          <a:endParaRPr lang="en-IN"/>
        </a:p>
      </dgm:t>
    </dgm:pt>
    <dgm:pt modelId="{749CEA7C-FCF4-4BE1-B461-ACA7415D2180}" type="parTrans" cxnId="{4BEF1F24-9967-454D-85C7-67D22BC26235}">
      <dgm:prSet/>
      <dgm:spPr/>
      <dgm:t>
        <a:bodyPr/>
        <a:lstStyle/>
        <a:p>
          <a:endParaRPr lang="en-IN"/>
        </a:p>
      </dgm:t>
    </dgm:pt>
    <dgm:pt modelId="{94F100C1-C730-4918-B2D3-DB2E231D509E}" type="sibTrans" cxnId="{4BEF1F24-9967-454D-85C7-67D22BC26235}">
      <dgm:prSet/>
      <dgm:spPr/>
      <dgm:t>
        <a:bodyPr/>
        <a:lstStyle/>
        <a:p>
          <a:endParaRPr lang="en-IN"/>
        </a:p>
      </dgm:t>
    </dgm:pt>
    <dgm:pt modelId="{905A711B-66B6-45B5-9D36-8E58FF69759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Issues related to key</a:t>
          </a:r>
          <a:endParaRPr lang="en-IN"/>
        </a:p>
      </dgm:t>
    </dgm:pt>
    <dgm:pt modelId="{1F5A8D31-6845-4C3B-9338-0DB5C1815F94}" type="parTrans" cxnId="{259ACA43-585F-4B83-B1CA-D8ADBEFE994F}">
      <dgm:prSet/>
      <dgm:spPr/>
      <dgm:t>
        <a:bodyPr/>
        <a:lstStyle/>
        <a:p>
          <a:endParaRPr lang="en-IN"/>
        </a:p>
      </dgm:t>
    </dgm:pt>
    <dgm:pt modelId="{87FC2450-D6E4-4219-B672-0F934347594B}" type="sibTrans" cxnId="{259ACA43-585F-4B83-B1CA-D8ADBEFE994F}">
      <dgm:prSet/>
      <dgm:spPr/>
      <dgm:t>
        <a:bodyPr/>
        <a:lstStyle/>
        <a:p>
          <a:endParaRPr lang="en-IN"/>
        </a:p>
      </dgm:t>
    </dgm:pt>
    <dgm:pt modelId="{FA81E415-6E54-4F5F-85C2-935FD97DBE9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Consensus in transaction</a:t>
          </a:r>
          <a:endParaRPr lang="en-IN"/>
        </a:p>
      </dgm:t>
    </dgm:pt>
    <dgm:pt modelId="{3F672FAF-11F9-456E-8E40-CD814B5F2E43}" type="parTrans" cxnId="{6E0D34CE-5B62-4693-9C31-0B995BB1132F}">
      <dgm:prSet/>
      <dgm:spPr/>
      <dgm:t>
        <a:bodyPr/>
        <a:lstStyle/>
        <a:p>
          <a:endParaRPr lang="en-IN"/>
        </a:p>
      </dgm:t>
    </dgm:pt>
    <dgm:pt modelId="{E6C2FB81-990D-4479-B1B8-940266F34D7F}" type="sibTrans" cxnId="{6E0D34CE-5B62-4693-9C31-0B995BB1132F}">
      <dgm:prSet/>
      <dgm:spPr/>
      <dgm:t>
        <a:bodyPr/>
        <a:lstStyle/>
        <a:p>
          <a:endParaRPr lang="en-IN"/>
        </a:p>
      </dgm:t>
    </dgm:pt>
    <dgm:pt modelId="{46FA4BB0-939E-42AE-8D4E-3B5173DB1EFB}" type="pres">
      <dgm:prSet presAssocID="{6CBAF718-4E58-4A77-BF36-F57F5F384CC2}" presName="root" presStyleCnt="0">
        <dgm:presLayoutVars>
          <dgm:dir/>
          <dgm:resizeHandles val="exact"/>
        </dgm:presLayoutVars>
      </dgm:prSet>
      <dgm:spPr/>
    </dgm:pt>
    <dgm:pt modelId="{A76A85BD-7D14-474C-91D9-3FFAC307DFEC}" type="pres">
      <dgm:prSet presAssocID="{FC20288C-2A30-4FEB-B53E-741DFD2E5688}" presName="compNode" presStyleCnt="0"/>
      <dgm:spPr/>
    </dgm:pt>
    <dgm:pt modelId="{CFF624E6-BBC4-4441-9689-5214A4D536C6}" type="pres">
      <dgm:prSet presAssocID="{FC20288C-2A30-4FEB-B53E-741DFD2E568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1440C19-3E37-41C4-9843-FD3289E9145A}" type="pres">
      <dgm:prSet presAssocID="{FC20288C-2A30-4FEB-B53E-741DFD2E56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8192B1-7C55-4977-965A-175647C750E1}" type="pres">
      <dgm:prSet presAssocID="{FC20288C-2A30-4FEB-B53E-741DFD2E5688}" presName="spaceRect" presStyleCnt="0"/>
      <dgm:spPr/>
    </dgm:pt>
    <dgm:pt modelId="{9FD079DD-010A-4377-8CCE-6498C7B75858}" type="pres">
      <dgm:prSet presAssocID="{FC20288C-2A30-4FEB-B53E-741DFD2E5688}" presName="textRect" presStyleLbl="revTx" presStyleIdx="0" presStyleCnt="5">
        <dgm:presLayoutVars>
          <dgm:chMax val="1"/>
          <dgm:chPref val="1"/>
        </dgm:presLayoutVars>
      </dgm:prSet>
      <dgm:spPr/>
    </dgm:pt>
    <dgm:pt modelId="{3DC9C00A-F420-4609-8B58-5F15282F1EFE}" type="pres">
      <dgm:prSet presAssocID="{47C723AD-5848-4431-90EC-58DCAD3942DB}" presName="sibTrans" presStyleCnt="0"/>
      <dgm:spPr/>
    </dgm:pt>
    <dgm:pt modelId="{140EE789-7B1F-4797-8E8F-2D47A07CA3BB}" type="pres">
      <dgm:prSet presAssocID="{4822220B-1B17-44E6-A937-0F301E45E0EB}" presName="compNode" presStyleCnt="0"/>
      <dgm:spPr/>
    </dgm:pt>
    <dgm:pt modelId="{EC869077-5EBF-45D5-9FA7-BE42ABCFBDD1}" type="pres">
      <dgm:prSet presAssocID="{4822220B-1B17-44E6-A937-0F301E45E0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9C260E2-B57F-4CA5-B9A7-36EB8B064D4A}" type="pres">
      <dgm:prSet presAssocID="{4822220B-1B17-44E6-A937-0F301E45E0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39585B1-B262-4CFB-B472-3B9A8892D9CE}" type="pres">
      <dgm:prSet presAssocID="{4822220B-1B17-44E6-A937-0F301E45E0EB}" presName="spaceRect" presStyleCnt="0"/>
      <dgm:spPr/>
    </dgm:pt>
    <dgm:pt modelId="{5057FBCD-6408-40C3-ADAD-39948FE7C6C3}" type="pres">
      <dgm:prSet presAssocID="{4822220B-1B17-44E6-A937-0F301E45E0EB}" presName="textRect" presStyleLbl="revTx" presStyleIdx="1" presStyleCnt="5">
        <dgm:presLayoutVars>
          <dgm:chMax val="1"/>
          <dgm:chPref val="1"/>
        </dgm:presLayoutVars>
      </dgm:prSet>
      <dgm:spPr/>
    </dgm:pt>
    <dgm:pt modelId="{16B26B06-6816-4A5E-82C1-024DBDD19175}" type="pres">
      <dgm:prSet presAssocID="{150893A5-A05C-4C96-B623-67044579F623}" presName="sibTrans" presStyleCnt="0"/>
      <dgm:spPr/>
    </dgm:pt>
    <dgm:pt modelId="{9808DEB1-7A8A-428D-8E06-EE4DC6157333}" type="pres">
      <dgm:prSet presAssocID="{959BF925-0A4E-41DB-8F92-F987A1AC8F15}" presName="compNode" presStyleCnt="0"/>
      <dgm:spPr/>
    </dgm:pt>
    <dgm:pt modelId="{F0C67379-F2B9-4EA8-B31E-5BBA3259B786}" type="pres">
      <dgm:prSet presAssocID="{959BF925-0A4E-41DB-8F92-F987A1AC8F1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795F27-AE2D-4044-841D-78CCF72565F4}" type="pres">
      <dgm:prSet presAssocID="{959BF925-0A4E-41DB-8F92-F987A1AC8F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AE93220-41FD-46A4-B95E-DADD5F18EB4E}" type="pres">
      <dgm:prSet presAssocID="{959BF925-0A4E-41DB-8F92-F987A1AC8F15}" presName="spaceRect" presStyleCnt="0"/>
      <dgm:spPr/>
    </dgm:pt>
    <dgm:pt modelId="{0F8B6EE0-00A0-46CD-A14D-581325DDF7E0}" type="pres">
      <dgm:prSet presAssocID="{959BF925-0A4E-41DB-8F92-F987A1AC8F15}" presName="textRect" presStyleLbl="revTx" presStyleIdx="2" presStyleCnt="5">
        <dgm:presLayoutVars>
          <dgm:chMax val="1"/>
          <dgm:chPref val="1"/>
        </dgm:presLayoutVars>
      </dgm:prSet>
      <dgm:spPr/>
    </dgm:pt>
    <dgm:pt modelId="{5394CF9A-4AF2-4792-9CF6-6F599D31C9B6}" type="pres">
      <dgm:prSet presAssocID="{94F100C1-C730-4918-B2D3-DB2E231D509E}" presName="sibTrans" presStyleCnt="0"/>
      <dgm:spPr/>
    </dgm:pt>
    <dgm:pt modelId="{49574A54-401F-4F36-8915-D184D3BA0FF5}" type="pres">
      <dgm:prSet presAssocID="{905A711B-66B6-45B5-9D36-8E58FF697592}" presName="compNode" presStyleCnt="0"/>
      <dgm:spPr/>
    </dgm:pt>
    <dgm:pt modelId="{11CC8F27-68EB-406A-8792-9B099BB3A2FD}" type="pres">
      <dgm:prSet presAssocID="{905A711B-66B6-45B5-9D36-8E58FF69759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A6EEAF7-D175-4A8E-9B66-669574152AC4}" type="pres">
      <dgm:prSet presAssocID="{905A711B-66B6-45B5-9D36-8E58FF6975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9634F18-12BF-442E-AE2A-AAB896E3ECE5}" type="pres">
      <dgm:prSet presAssocID="{905A711B-66B6-45B5-9D36-8E58FF697592}" presName="spaceRect" presStyleCnt="0"/>
      <dgm:spPr/>
    </dgm:pt>
    <dgm:pt modelId="{77BF7E4B-230A-412B-B505-8122A42AAB4B}" type="pres">
      <dgm:prSet presAssocID="{905A711B-66B6-45B5-9D36-8E58FF697592}" presName="textRect" presStyleLbl="revTx" presStyleIdx="3" presStyleCnt="5">
        <dgm:presLayoutVars>
          <dgm:chMax val="1"/>
          <dgm:chPref val="1"/>
        </dgm:presLayoutVars>
      </dgm:prSet>
      <dgm:spPr/>
    </dgm:pt>
    <dgm:pt modelId="{2E66E343-B7CE-4B56-B68C-4163E01B66C9}" type="pres">
      <dgm:prSet presAssocID="{87FC2450-D6E4-4219-B672-0F934347594B}" presName="sibTrans" presStyleCnt="0"/>
      <dgm:spPr/>
    </dgm:pt>
    <dgm:pt modelId="{764B8E9E-3651-40DD-99E0-704B653095F8}" type="pres">
      <dgm:prSet presAssocID="{FA81E415-6E54-4F5F-85C2-935FD97DBE91}" presName="compNode" presStyleCnt="0"/>
      <dgm:spPr/>
    </dgm:pt>
    <dgm:pt modelId="{9D9C47F2-8BE3-4331-A133-47B6DA2D506F}" type="pres">
      <dgm:prSet presAssocID="{FA81E415-6E54-4F5F-85C2-935FD97DBE9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12963E-5248-4CC8-96CC-ECD109203E61}" type="pres">
      <dgm:prSet presAssocID="{FA81E415-6E54-4F5F-85C2-935FD97DBE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8CFBCA0-C720-4DC5-A1B3-E176EB269D44}" type="pres">
      <dgm:prSet presAssocID="{FA81E415-6E54-4F5F-85C2-935FD97DBE91}" presName="spaceRect" presStyleCnt="0"/>
      <dgm:spPr/>
    </dgm:pt>
    <dgm:pt modelId="{FD4CF66D-3283-445C-AA71-6256917A5E46}" type="pres">
      <dgm:prSet presAssocID="{FA81E415-6E54-4F5F-85C2-935FD97DBE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EF1F24-9967-454D-85C7-67D22BC26235}" srcId="{6CBAF718-4E58-4A77-BF36-F57F5F384CC2}" destId="{959BF925-0A4E-41DB-8F92-F987A1AC8F15}" srcOrd="2" destOrd="0" parTransId="{749CEA7C-FCF4-4BE1-B461-ACA7415D2180}" sibTransId="{94F100C1-C730-4918-B2D3-DB2E231D509E}"/>
    <dgm:cxn modelId="{6A5AE561-0017-4F59-8928-270442F78BDA}" type="presOf" srcId="{959BF925-0A4E-41DB-8F92-F987A1AC8F15}" destId="{0F8B6EE0-00A0-46CD-A14D-581325DDF7E0}" srcOrd="0" destOrd="0" presId="urn:microsoft.com/office/officeart/2018/5/layout/IconLeafLabelList"/>
    <dgm:cxn modelId="{259ACA43-585F-4B83-B1CA-D8ADBEFE994F}" srcId="{6CBAF718-4E58-4A77-BF36-F57F5F384CC2}" destId="{905A711B-66B6-45B5-9D36-8E58FF697592}" srcOrd="3" destOrd="0" parTransId="{1F5A8D31-6845-4C3B-9338-0DB5C1815F94}" sibTransId="{87FC2450-D6E4-4219-B672-0F934347594B}"/>
    <dgm:cxn modelId="{12BDE495-A8E0-4EC8-BA62-623BA6ABF333}" type="presOf" srcId="{FA81E415-6E54-4F5F-85C2-935FD97DBE91}" destId="{FD4CF66D-3283-445C-AA71-6256917A5E46}" srcOrd="0" destOrd="0" presId="urn:microsoft.com/office/officeart/2018/5/layout/IconLeafLabelList"/>
    <dgm:cxn modelId="{E1F830B2-537D-48F6-8E96-85C63642771A}" srcId="{6CBAF718-4E58-4A77-BF36-F57F5F384CC2}" destId="{FC20288C-2A30-4FEB-B53E-741DFD2E5688}" srcOrd="0" destOrd="0" parTransId="{CF1C96F8-2CBD-4FAC-A13F-620731E072B8}" sibTransId="{47C723AD-5848-4431-90EC-58DCAD3942DB}"/>
    <dgm:cxn modelId="{B75A6AB4-0F66-4987-A3D2-182B610CF363}" type="presOf" srcId="{6CBAF718-4E58-4A77-BF36-F57F5F384CC2}" destId="{46FA4BB0-939E-42AE-8D4E-3B5173DB1EFB}" srcOrd="0" destOrd="0" presId="urn:microsoft.com/office/officeart/2018/5/layout/IconLeafLabelList"/>
    <dgm:cxn modelId="{DC16E8C1-3D11-48F0-87B4-CBE5CD3BD01A}" srcId="{6CBAF718-4E58-4A77-BF36-F57F5F384CC2}" destId="{4822220B-1B17-44E6-A937-0F301E45E0EB}" srcOrd="1" destOrd="0" parTransId="{6D8376ED-A428-4D58-AE0E-BFDDA229C4EB}" sibTransId="{150893A5-A05C-4C96-B623-67044579F623}"/>
    <dgm:cxn modelId="{6E0D34CE-5B62-4693-9C31-0B995BB1132F}" srcId="{6CBAF718-4E58-4A77-BF36-F57F5F384CC2}" destId="{FA81E415-6E54-4F5F-85C2-935FD97DBE91}" srcOrd="4" destOrd="0" parTransId="{3F672FAF-11F9-456E-8E40-CD814B5F2E43}" sibTransId="{E6C2FB81-990D-4479-B1B8-940266F34D7F}"/>
    <dgm:cxn modelId="{6B544AD5-BAE8-4A13-863E-0E54678DE5BA}" type="presOf" srcId="{905A711B-66B6-45B5-9D36-8E58FF697592}" destId="{77BF7E4B-230A-412B-B505-8122A42AAB4B}" srcOrd="0" destOrd="0" presId="urn:microsoft.com/office/officeart/2018/5/layout/IconLeafLabelList"/>
    <dgm:cxn modelId="{3DB102D9-83BE-4B83-A72A-29295D7F192E}" type="presOf" srcId="{FC20288C-2A30-4FEB-B53E-741DFD2E5688}" destId="{9FD079DD-010A-4377-8CCE-6498C7B75858}" srcOrd="0" destOrd="0" presId="urn:microsoft.com/office/officeart/2018/5/layout/IconLeafLabelList"/>
    <dgm:cxn modelId="{DF41E3E1-3EFF-416E-9518-C2D802DCBA5F}" type="presOf" srcId="{4822220B-1B17-44E6-A937-0F301E45E0EB}" destId="{5057FBCD-6408-40C3-ADAD-39948FE7C6C3}" srcOrd="0" destOrd="0" presId="urn:microsoft.com/office/officeart/2018/5/layout/IconLeafLabelList"/>
    <dgm:cxn modelId="{3238B2C3-5408-4769-92A8-C4F4F1798CFD}" type="presParOf" srcId="{46FA4BB0-939E-42AE-8D4E-3B5173DB1EFB}" destId="{A76A85BD-7D14-474C-91D9-3FFAC307DFEC}" srcOrd="0" destOrd="0" presId="urn:microsoft.com/office/officeart/2018/5/layout/IconLeafLabelList"/>
    <dgm:cxn modelId="{470F69B8-0669-45B6-A690-3D04AF9B22CC}" type="presParOf" srcId="{A76A85BD-7D14-474C-91D9-3FFAC307DFEC}" destId="{CFF624E6-BBC4-4441-9689-5214A4D536C6}" srcOrd="0" destOrd="0" presId="urn:microsoft.com/office/officeart/2018/5/layout/IconLeafLabelList"/>
    <dgm:cxn modelId="{AEACC656-D176-45D4-8104-B016675C117C}" type="presParOf" srcId="{A76A85BD-7D14-474C-91D9-3FFAC307DFEC}" destId="{71440C19-3E37-41C4-9843-FD3289E9145A}" srcOrd="1" destOrd="0" presId="urn:microsoft.com/office/officeart/2018/5/layout/IconLeafLabelList"/>
    <dgm:cxn modelId="{F73245F0-5249-4378-97D0-E7074074145A}" type="presParOf" srcId="{A76A85BD-7D14-474C-91D9-3FFAC307DFEC}" destId="{3F8192B1-7C55-4977-965A-175647C750E1}" srcOrd="2" destOrd="0" presId="urn:microsoft.com/office/officeart/2018/5/layout/IconLeafLabelList"/>
    <dgm:cxn modelId="{1012E319-EC53-49E2-8F94-B0C391297370}" type="presParOf" srcId="{A76A85BD-7D14-474C-91D9-3FFAC307DFEC}" destId="{9FD079DD-010A-4377-8CCE-6498C7B75858}" srcOrd="3" destOrd="0" presId="urn:microsoft.com/office/officeart/2018/5/layout/IconLeafLabelList"/>
    <dgm:cxn modelId="{5D0573E2-14D9-4207-818A-EDDD0B646FC6}" type="presParOf" srcId="{46FA4BB0-939E-42AE-8D4E-3B5173DB1EFB}" destId="{3DC9C00A-F420-4609-8B58-5F15282F1EFE}" srcOrd="1" destOrd="0" presId="urn:microsoft.com/office/officeart/2018/5/layout/IconLeafLabelList"/>
    <dgm:cxn modelId="{86049DE6-07EE-4610-9D59-0E348E2800B9}" type="presParOf" srcId="{46FA4BB0-939E-42AE-8D4E-3B5173DB1EFB}" destId="{140EE789-7B1F-4797-8E8F-2D47A07CA3BB}" srcOrd="2" destOrd="0" presId="urn:microsoft.com/office/officeart/2018/5/layout/IconLeafLabelList"/>
    <dgm:cxn modelId="{B0E69686-5746-442B-A28A-2D4AAA284335}" type="presParOf" srcId="{140EE789-7B1F-4797-8E8F-2D47A07CA3BB}" destId="{EC869077-5EBF-45D5-9FA7-BE42ABCFBDD1}" srcOrd="0" destOrd="0" presId="urn:microsoft.com/office/officeart/2018/5/layout/IconLeafLabelList"/>
    <dgm:cxn modelId="{E7D8048F-3DC9-4B72-8FDA-A8F38AD97152}" type="presParOf" srcId="{140EE789-7B1F-4797-8E8F-2D47A07CA3BB}" destId="{A9C260E2-B57F-4CA5-B9A7-36EB8B064D4A}" srcOrd="1" destOrd="0" presId="urn:microsoft.com/office/officeart/2018/5/layout/IconLeafLabelList"/>
    <dgm:cxn modelId="{DE5817BA-1ED1-43A1-9948-09ACCB754CE9}" type="presParOf" srcId="{140EE789-7B1F-4797-8E8F-2D47A07CA3BB}" destId="{839585B1-B262-4CFB-B472-3B9A8892D9CE}" srcOrd="2" destOrd="0" presId="urn:microsoft.com/office/officeart/2018/5/layout/IconLeafLabelList"/>
    <dgm:cxn modelId="{8BE28BB2-8F01-4EDC-92E0-40672333EAFB}" type="presParOf" srcId="{140EE789-7B1F-4797-8E8F-2D47A07CA3BB}" destId="{5057FBCD-6408-40C3-ADAD-39948FE7C6C3}" srcOrd="3" destOrd="0" presId="urn:microsoft.com/office/officeart/2018/5/layout/IconLeafLabelList"/>
    <dgm:cxn modelId="{37B36837-D59B-4146-9798-1C823D853603}" type="presParOf" srcId="{46FA4BB0-939E-42AE-8D4E-3B5173DB1EFB}" destId="{16B26B06-6816-4A5E-82C1-024DBDD19175}" srcOrd="3" destOrd="0" presId="urn:microsoft.com/office/officeart/2018/5/layout/IconLeafLabelList"/>
    <dgm:cxn modelId="{328C252A-BBC8-4676-90A1-A0A04E54627B}" type="presParOf" srcId="{46FA4BB0-939E-42AE-8D4E-3B5173DB1EFB}" destId="{9808DEB1-7A8A-428D-8E06-EE4DC6157333}" srcOrd="4" destOrd="0" presId="urn:microsoft.com/office/officeart/2018/5/layout/IconLeafLabelList"/>
    <dgm:cxn modelId="{54086B97-480E-4B75-A27A-2C0029749E80}" type="presParOf" srcId="{9808DEB1-7A8A-428D-8E06-EE4DC6157333}" destId="{F0C67379-F2B9-4EA8-B31E-5BBA3259B786}" srcOrd="0" destOrd="0" presId="urn:microsoft.com/office/officeart/2018/5/layout/IconLeafLabelList"/>
    <dgm:cxn modelId="{26E050AF-F10E-42ED-8FB3-7F769C235FDE}" type="presParOf" srcId="{9808DEB1-7A8A-428D-8E06-EE4DC6157333}" destId="{69795F27-AE2D-4044-841D-78CCF72565F4}" srcOrd="1" destOrd="0" presId="urn:microsoft.com/office/officeart/2018/5/layout/IconLeafLabelList"/>
    <dgm:cxn modelId="{5C1D66FB-7F80-4CE5-BC5F-5705DF5039E6}" type="presParOf" srcId="{9808DEB1-7A8A-428D-8E06-EE4DC6157333}" destId="{DAE93220-41FD-46A4-B95E-DADD5F18EB4E}" srcOrd="2" destOrd="0" presId="urn:microsoft.com/office/officeart/2018/5/layout/IconLeafLabelList"/>
    <dgm:cxn modelId="{45B0C750-9125-448D-BACC-795F7B2FCC4B}" type="presParOf" srcId="{9808DEB1-7A8A-428D-8E06-EE4DC6157333}" destId="{0F8B6EE0-00A0-46CD-A14D-581325DDF7E0}" srcOrd="3" destOrd="0" presId="urn:microsoft.com/office/officeart/2018/5/layout/IconLeafLabelList"/>
    <dgm:cxn modelId="{50433022-13F1-43D3-A1B8-7C44EA050A95}" type="presParOf" srcId="{46FA4BB0-939E-42AE-8D4E-3B5173DB1EFB}" destId="{5394CF9A-4AF2-4792-9CF6-6F599D31C9B6}" srcOrd="5" destOrd="0" presId="urn:microsoft.com/office/officeart/2018/5/layout/IconLeafLabelList"/>
    <dgm:cxn modelId="{444E2476-69AE-458F-BD47-426AB775AC1F}" type="presParOf" srcId="{46FA4BB0-939E-42AE-8D4E-3B5173DB1EFB}" destId="{49574A54-401F-4F36-8915-D184D3BA0FF5}" srcOrd="6" destOrd="0" presId="urn:microsoft.com/office/officeart/2018/5/layout/IconLeafLabelList"/>
    <dgm:cxn modelId="{0DF94180-F01F-4796-AB58-5068E100B515}" type="presParOf" srcId="{49574A54-401F-4F36-8915-D184D3BA0FF5}" destId="{11CC8F27-68EB-406A-8792-9B099BB3A2FD}" srcOrd="0" destOrd="0" presId="urn:microsoft.com/office/officeart/2018/5/layout/IconLeafLabelList"/>
    <dgm:cxn modelId="{11A10D83-3068-492E-88F2-BCDF48E730DB}" type="presParOf" srcId="{49574A54-401F-4F36-8915-D184D3BA0FF5}" destId="{8A6EEAF7-D175-4A8E-9B66-669574152AC4}" srcOrd="1" destOrd="0" presId="urn:microsoft.com/office/officeart/2018/5/layout/IconLeafLabelList"/>
    <dgm:cxn modelId="{39943775-C24D-4389-B014-F89D33D85DBE}" type="presParOf" srcId="{49574A54-401F-4F36-8915-D184D3BA0FF5}" destId="{B9634F18-12BF-442E-AE2A-AAB896E3ECE5}" srcOrd="2" destOrd="0" presId="urn:microsoft.com/office/officeart/2018/5/layout/IconLeafLabelList"/>
    <dgm:cxn modelId="{ADCDA293-D716-4A6D-A8D4-562073308DE4}" type="presParOf" srcId="{49574A54-401F-4F36-8915-D184D3BA0FF5}" destId="{77BF7E4B-230A-412B-B505-8122A42AAB4B}" srcOrd="3" destOrd="0" presId="urn:microsoft.com/office/officeart/2018/5/layout/IconLeafLabelList"/>
    <dgm:cxn modelId="{179338A9-3425-4C12-88F7-59007C01A503}" type="presParOf" srcId="{46FA4BB0-939E-42AE-8D4E-3B5173DB1EFB}" destId="{2E66E343-B7CE-4B56-B68C-4163E01B66C9}" srcOrd="7" destOrd="0" presId="urn:microsoft.com/office/officeart/2018/5/layout/IconLeafLabelList"/>
    <dgm:cxn modelId="{97759688-92ED-480B-9F79-E893A5D518A1}" type="presParOf" srcId="{46FA4BB0-939E-42AE-8D4E-3B5173DB1EFB}" destId="{764B8E9E-3651-40DD-99E0-704B653095F8}" srcOrd="8" destOrd="0" presId="urn:microsoft.com/office/officeart/2018/5/layout/IconLeafLabelList"/>
    <dgm:cxn modelId="{585047B4-949B-40D1-BB6C-2ABA0A6E2027}" type="presParOf" srcId="{764B8E9E-3651-40DD-99E0-704B653095F8}" destId="{9D9C47F2-8BE3-4331-A133-47B6DA2D506F}" srcOrd="0" destOrd="0" presId="urn:microsoft.com/office/officeart/2018/5/layout/IconLeafLabelList"/>
    <dgm:cxn modelId="{85D1D9EE-8E42-442B-80FA-C12C754A34A4}" type="presParOf" srcId="{764B8E9E-3651-40DD-99E0-704B653095F8}" destId="{0012963E-5248-4CC8-96CC-ECD109203E61}" srcOrd="1" destOrd="0" presId="urn:microsoft.com/office/officeart/2018/5/layout/IconLeafLabelList"/>
    <dgm:cxn modelId="{06E09F24-C15E-4684-BAB6-9372EC7A76AE}" type="presParOf" srcId="{764B8E9E-3651-40DD-99E0-704B653095F8}" destId="{58CFBCA0-C720-4DC5-A1B3-E176EB269D44}" srcOrd="2" destOrd="0" presId="urn:microsoft.com/office/officeart/2018/5/layout/IconLeafLabelList"/>
    <dgm:cxn modelId="{BB9896B0-2C46-41E9-B8DD-D01AA4E0E29D}" type="presParOf" srcId="{764B8E9E-3651-40DD-99E0-704B653095F8}" destId="{FD4CF66D-3283-445C-AA71-6256917A5E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59726-CF6B-4459-A770-A400072D4F1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0B195FF-355B-41AC-AFCD-3F26FAF80BC3}">
      <dgm:prSet/>
      <dgm:spPr/>
      <dgm:t>
        <a:bodyPr/>
        <a:lstStyle/>
        <a:p>
          <a:r>
            <a:rPr lang="en-US"/>
            <a:t>We have a clear understanding that BCT has several advantages and it will revamp the traditional banking system</a:t>
          </a:r>
        </a:p>
      </dgm:t>
    </dgm:pt>
    <dgm:pt modelId="{B9C7ECE4-D0D6-422D-99E6-C41F4077FFD4}" type="parTrans" cxnId="{60B16ACF-0670-4E77-8121-36BEBC724468}">
      <dgm:prSet/>
      <dgm:spPr/>
      <dgm:t>
        <a:bodyPr/>
        <a:lstStyle/>
        <a:p>
          <a:endParaRPr lang="en-US"/>
        </a:p>
      </dgm:t>
    </dgm:pt>
    <dgm:pt modelId="{434A09E5-0F1D-4560-B697-BE806D63678E}" type="sibTrans" cxnId="{60B16ACF-0670-4E77-8121-36BEBC724468}">
      <dgm:prSet/>
      <dgm:spPr/>
      <dgm:t>
        <a:bodyPr/>
        <a:lstStyle/>
        <a:p>
          <a:endParaRPr lang="en-US"/>
        </a:p>
      </dgm:t>
    </dgm:pt>
    <dgm:pt modelId="{1E89604F-EAC7-47E0-B47D-2F640957EACF}">
      <dgm:prSet/>
      <dgm:spPr/>
      <dgm:t>
        <a:bodyPr/>
        <a:lstStyle/>
        <a:p>
          <a:r>
            <a:rPr lang="en-US"/>
            <a:t>But, end to end implementation of blockchain technology in banking sector is not possible due to its limitations</a:t>
          </a:r>
        </a:p>
      </dgm:t>
    </dgm:pt>
    <dgm:pt modelId="{5DC4759A-AE14-445C-83CA-B9E3D8BE0983}" type="parTrans" cxnId="{2AC87E16-BA77-4658-B8DA-7075E1967BE7}">
      <dgm:prSet/>
      <dgm:spPr/>
      <dgm:t>
        <a:bodyPr/>
        <a:lstStyle/>
        <a:p>
          <a:endParaRPr lang="en-US"/>
        </a:p>
      </dgm:t>
    </dgm:pt>
    <dgm:pt modelId="{6C29620D-29EC-4E5F-93B1-28B6C00ABEE0}" type="sibTrans" cxnId="{2AC87E16-BA77-4658-B8DA-7075E1967BE7}">
      <dgm:prSet/>
      <dgm:spPr/>
      <dgm:t>
        <a:bodyPr/>
        <a:lstStyle/>
        <a:p>
          <a:endParaRPr lang="en-US"/>
        </a:p>
      </dgm:t>
    </dgm:pt>
    <dgm:pt modelId="{52C58B5B-75BA-40C5-BA1D-000602ED6A21}">
      <dgm:prSet/>
      <dgm:spPr/>
      <dgm:t>
        <a:bodyPr/>
        <a:lstStyle/>
        <a:p>
          <a:r>
            <a:rPr lang="en-US"/>
            <a:t>Thus, implementation of BCT along with centralized banking will automate the organizational processes</a:t>
          </a:r>
        </a:p>
      </dgm:t>
    </dgm:pt>
    <dgm:pt modelId="{EDC55C9E-EC5A-439B-8402-3F7C4E8D410E}" type="parTrans" cxnId="{628C6ACB-575F-4477-8F9A-92F57480877D}">
      <dgm:prSet/>
      <dgm:spPr/>
      <dgm:t>
        <a:bodyPr/>
        <a:lstStyle/>
        <a:p>
          <a:endParaRPr lang="en-US"/>
        </a:p>
      </dgm:t>
    </dgm:pt>
    <dgm:pt modelId="{E5A8C2BE-BC92-4D28-B907-AE13242991A3}" type="sibTrans" cxnId="{628C6ACB-575F-4477-8F9A-92F57480877D}">
      <dgm:prSet/>
      <dgm:spPr/>
      <dgm:t>
        <a:bodyPr/>
        <a:lstStyle/>
        <a:p>
          <a:endParaRPr lang="en-US"/>
        </a:p>
      </dgm:t>
    </dgm:pt>
    <dgm:pt modelId="{E41D6856-71DE-4AE6-A942-AEC782B6A97F}" type="pres">
      <dgm:prSet presAssocID="{E2259726-CF6B-4459-A770-A400072D4F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6DF474-FCD9-49C8-B034-F03701BAD18B}" type="pres">
      <dgm:prSet presAssocID="{70B195FF-355B-41AC-AFCD-3F26FAF80BC3}" presName="hierRoot1" presStyleCnt="0"/>
      <dgm:spPr/>
    </dgm:pt>
    <dgm:pt modelId="{6EFA1EA3-D8D8-4104-9123-2CD6BFA5965A}" type="pres">
      <dgm:prSet presAssocID="{70B195FF-355B-41AC-AFCD-3F26FAF80BC3}" presName="composite" presStyleCnt="0"/>
      <dgm:spPr/>
    </dgm:pt>
    <dgm:pt modelId="{584CB3B5-EEA5-4E4B-82A1-DAF55A0A45D9}" type="pres">
      <dgm:prSet presAssocID="{70B195FF-355B-41AC-AFCD-3F26FAF80BC3}" presName="background" presStyleLbl="node0" presStyleIdx="0" presStyleCnt="3"/>
      <dgm:spPr/>
    </dgm:pt>
    <dgm:pt modelId="{DE366557-A4C7-4CB4-B658-01B0F79D67C6}" type="pres">
      <dgm:prSet presAssocID="{70B195FF-355B-41AC-AFCD-3F26FAF80BC3}" presName="text" presStyleLbl="fgAcc0" presStyleIdx="0" presStyleCnt="3">
        <dgm:presLayoutVars>
          <dgm:chPref val="3"/>
        </dgm:presLayoutVars>
      </dgm:prSet>
      <dgm:spPr/>
    </dgm:pt>
    <dgm:pt modelId="{8A79C34E-B951-4D54-B6F7-23BADC9572F4}" type="pres">
      <dgm:prSet presAssocID="{70B195FF-355B-41AC-AFCD-3F26FAF80BC3}" presName="hierChild2" presStyleCnt="0"/>
      <dgm:spPr/>
    </dgm:pt>
    <dgm:pt modelId="{31F4C749-B43C-4220-B039-3461C13E77D1}" type="pres">
      <dgm:prSet presAssocID="{1E89604F-EAC7-47E0-B47D-2F640957EACF}" presName="hierRoot1" presStyleCnt="0"/>
      <dgm:spPr/>
    </dgm:pt>
    <dgm:pt modelId="{CAC60A99-45E0-4FB7-8611-F70165256FEE}" type="pres">
      <dgm:prSet presAssocID="{1E89604F-EAC7-47E0-B47D-2F640957EACF}" presName="composite" presStyleCnt="0"/>
      <dgm:spPr/>
    </dgm:pt>
    <dgm:pt modelId="{619C7D1F-CDCE-434C-A373-461FF9A2D767}" type="pres">
      <dgm:prSet presAssocID="{1E89604F-EAC7-47E0-B47D-2F640957EACF}" presName="background" presStyleLbl="node0" presStyleIdx="1" presStyleCnt="3"/>
      <dgm:spPr/>
    </dgm:pt>
    <dgm:pt modelId="{3C495BCB-D8EA-41F5-8B04-9CA7D0539FAB}" type="pres">
      <dgm:prSet presAssocID="{1E89604F-EAC7-47E0-B47D-2F640957EACF}" presName="text" presStyleLbl="fgAcc0" presStyleIdx="1" presStyleCnt="3">
        <dgm:presLayoutVars>
          <dgm:chPref val="3"/>
        </dgm:presLayoutVars>
      </dgm:prSet>
      <dgm:spPr/>
    </dgm:pt>
    <dgm:pt modelId="{420B2EFF-6708-487C-91DF-7A7DEE3785C7}" type="pres">
      <dgm:prSet presAssocID="{1E89604F-EAC7-47E0-B47D-2F640957EACF}" presName="hierChild2" presStyleCnt="0"/>
      <dgm:spPr/>
    </dgm:pt>
    <dgm:pt modelId="{CF055472-E1AF-41D9-960D-DA9E65CC22E4}" type="pres">
      <dgm:prSet presAssocID="{52C58B5B-75BA-40C5-BA1D-000602ED6A21}" presName="hierRoot1" presStyleCnt="0"/>
      <dgm:spPr/>
    </dgm:pt>
    <dgm:pt modelId="{4DCE9068-1DD6-42DB-95CE-321AEF42814B}" type="pres">
      <dgm:prSet presAssocID="{52C58B5B-75BA-40C5-BA1D-000602ED6A21}" presName="composite" presStyleCnt="0"/>
      <dgm:spPr/>
    </dgm:pt>
    <dgm:pt modelId="{75101C9A-337F-43A5-9052-CAEDF5CB0B1A}" type="pres">
      <dgm:prSet presAssocID="{52C58B5B-75BA-40C5-BA1D-000602ED6A21}" presName="background" presStyleLbl="node0" presStyleIdx="2" presStyleCnt="3"/>
      <dgm:spPr/>
    </dgm:pt>
    <dgm:pt modelId="{EE5D9D3E-B46D-4ED8-BD25-765CC380887E}" type="pres">
      <dgm:prSet presAssocID="{52C58B5B-75BA-40C5-BA1D-000602ED6A21}" presName="text" presStyleLbl="fgAcc0" presStyleIdx="2" presStyleCnt="3">
        <dgm:presLayoutVars>
          <dgm:chPref val="3"/>
        </dgm:presLayoutVars>
      </dgm:prSet>
      <dgm:spPr/>
    </dgm:pt>
    <dgm:pt modelId="{E6B1C38C-CC72-4DB2-A954-814F4FAC110E}" type="pres">
      <dgm:prSet presAssocID="{52C58B5B-75BA-40C5-BA1D-000602ED6A21}" presName="hierChild2" presStyleCnt="0"/>
      <dgm:spPr/>
    </dgm:pt>
  </dgm:ptLst>
  <dgm:cxnLst>
    <dgm:cxn modelId="{A24CD008-2138-461D-A07D-835A15A7443D}" type="presOf" srcId="{E2259726-CF6B-4459-A770-A400072D4F1E}" destId="{E41D6856-71DE-4AE6-A942-AEC782B6A97F}" srcOrd="0" destOrd="0" presId="urn:microsoft.com/office/officeart/2005/8/layout/hierarchy1"/>
    <dgm:cxn modelId="{2AC87E16-BA77-4658-B8DA-7075E1967BE7}" srcId="{E2259726-CF6B-4459-A770-A400072D4F1E}" destId="{1E89604F-EAC7-47E0-B47D-2F640957EACF}" srcOrd="1" destOrd="0" parTransId="{5DC4759A-AE14-445C-83CA-B9E3D8BE0983}" sibTransId="{6C29620D-29EC-4E5F-93B1-28B6C00ABEE0}"/>
    <dgm:cxn modelId="{4A48397E-5AAC-41CF-9E1A-94445530F049}" type="presOf" srcId="{52C58B5B-75BA-40C5-BA1D-000602ED6A21}" destId="{EE5D9D3E-B46D-4ED8-BD25-765CC380887E}" srcOrd="0" destOrd="0" presId="urn:microsoft.com/office/officeart/2005/8/layout/hierarchy1"/>
    <dgm:cxn modelId="{628C6ACB-575F-4477-8F9A-92F57480877D}" srcId="{E2259726-CF6B-4459-A770-A400072D4F1E}" destId="{52C58B5B-75BA-40C5-BA1D-000602ED6A21}" srcOrd="2" destOrd="0" parTransId="{EDC55C9E-EC5A-439B-8402-3F7C4E8D410E}" sibTransId="{E5A8C2BE-BC92-4D28-B907-AE13242991A3}"/>
    <dgm:cxn modelId="{60B16ACF-0670-4E77-8121-36BEBC724468}" srcId="{E2259726-CF6B-4459-A770-A400072D4F1E}" destId="{70B195FF-355B-41AC-AFCD-3F26FAF80BC3}" srcOrd="0" destOrd="0" parTransId="{B9C7ECE4-D0D6-422D-99E6-C41F4077FFD4}" sibTransId="{434A09E5-0F1D-4560-B697-BE806D63678E}"/>
    <dgm:cxn modelId="{A091FADC-B7CC-4C9A-9438-0F791DCEBB0B}" type="presOf" srcId="{70B195FF-355B-41AC-AFCD-3F26FAF80BC3}" destId="{DE366557-A4C7-4CB4-B658-01B0F79D67C6}" srcOrd="0" destOrd="0" presId="urn:microsoft.com/office/officeart/2005/8/layout/hierarchy1"/>
    <dgm:cxn modelId="{4D5476E4-BC80-425D-85D6-5A072BC7A6D2}" type="presOf" srcId="{1E89604F-EAC7-47E0-B47D-2F640957EACF}" destId="{3C495BCB-D8EA-41F5-8B04-9CA7D0539FAB}" srcOrd="0" destOrd="0" presId="urn:microsoft.com/office/officeart/2005/8/layout/hierarchy1"/>
    <dgm:cxn modelId="{4F5DDD2E-7BD1-49BB-B517-E188F8885DCE}" type="presParOf" srcId="{E41D6856-71DE-4AE6-A942-AEC782B6A97F}" destId="{E96DF474-FCD9-49C8-B034-F03701BAD18B}" srcOrd="0" destOrd="0" presId="urn:microsoft.com/office/officeart/2005/8/layout/hierarchy1"/>
    <dgm:cxn modelId="{7E27D62D-2C44-402D-B1EE-562ED66B8E1C}" type="presParOf" srcId="{E96DF474-FCD9-49C8-B034-F03701BAD18B}" destId="{6EFA1EA3-D8D8-4104-9123-2CD6BFA5965A}" srcOrd="0" destOrd="0" presId="urn:microsoft.com/office/officeart/2005/8/layout/hierarchy1"/>
    <dgm:cxn modelId="{1CB39037-BB76-43CC-B39D-04D8258418CF}" type="presParOf" srcId="{6EFA1EA3-D8D8-4104-9123-2CD6BFA5965A}" destId="{584CB3B5-EEA5-4E4B-82A1-DAF55A0A45D9}" srcOrd="0" destOrd="0" presId="urn:microsoft.com/office/officeart/2005/8/layout/hierarchy1"/>
    <dgm:cxn modelId="{476EACF4-4FC2-487A-B4F8-CACA2B6873D5}" type="presParOf" srcId="{6EFA1EA3-D8D8-4104-9123-2CD6BFA5965A}" destId="{DE366557-A4C7-4CB4-B658-01B0F79D67C6}" srcOrd="1" destOrd="0" presId="urn:microsoft.com/office/officeart/2005/8/layout/hierarchy1"/>
    <dgm:cxn modelId="{E54F2C36-C403-4418-9C09-84DCB8A2BAB9}" type="presParOf" srcId="{E96DF474-FCD9-49C8-B034-F03701BAD18B}" destId="{8A79C34E-B951-4D54-B6F7-23BADC9572F4}" srcOrd="1" destOrd="0" presId="urn:microsoft.com/office/officeart/2005/8/layout/hierarchy1"/>
    <dgm:cxn modelId="{E32D0C4A-8899-4ABC-ACE6-E0A421BC7BE4}" type="presParOf" srcId="{E41D6856-71DE-4AE6-A942-AEC782B6A97F}" destId="{31F4C749-B43C-4220-B039-3461C13E77D1}" srcOrd="1" destOrd="0" presId="urn:microsoft.com/office/officeart/2005/8/layout/hierarchy1"/>
    <dgm:cxn modelId="{C6A82311-7794-4F91-8D87-F2AF8BDC868E}" type="presParOf" srcId="{31F4C749-B43C-4220-B039-3461C13E77D1}" destId="{CAC60A99-45E0-4FB7-8611-F70165256FEE}" srcOrd="0" destOrd="0" presId="urn:microsoft.com/office/officeart/2005/8/layout/hierarchy1"/>
    <dgm:cxn modelId="{CF63FAD5-AF78-4EED-A4AA-DACF1689D869}" type="presParOf" srcId="{CAC60A99-45E0-4FB7-8611-F70165256FEE}" destId="{619C7D1F-CDCE-434C-A373-461FF9A2D767}" srcOrd="0" destOrd="0" presId="urn:microsoft.com/office/officeart/2005/8/layout/hierarchy1"/>
    <dgm:cxn modelId="{F86EBFB5-B81E-4AFE-8509-A4E3E0BF7093}" type="presParOf" srcId="{CAC60A99-45E0-4FB7-8611-F70165256FEE}" destId="{3C495BCB-D8EA-41F5-8B04-9CA7D0539FAB}" srcOrd="1" destOrd="0" presId="urn:microsoft.com/office/officeart/2005/8/layout/hierarchy1"/>
    <dgm:cxn modelId="{27452CFE-B84A-4BB2-805B-B2060118543D}" type="presParOf" srcId="{31F4C749-B43C-4220-B039-3461C13E77D1}" destId="{420B2EFF-6708-487C-91DF-7A7DEE3785C7}" srcOrd="1" destOrd="0" presId="urn:microsoft.com/office/officeart/2005/8/layout/hierarchy1"/>
    <dgm:cxn modelId="{E53132EF-C5CC-4F7C-B8BE-13DB7F3DEC6E}" type="presParOf" srcId="{E41D6856-71DE-4AE6-A942-AEC782B6A97F}" destId="{CF055472-E1AF-41D9-960D-DA9E65CC22E4}" srcOrd="2" destOrd="0" presId="urn:microsoft.com/office/officeart/2005/8/layout/hierarchy1"/>
    <dgm:cxn modelId="{6ED02DC4-1609-470A-9070-71B8DF3AB16D}" type="presParOf" srcId="{CF055472-E1AF-41D9-960D-DA9E65CC22E4}" destId="{4DCE9068-1DD6-42DB-95CE-321AEF42814B}" srcOrd="0" destOrd="0" presId="urn:microsoft.com/office/officeart/2005/8/layout/hierarchy1"/>
    <dgm:cxn modelId="{5663E00F-D368-4492-8EF1-010D0B243619}" type="presParOf" srcId="{4DCE9068-1DD6-42DB-95CE-321AEF42814B}" destId="{75101C9A-337F-43A5-9052-CAEDF5CB0B1A}" srcOrd="0" destOrd="0" presId="urn:microsoft.com/office/officeart/2005/8/layout/hierarchy1"/>
    <dgm:cxn modelId="{733169A6-8C0B-49D4-B865-2B3CF5EC74C5}" type="presParOf" srcId="{4DCE9068-1DD6-42DB-95CE-321AEF42814B}" destId="{EE5D9D3E-B46D-4ED8-BD25-765CC380887E}" srcOrd="1" destOrd="0" presId="urn:microsoft.com/office/officeart/2005/8/layout/hierarchy1"/>
    <dgm:cxn modelId="{4999EF1F-0255-414E-A561-0A06B5A73FE7}" type="presParOf" srcId="{CF055472-E1AF-41D9-960D-DA9E65CC22E4}" destId="{E6B1C38C-CC72-4DB2-A954-814F4FAC11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DB005-8F49-44E3-9AAA-CEDBF80DD7E3}">
      <dsp:nvSpPr>
        <dsp:cNvPr id="0" name=""/>
        <dsp:cNvSpPr/>
      </dsp:nvSpPr>
      <dsp:spPr>
        <a:xfrm>
          <a:off x="160287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5D67E-FC44-49DB-B25F-FBDF46DE50E8}">
      <dsp:nvSpPr>
        <dsp:cNvPr id="0" name=""/>
        <dsp:cNvSpPr/>
      </dsp:nvSpPr>
      <dsp:spPr>
        <a:xfrm>
          <a:off x="160287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KYC</a:t>
          </a:r>
          <a:endParaRPr lang="en-IN" sz="2500" kern="1200" dirty="0"/>
        </a:p>
      </dsp:txBody>
      <dsp:txXfrm>
        <a:off x="160287" y="1682196"/>
        <a:ext cx="2439756" cy="905149"/>
      </dsp:txXfrm>
    </dsp:sp>
    <dsp:sp modelId="{B59D588A-E5CA-4F6C-AB51-F66A08DB5914}">
      <dsp:nvSpPr>
        <dsp:cNvPr id="0" name=""/>
        <dsp:cNvSpPr/>
      </dsp:nvSpPr>
      <dsp:spPr>
        <a:xfrm>
          <a:off x="2844121" y="1204"/>
          <a:ext cx="2439756" cy="168099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4975-3C4A-4FFA-A479-BC88881CECB1}">
      <dsp:nvSpPr>
        <dsp:cNvPr id="0" name=""/>
        <dsp:cNvSpPr/>
      </dsp:nvSpPr>
      <dsp:spPr>
        <a:xfrm>
          <a:off x="2844121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Trade Finance</a:t>
          </a:r>
          <a:endParaRPr lang="en-IN" sz="2500" kern="1200" dirty="0"/>
        </a:p>
      </dsp:txBody>
      <dsp:txXfrm>
        <a:off x="2844121" y="1682196"/>
        <a:ext cx="2439756" cy="905149"/>
      </dsp:txXfrm>
    </dsp:sp>
    <dsp:sp modelId="{B6B405E1-27E9-4297-A4E2-781C75EBF1E2}">
      <dsp:nvSpPr>
        <dsp:cNvPr id="0" name=""/>
        <dsp:cNvSpPr/>
      </dsp:nvSpPr>
      <dsp:spPr>
        <a:xfrm>
          <a:off x="5527956" y="70881"/>
          <a:ext cx="2439756" cy="168099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E45E-595F-4036-8B03-E6B72DFCE4A8}">
      <dsp:nvSpPr>
        <dsp:cNvPr id="0" name=""/>
        <dsp:cNvSpPr/>
      </dsp:nvSpPr>
      <dsp:spPr>
        <a:xfrm>
          <a:off x="5527956" y="1682196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Credit and Loans</a:t>
          </a:r>
          <a:endParaRPr lang="en-IN" sz="2500" kern="1200" dirty="0"/>
        </a:p>
      </dsp:txBody>
      <dsp:txXfrm>
        <a:off x="5527956" y="1682196"/>
        <a:ext cx="2439756" cy="905149"/>
      </dsp:txXfrm>
    </dsp:sp>
    <dsp:sp modelId="{15A7D75B-D5DA-4D2E-B8A5-1D4BB36ACFF0}">
      <dsp:nvSpPr>
        <dsp:cNvPr id="0" name=""/>
        <dsp:cNvSpPr/>
      </dsp:nvSpPr>
      <dsp:spPr>
        <a:xfrm>
          <a:off x="275712" y="2786926"/>
          <a:ext cx="2439756" cy="1680991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63D0-A334-4538-B725-0387ABD4DA1C}">
      <dsp:nvSpPr>
        <dsp:cNvPr id="0" name=""/>
        <dsp:cNvSpPr/>
      </dsp:nvSpPr>
      <dsp:spPr>
        <a:xfrm>
          <a:off x="311211" y="4513517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Record Keeping</a:t>
          </a:r>
        </a:p>
      </dsp:txBody>
      <dsp:txXfrm>
        <a:off x="311211" y="4513517"/>
        <a:ext cx="2439756" cy="905149"/>
      </dsp:txXfrm>
    </dsp:sp>
    <dsp:sp modelId="{43D42DB6-6954-46B0-9014-00A668610030}">
      <dsp:nvSpPr>
        <dsp:cNvPr id="0" name=""/>
        <dsp:cNvSpPr/>
      </dsp:nvSpPr>
      <dsp:spPr>
        <a:xfrm>
          <a:off x="3057185" y="2801550"/>
          <a:ext cx="2439756" cy="168099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DF56B-ED54-4CC3-8305-08B9996190DE}">
      <dsp:nvSpPr>
        <dsp:cNvPr id="0" name=""/>
        <dsp:cNvSpPr/>
      </dsp:nvSpPr>
      <dsp:spPr>
        <a:xfrm>
          <a:off x="3119326" y="4451369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Faster Payments</a:t>
          </a:r>
          <a:endParaRPr lang="en-IN" sz="2500" kern="1200" dirty="0"/>
        </a:p>
      </dsp:txBody>
      <dsp:txXfrm>
        <a:off x="3119326" y="4451369"/>
        <a:ext cx="2439756" cy="905149"/>
      </dsp:txXfrm>
    </dsp:sp>
    <dsp:sp modelId="{610424A9-73A4-452D-91FE-6210BEC030B2}">
      <dsp:nvSpPr>
        <dsp:cNvPr id="0" name=""/>
        <dsp:cNvSpPr/>
      </dsp:nvSpPr>
      <dsp:spPr>
        <a:xfrm>
          <a:off x="5527956" y="2831321"/>
          <a:ext cx="2439756" cy="1680991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4F5C1-4B0A-4F47-BC84-7A4700A3FED5}">
      <dsp:nvSpPr>
        <dsp:cNvPr id="0" name=""/>
        <dsp:cNvSpPr/>
      </dsp:nvSpPr>
      <dsp:spPr>
        <a:xfrm>
          <a:off x="5688243" y="4513517"/>
          <a:ext cx="2439756" cy="90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Share Trading</a:t>
          </a:r>
        </a:p>
      </dsp:txBody>
      <dsp:txXfrm>
        <a:off x="5688243" y="4513517"/>
        <a:ext cx="2439756" cy="905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8A9CF-6EE4-4F3A-8995-8E9D33CC092E}">
      <dsp:nvSpPr>
        <dsp:cNvPr id="0" name=""/>
        <dsp:cNvSpPr/>
      </dsp:nvSpPr>
      <dsp:spPr>
        <a:xfrm>
          <a:off x="2301958" y="438485"/>
          <a:ext cx="339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6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62437" y="482354"/>
        <a:ext cx="18503" cy="3700"/>
      </dsp:txXfrm>
    </dsp:sp>
    <dsp:sp modelId="{CBBD2BF1-C95F-4255-B10A-A1BAD7B8A5D3}">
      <dsp:nvSpPr>
        <dsp:cNvPr id="0" name=""/>
        <dsp:cNvSpPr/>
      </dsp:nvSpPr>
      <dsp:spPr>
        <a:xfrm>
          <a:off x="694795" y="1516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Consensus among nodes</a:t>
          </a:r>
          <a:endParaRPr lang="en-IN" sz="1900" kern="1200" dirty="0"/>
        </a:p>
      </dsp:txBody>
      <dsp:txXfrm>
        <a:off x="694795" y="1516"/>
        <a:ext cx="1608963" cy="965377"/>
      </dsp:txXfrm>
    </dsp:sp>
    <dsp:sp modelId="{D36489B9-0A4D-46BB-9B43-1F9394BD8D21}">
      <dsp:nvSpPr>
        <dsp:cNvPr id="0" name=""/>
        <dsp:cNvSpPr/>
      </dsp:nvSpPr>
      <dsp:spPr>
        <a:xfrm>
          <a:off x="1499276" y="965094"/>
          <a:ext cx="1979024" cy="339461"/>
        </a:xfrm>
        <a:custGeom>
          <a:avLst/>
          <a:gdLst/>
          <a:ahLst/>
          <a:cxnLst/>
          <a:rect l="0" t="0" r="0" b="0"/>
          <a:pathLst>
            <a:path>
              <a:moveTo>
                <a:pt x="1979024" y="0"/>
              </a:moveTo>
              <a:lnTo>
                <a:pt x="1979024" y="186830"/>
              </a:lnTo>
              <a:lnTo>
                <a:pt x="0" y="186830"/>
              </a:lnTo>
              <a:lnTo>
                <a:pt x="0" y="339461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38455" y="1132974"/>
        <a:ext cx="100666" cy="3700"/>
      </dsp:txXfrm>
    </dsp:sp>
    <dsp:sp modelId="{73C83D4F-0E81-4991-A3F4-9E71789BA3A1}">
      <dsp:nvSpPr>
        <dsp:cNvPr id="0" name=""/>
        <dsp:cNvSpPr/>
      </dsp:nvSpPr>
      <dsp:spPr>
        <a:xfrm>
          <a:off x="2673819" y="1516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  <a:endParaRPr lang="en-IN" sz="1900" kern="1200" dirty="0"/>
        </a:p>
      </dsp:txBody>
      <dsp:txXfrm>
        <a:off x="2673819" y="1516"/>
        <a:ext cx="1608963" cy="965377"/>
      </dsp:txXfrm>
    </dsp:sp>
    <dsp:sp modelId="{CF93A2F1-7EAE-4AA9-B926-031F10ED3B65}">
      <dsp:nvSpPr>
        <dsp:cNvPr id="0" name=""/>
        <dsp:cNvSpPr/>
      </dsp:nvSpPr>
      <dsp:spPr>
        <a:xfrm>
          <a:off x="2301958" y="1773924"/>
          <a:ext cx="339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61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62437" y="1817794"/>
        <a:ext cx="18503" cy="3700"/>
      </dsp:txXfrm>
    </dsp:sp>
    <dsp:sp modelId="{E74C541C-F38D-4D8A-943B-99346AD0478F}">
      <dsp:nvSpPr>
        <dsp:cNvPr id="0" name=""/>
        <dsp:cNvSpPr/>
      </dsp:nvSpPr>
      <dsp:spPr>
        <a:xfrm>
          <a:off x="694795" y="1336955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Authenticity of data</a:t>
          </a:r>
        </a:p>
      </dsp:txBody>
      <dsp:txXfrm>
        <a:off x="694795" y="1336955"/>
        <a:ext cx="1608963" cy="965377"/>
      </dsp:txXfrm>
    </dsp:sp>
    <dsp:sp modelId="{AD6EC375-620E-47F0-A20F-515FCD2F6D10}">
      <dsp:nvSpPr>
        <dsp:cNvPr id="0" name=""/>
        <dsp:cNvSpPr/>
      </dsp:nvSpPr>
      <dsp:spPr>
        <a:xfrm>
          <a:off x="1499276" y="2300533"/>
          <a:ext cx="1979024" cy="339461"/>
        </a:xfrm>
        <a:custGeom>
          <a:avLst/>
          <a:gdLst/>
          <a:ahLst/>
          <a:cxnLst/>
          <a:rect l="0" t="0" r="0" b="0"/>
          <a:pathLst>
            <a:path>
              <a:moveTo>
                <a:pt x="1979024" y="0"/>
              </a:moveTo>
              <a:lnTo>
                <a:pt x="1979024" y="186830"/>
              </a:lnTo>
              <a:lnTo>
                <a:pt x="0" y="186830"/>
              </a:lnTo>
              <a:lnTo>
                <a:pt x="0" y="339461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38455" y="2468413"/>
        <a:ext cx="100666" cy="3700"/>
      </dsp:txXfrm>
    </dsp:sp>
    <dsp:sp modelId="{7E6AB9EF-8690-4355-AEAD-464A23AFCEE7}">
      <dsp:nvSpPr>
        <dsp:cNvPr id="0" name=""/>
        <dsp:cNvSpPr/>
      </dsp:nvSpPr>
      <dsp:spPr>
        <a:xfrm>
          <a:off x="2673819" y="1336955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Cheaper cross border transactions</a:t>
          </a:r>
        </a:p>
      </dsp:txBody>
      <dsp:txXfrm>
        <a:off x="2673819" y="1336955"/>
        <a:ext cx="1608963" cy="965377"/>
      </dsp:txXfrm>
    </dsp:sp>
    <dsp:sp modelId="{B1E51A4D-8749-4438-9269-C4EDE13B3B92}">
      <dsp:nvSpPr>
        <dsp:cNvPr id="0" name=""/>
        <dsp:cNvSpPr/>
      </dsp:nvSpPr>
      <dsp:spPr>
        <a:xfrm>
          <a:off x="2301958" y="3109363"/>
          <a:ext cx="3394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6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62437" y="3153233"/>
        <a:ext cx="18503" cy="3700"/>
      </dsp:txXfrm>
    </dsp:sp>
    <dsp:sp modelId="{FAD2AAFB-5A8C-41B8-AC37-C147466DDC16}">
      <dsp:nvSpPr>
        <dsp:cNvPr id="0" name=""/>
        <dsp:cNvSpPr/>
      </dsp:nvSpPr>
      <dsp:spPr>
        <a:xfrm>
          <a:off x="694795" y="2672394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Transparency</a:t>
          </a:r>
        </a:p>
      </dsp:txBody>
      <dsp:txXfrm>
        <a:off x="694795" y="2672394"/>
        <a:ext cx="1608963" cy="965377"/>
      </dsp:txXfrm>
    </dsp:sp>
    <dsp:sp modelId="{4ED343CA-B1DD-443F-9D01-B6EAEC0D6D50}">
      <dsp:nvSpPr>
        <dsp:cNvPr id="0" name=""/>
        <dsp:cNvSpPr/>
      </dsp:nvSpPr>
      <dsp:spPr>
        <a:xfrm>
          <a:off x="2673819" y="2672394"/>
          <a:ext cx="1608963" cy="96537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41" tIns="82757" rIns="78841" bIns="8275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Consistency</a:t>
          </a:r>
        </a:p>
      </dsp:txBody>
      <dsp:txXfrm>
        <a:off x="2673819" y="2672394"/>
        <a:ext cx="1608963" cy="965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624E6-BBC4-4441-9689-5214A4D536C6}">
      <dsp:nvSpPr>
        <dsp:cNvPr id="0" name=""/>
        <dsp:cNvSpPr/>
      </dsp:nvSpPr>
      <dsp:spPr>
        <a:xfrm>
          <a:off x="47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40C19-3E37-41C4-9843-FD3289E9145A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79DD-010A-4377-8CCE-6498C7B75858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Knowledge on BCT</a:t>
          </a:r>
          <a:endParaRPr lang="en-IN" sz="2100" kern="1200"/>
        </a:p>
      </dsp:txBody>
      <dsp:txXfrm>
        <a:off x="127800" y="2536272"/>
        <a:ext cx="1800000" cy="720000"/>
      </dsp:txXfrm>
    </dsp:sp>
    <dsp:sp modelId="{EC869077-5EBF-45D5-9FA7-BE42ABCFBDD1}">
      <dsp:nvSpPr>
        <dsp:cNvPr id="0" name=""/>
        <dsp:cNvSpPr/>
      </dsp:nvSpPr>
      <dsp:spPr>
        <a:xfrm>
          <a:off x="2593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260E2-B57F-4CA5-B9A7-36EB8B064D4A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FBCD-6408-40C3-ADAD-39948FE7C6C3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Working Professionals</a:t>
          </a:r>
          <a:endParaRPr lang="en-IN" sz="2100" kern="1200"/>
        </a:p>
      </dsp:txBody>
      <dsp:txXfrm>
        <a:off x="2242800" y="2536272"/>
        <a:ext cx="1800000" cy="720000"/>
      </dsp:txXfrm>
    </dsp:sp>
    <dsp:sp modelId="{F0C67379-F2B9-4EA8-B31E-5BBA3259B786}">
      <dsp:nvSpPr>
        <dsp:cNvPr id="0" name=""/>
        <dsp:cNvSpPr/>
      </dsp:nvSpPr>
      <dsp:spPr>
        <a:xfrm>
          <a:off x="470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5F27-AE2D-4044-841D-78CCF72565F4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6EE0-00A0-46CD-A14D-581325DDF7E0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Immutability</a:t>
          </a:r>
          <a:endParaRPr lang="en-IN" sz="2100" kern="1200"/>
        </a:p>
      </dsp:txBody>
      <dsp:txXfrm>
        <a:off x="4357800" y="2536272"/>
        <a:ext cx="1800000" cy="720000"/>
      </dsp:txXfrm>
    </dsp:sp>
    <dsp:sp modelId="{11CC8F27-68EB-406A-8792-9B099BB3A2FD}">
      <dsp:nvSpPr>
        <dsp:cNvPr id="0" name=""/>
        <dsp:cNvSpPr/>
      </dsp:nvSpPr>
      <dsp:spPr>
        <a:xfrm>
          <a:off x="6823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EEAF7-D175-4A8E-9B66-669574152AC4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7E4B-230A-412B-B505-8122A42AAB4B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Issues related to key</a:t>
          </a:r>
          <a:endParaRPr lang="en-IN" sz="2100" kern="1200"/>
        </a:p>
      </dsp:txBody>
      <dsp:txXfrm>
        <a:off x="6472800" y="2536272"/>
        <a:ext cx="1800000" cy="720000"/>
      </dsp:txXfrm>
    </dsp:sp>
    <dsp:sp modelId="{9D9C47F2-8BE3-4331-A133-47B6DA2D506F}">
      <dsp:nvSpPr>
        <dsp:cNvPr id="0" name=""/>
        <dsp:cNvSpPr/>
      </dsp:nvSpPr>
      <dsp:spPr>
        <a:xfrm>
          <a:off x="893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2963E-5248-4CC8-96CC-ECD109203E61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CF66D-3283-445C-AA71-6256917A5E46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Consensus in transaction</a:t>
          </a:r>
          <a:endParaRPr lang="en-IN" sz="2100" kern="1200"/>
        </a:p>
      </dsp:txBody>
      <dsp:txXfrm>
        <a:off x="8587800" y="253627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CB3B5-EEA5-4E4B-82A1-DAF55A0A45D9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66557-A4C7-4CB4-B658-01B0F79D67C6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have a clear understanding that BCT has several advantages and it will revamp the traditional banking system</a:t>
          </a:r>
        </a:p>
      </dsp:txBody>
      <dsp:txXfrm>
        <a:off x="369163" y="865197"/>
        <a:ext cx="2740203" cy="1701388"/>
      </dsp:txXfrm>
    </dsp:sp>
    <dsp:sp modelId="{619C7D1F-CDCE-434C-A373-461FF9A2D767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5BCB-D8EA-41F5-8B04-9CA7D0539FA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But, end to end implementation of blockchain technology in banking sector is not possible due to its limitations</a:t>
          </a:r>
        </a:p>
      </dsp:txBody>
      <dsp:txXfrm>
        <a:off x="3847692" y="865197"/>
        <a:ext cx="2740203" cy="1701388"/>
      </dsp:txXfrm>
    </dsp:sp>
    <dsp:sp modelId="{75101C9A-337F-43A5-9052-CAEDF5CB0B1A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D9D3E-B46D-4ED8-BD25-765CC380887E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Thus, implementation of BCT along with centralized banking will automate the organizational processes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4A62-49AD-4DA0-A602-CBEF5B283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37973-10DB-404F-A0C8-385363C6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0FCF-C549-4597-AEC6-1C9B135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F429-11A5-4009-9F7A-6F948686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CAFE-E938-4864-B2F7-11C7AAAD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3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2826-E817-4E41-8216-53D365E0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C0B0-1127-426C-A251-5CBC56BE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0673-6293-4D16-9AE6-4E19FB97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C592-F891-429D-8114-EFCF6419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A4A6-E58B-49DC-B2A3-F713302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576A-E4E4-4B7C-A037-BF254CA0A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1619-A855-4062-8DC2-A8FAE238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E831-FF46-4C53-9566-479D4B69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7ED-5986-4619-B431-B59A097B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88BD-5843-4405-82F2-BA3374D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4E4E-643B-44B8-9418-8F32F1BD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6AEF-2840-4D25-B16E-11BF62D8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69DC-D54E-4BAD-8B38-DDE08D68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CA6-22A3-49AE-ADE0-C5D86D9B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18DF-FC0E-4FB9-9758-6DBD5B12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9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3FC0-4506-4112-8ADA-B8CD3DE1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11C2-97DA-44F8-A695-32C74417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EB55-6212-4A54-8657-03E61AD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CF3A-8DA6-41C3-ADAD-2524FC83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DE2F-EA15-4D5B-B29D-12027165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03EC-8DE0-4E48-BCF4-570AC8C8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7D9E-05B0-42E1-8422-434771B68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91BE-6D2D-4BEF-B94C-FCF17FCA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DEBE-DC79-4077-9A2C-8EA6BCBF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6AA5-05F1-4BBC-9D8D-3C46A2A9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D7DB-5917-42B5-884C-9C1AD01A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1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1BAD-079E-4C6F-8E9C-629A3FB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428A9-CD62-4350-975A-018208DC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90AE-FF2C-4E58-9554-647BEF028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7AAB0-6ABB-4DB4-8391-20D8C9B7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F6370-02E5-4C45-9759-E1D72E587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4DD3C-E616-4C74-9F06-2570DCC1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107D-D363-46AE-BB45-93FE25F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6001E-B5E5-4E11-AB90-279ED08D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4FF7-B100-4E47-A8D5-D699BD02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3F659-3E1E-4B8D-8EA4-2938217E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C064C-5958-42E9-A43D-5572FA5B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9A58-A1F1-4875-BDC4-D5C45ACE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DC4C-8140-4B59-A764-58BB143F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20A80-340D-4A3D-8ACF-4F7781E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360E6-DA2E-4567-BF04-E46CA385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F0F0-7FD2-4877-B045-610DD92D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CFEE-69F4-4078-B55C-2E6B4A37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8BFE6-355D-493D-A381-FB40F64B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1955-4D05-42CA-A9E0-EB5EFB50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3C2C-17B6-4D9C-BB85-07D48A0A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7B3D-24D3-4AFC-9154-A1B3A5E6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4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BB6-9B1C-459A-BAEF-86EF981E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A5441-6219-414C-95D7-89006FE9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C5E80-CD81-4CEC-A2B1-7A2D29123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84752-35E1-4F20-8A89-648F6DD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0570-4089-43A8-8DBF-BC3DCFBC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5C3E-57ED-431A-97E7-71810F97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5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76CA1-461D-40B5-83C0-8E9D72F7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AC31-B4BA-4301-BAD1-CECA7F1F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865-985C-436E-8D08-4A6D9F31B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DD39-DF25-43A7-ACA1-B5FCEB49AD9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7A77-7AF0-4BCE-B468-4776553E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FA1B-8E11-43D9-A6FE-C4971C067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FB63-21FC-40D3-8F6C-14760169B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7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oard-technology-computer-13111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simple.wikipedia.org/wiki/Blockcha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96F1-F6D9-4EBB-9A8B-5DAF2485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Blockchain Technology in Indian Banking System – Challenges and Scope</a:t>
            </a:r>
            <a:endParaRPr lang="en-IN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66C2-AB61-4F79-8985-5D327CF2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Autofit/>
          </a:bodyPr>
          <a:lstStyle/>
          <a:p>
            <a:r>
              <a:rPr lang="en-US" sz="2000" b="1" dirty="0"/>
              <a:t>Presented By,</a:t>
            </a:r>
          </a:p>
          <a:p>
            <a:r>
              <a:rPr lang="en-US" sz="2000" b="1" dirty="0"/>
              <a:t>Shalini Kumari</a:t>
            </a:r>
          </a:p>
          <a:p>
            <a:r>
              <a:rPr lang="en-US" sz="2000" b="1" dirty="0"/>
              <a:t>Roll Number - 198937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3799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86FA-721A-4829-A62D-7431882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ICICI</a:t>
            </a:r>
            <a: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executed cross-border transaction using BCT in 2017</a:t>
            </a:r>
            <a:b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partnership with</a:t>
            </a:r>
            <a:b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Emirates NBD and Infosys Finacle</a:t>
            </a:r>
            <a:br>
              <a:rPr lang="en-US" sz="2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100" b="1" i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38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8E6E62-3CC8-4EA3-BBF1-3CFE7AEF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32" y="997527"/>
            <a:ext cx="3611880" cy="3081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Yes Bank in collaboration with Bajaj Electricals used BCT for Vendor Financing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317F1FD-C0C5-4539-8A0B-3083DA30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7984" y="675108"/>
            <a:ext cx="5493080" cy="5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DB87-C291-4CDF-98CA-B5D9F533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Bank of India has used BCT for KYC process and Smart Contracts</a:t>
            </a: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4FA0-010E-4BFE-B8E7-23BF106E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Conclusion</a:t>
            </a:r>
            <a:endParaRPr lang="en-IN" sz="4000" b="1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E403E7-1122-4C91-B366-91E7DC394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24689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6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7B32E-4728-4E22-98BA-8C491CAA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Objectives of this study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5741-A220-402E-A89B-340C84DD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To understand the limitations of current banking system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How blockchain fits in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the characteristics of BCT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using BCT in Banking sector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 of BCT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of Blockchain in Indian Banking System</a:t>
            </a:r>
          </a:p>
          <a:p>
            <a:endParaRPr lang="en-IN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8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D5A6-30C5-4018-BB0A-29C60E80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Motivation for the Study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C674-07D8-42CA-AA5F-7BD3199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2130" cy="4351338"/>
          </a:xfrm>
        </p:spPr>
        <p:txBody>
          <a:bodyPr/>
          <a:lstStyle/>
          <a:p>
            <a:r>
              <a:rPr lang="en-US" dirty="0"/>
              <a:t>Evolution in banking system has introduced technology as the core element of banking.</a:t>
            </a:r>
          </a:p>
          <a:p>
            <a:r>
              <a:rPr lang="en-US" dirty="0"/>
              <a:t>The main driver of this disruption is technology which has enabled transformation, convergence and the grown consumers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9DEE56-8D3F-43AB-B293-06D2CF9E2F9A}"/>
              </a:ext>
            </a:extLst>
          </p:cNvPr>
          <p:cNvSpPr/>
          <p:nvPr/>
        </p:nvSpPr>
        <p:spPr>
          <a:xfrm>
            <a:off x="4181383" y="4074851"/>
            <a:ext cx="2104008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E180590-9DC9-4A72-B216-1CFDF2A589AC}"/>
              </a:ext>
            </a:extLst>
          </p:cNvPr>
          <p:cNvSpPr/>
          <p:nvPr/>
        </p:nvSpPr>
        <p:spPr>
          <a:xfrm>
            <a:off x="5228948" y="4989251"/>
            <a:ext cx="1988598" cy="630314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6B90868E-6EB2-4066-A0AF-9CA56311B176}"/>
              </a:ext>
            </a:extLst>
          </p:cNvPr>
          <p:cNvSpPr/>
          <p:nvPr/>
        </p:nvSpPr>
        <p:spPr>
          <a:xfrm>
            <a:off x="5104661" y="3577701"/>
            <a:ext cx="2112886" cy="497150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1E4B860-913D-4E56-B243-FEE9D3398E65}"/>
              </a:ext>
            </a:extLst>
          </p:cNvPr>
          <p:cNvSpPr/>
          <p:nvPr/>
        </p:nvSpPr>
        <p:spPr>
          <a:xfrm rot="5400000">
            <a:off x="3404584" y="3972760"/>
            <a:ext cx="683585" cy="2716568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16E9C0-CCE4-402D-9A33-3EAEBC092096}"/>
              </a:ext>
            </a:extLst>
          </p:cNvPr>
          <p:cNvSpPr/>
          <p:nvPr/>
        </p:nvSpPr>
        <p:spPr>
          <a:xfrm>
            <a:off x="6516210" y="4074851"/>
            <a:ext cx="1890943" cy="41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Transformation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95D22A-DE61-46AB-83C8-69577CC1E2B8}"/>
              </a:ext>
            </a:extLst>
          </p:cNvPr>
          <p:cNvSpPr/>
          <p:nvPr/>
        </p:nvSpPr>
        <p:spPr>
          <a:xfrm>
            <a:off x="6516210" y="4571999"/>
            <a:ext cx="1890943" cy="417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Convergence</a:t>
            </a:r>
            <a:endParaRPr lang="en-IN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056F09-E2ED-45A9-80B3-88EF880BB9DE}"/>
              </a:ext>
            </a:extLst>
          </p:cNvPr>
          <p:cNvSpPr/>
          <p:nvPr/>
        </p:nvSpPr>
        <p:spPr>
          <a:xfrm>
            <a:off x="1784412" y="4571999"/>
            <a:ext cx="1793289" cy="4172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  <a:endParaRPr lang="en-IN" b="1" dirty="0"/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316094E7-8167-4583-82BC-DF728488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2905" y="681037"/>
            <a:ext cx="2722486" cy="52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3C1-8E9C-4513-B871-F7EF2568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Blockchain?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A206-693D-4A3A-8A91-2E535A484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with current banking system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1D83-59C7-40D0-A33A-89C500950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Solutions by Blockchain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847B9-CF21-4053-9333-D9A7C4073C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Decentralized System</a:t>
            </a:r>
          </a:p>
          <a:p>
            <a:r>
              <a:rPr lang="en-US" b="1" dirty="0"/>
              <a:t>Public Ledgers</a:t>
            </a:r>
          </a:p>
          <a:p>
            <a:r>
              <a:rPr lang="en-US" b="1" dirty="0"/>
              <a:t>Verification</a:t>
            </a:r>
          </a:p>
          <a:p>
            <a:r>
              <a:rPr lang="en-US" b="1" dirty="0"/>
              <a:t>Low or no transaction fee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663CF-64A5-4810-BE17-02E349C06F18}"/>
              </a:ext>
            </a:extLst>
          </p:cNvPr>
          <p:cNvSpPr txBox="1"/>
          <p:nvPr/>
        </p:nvSpPr>
        <p:spPr>
          <a:xfrm>
            <a:off x="561513" y="2649737"/>
            <a:ext cx="5534487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Transaction fee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Net frauds and hacking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Financial crisis and crashes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Time consuming</a:t>
            </a:r>
            <a:endParaRPr lang="en-IN" sz="2800" b="1" dirty="0"/>
          </a:p>
        </p:txBody>
      </p:sp>
      <p:pic>
        <p:nvPicPr>
          <p:cNvPr id="20" name="Picture 19" descr="3D box skeletons">
            <a:extLst>
              <a:ext uri="{FF2B5EF4-FFF2-40B4-BE49-F238E27FC236}">
                <a16:creationId xmlns:a16="http://schemas.microsoft.com/office/drawing/2014/main" id="{7258DF92-8262-466C-B19D-564A83AE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5151F-69EB-44C9-AD96-B56F0AF9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rgbClr val="000000"/>
                </a:solidFill>
              </a:rPr>
              <a:t>Characteristics of Blockchain</a:t>
            </a:r>
          </a:p>
        </p:txBody>
      </p:sp>
      <p:sp>
        <p:nvSpPr>
          <p:cNvPr id="3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chart, pie chart&#10;&#10;Description automatically generated">
            <a:extLst>
              <a:ext uri="{FF2B5EF4-FFF2-40B4-BE49-F238E27FC236}">
                <a16:creationId xmlns:a16="http://schemas.microsoft.com/office/drawing/2014/main" id="{DCE34E19-0A92-475B-87E2-B1703678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99" r="3010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37FE-09AC-4C9E-A894-318DB53D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Immutability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Decentralized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Enhanced Security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Distributed Ledger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Consensus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Faster settlement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Smart Contracts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950A4-7D5F-4525-9719-09C36E392A5B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simple.wikipedia.org/wiki/Blockch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1D9D-6826-4B79-B426-84961683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Blockchain for Banking Sector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2797363-4909-4344-B0FB-36073C4BB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446391"/>
              </p:ext>
            </p:extLst>
          </p:nvPr>
        </p:nvGraphicFramePr>
        <p:xfrm>
          <a:off x="1588117" y="13930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91F97451-ED35-423A-889A-08EF213D8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1" r="17990" b="-2"/>
          <a:stretch/>
        </p:blipFill>
        <p:spPr>
          <a:xfrm>
            <a:off x="-1" y="3725"/>
            <a:ext cx="5504917" cy="6850548"/>
          </a:xfrm>
          <a:prstGeom prst="rect">
            <a:avLst/>
          </a:prstGeom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E7F70-8BB1-424E-A232-CCCACC28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Advantages of BCT in Banking Sector</a:t>
            </a:r>
            <a:endParaRPr lang="en-IN">
              <a:solidFill>
                <a:srgbClr val="00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95DFAD-9FC4-43BD-8D5C-2591EC86D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548915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71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14DA-BB3B-4F28-BA77-96815956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of BCT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CE0FC0-2227-40A9-A548-4A8876719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51989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35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C9355-0526-4F43-8BD4-30970F3B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Developments of Blockchain Technology in India</a:t>
            </a:r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001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Blockchain Technology in Indian Banking System – Challenges and Scope</vt:lpstr>
      <vt:lpstr>Objectives of this study</vt:lpstr>
      <vt:lpstr>Motivation for the Study</vt:lpstr>
      <vt:lpstr>Why Blockchain?</vt:lpstr>
      <vt:lpstr>Characteristics of Blockchain</vt:lpstr>
      <vt:lpstr>Use Cases of Blockchain for Banking Sector</vt:lpstr>
      <vt:lpstr>Advantages of BCT in Banking Sector</vt:lpstr>
      <vt:lpstr>Limitations of BCT</vt:lpstr>
      <vt:lpstr>Developments of Blockchain Technology in India</vt:lpstr>
      <vt:lpstr>ICICI executed cross-border transaction using BCT in 2017  in partnership with  Emirates NBD and Infosys Finacle </vt:lpstr>
      <vt:lpstr>Yes Bank in collaboration with Bajaj Electricals used BCT for Vendor Financing</vt:lpstr>
      <vt:lpstr>State Bank of India has used BCT for KYC process and Smart Contracts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in Indian Banking System – Challenges and Scope</dc:title>
  <dc:creator>Shalini Kumari</dc:creator>
  <cp:lastModifiedBy>Shalini Kumari</cp:lastModifiedBy>
  <cp:revision>2</cp:revision>
  <dcterms:created xsi:type="dcterms:W3CDTF">2020-10-10T07:39:32Z</dcterms:created>
  <dcterms:modified xsi:type="dcterms:W3CDTF">2020-10-10T09:33:43Z</dcterms:modified>
</cp:coreProperties>
</file>