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2" r:id="rId5"/>
    <p:sldId id="260" r:id="rId6"/>
    <p:sldId id="261" r:id="rId7"/>
    <p:sldId id="264" r:id="rId8"/>
    <p:sldId id="263"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03F44C-0EB0-432D-B1B6-6E85459832C4}" v="23" dt="2021-11-24T09:29:52.8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lupuri shalini" userId="3db71da36a017ad4" providerId="LiveId" clId="{6803F44C-0EB0-432D-B1B6-6E85459832C4}"/>
    <pc:docChg chg="custSel addSld delSld modSld sldOrd">
      <pc:chgData name="chilupuri shalini" userId="3db71da36a017ad4" providerId="LiveId" clId="{6803F44C-0EB0-432D-B1B6-6E85459832C4}" dt="2021-11-24T10:15:09.910" v="610" actId="20577"/>
      <pc:docMkLst>
        <pc:docMk/>
      </pc:docMkLst>
      <pc:sldChg chg="addSp modSp mod">
        <pc:chgData name="chilupuri shalini" userId="3db71da36a017ad4" providerId="LiveId" clId="{6803F44C-0EB0-432D-B1B6-6E85459832C4}" dt="2021-11-24T09:30:05.196" v="563" actId="1076"/>
        <pc:sldMkLst>
          <pc:docMk/>
          <pc:sldMk cId="1384353863" sldId="256"/>
        </pc:sldMkLst>
        <pc:spChg chg="mod">
          <ac:chgData name="chilupuri shalini" userId="3db71da36a017ad4" providerId="LiveId" clId="{6803F44C-0EB0-432D-B1B6-6E85459832C4}" dt="2021-11-24T07:55:22.784" v="498" actId="20577"/>
          <ac:spMkLst>
            <pc:docMk/>
            <pc:sldMk cId="1384353863" sldId="256"/>
            <ac:spMk id="11" creationId="{3DD6B4E4-16C2-4B8D-AD38-3E953D610A6A}"/>
          </ac:spMkLst>
        </pc:spChg>
        <pc:picChg chg="add mod">
          <ac:chgData name="chilupuri shalini" userId="3db71da36a017ad4" providerId="LiveId" clId="{6803F44C-0EB0-432D-B1B6-6E85459832C4}" dt="2021-11-24T09:30:05.196" v="563" actId="1076"/>
          <ac:picMkLst>
            <pc:docMk/>
            <pc:sldMk cId="1384353863" sldId="256"/>
            <ac:picMk id="7" creationId="{6B9E9E69-6DCA-47F2-9936-5F2224452746}"/>
          </ac:picMkLst>
        </pc:picChg>
      </pc:sldChg>
      <pc:sldChg chg="addSp delSp modSp mod">
        <pc:chgData name="chilupuri shalini" userId="3db71da36a017ad4" providerId="LiveId" clId="{6803F44C-0EB0-432D-B1B6-6E85459832C4}" dt="2021-11-24T07:45:33.229" v="459" actId="20577"/>
        <pc:sldMkLst>
          <pc:docMk/>
          <pc:sldMk cId="3601947777" sldId="257"/>
        </pc:sldMkLst>
        <pc:spChg chg="del mod">
          <ac:chgData name="chilupuri shalini" userId="3db71da36a017ad4" providerId="LiveId" clId="{6803F44C-0EB0-432D-B1B6-6E85459832C4}" dt="2021-11-24T07:43:41.989" v="409" actId="478"/>
          <ac:spMkLst>
            <pc:docMk/>
            <pc:sldMk cId="3601947777" sldId="257"/>
            <ac:spMk id="5" creationId="{2B52E92A-59A3-447A-9451-C2F8B68AFC27}"/>
          </ac:spMkLst>
        </pc:spChg>
        <pc:spChg chg="add del">
          <ac:chgData name="chilupuri shalini" userId="3db71da36a017ad4" providerId="LiveId" clId="{6803F44C-0EB0-432D-B1B6-6E85459832C4}" dt="2021-11-24T07:43:03.805" v="403" actId="478"/>
          <ac:spMkLst>
            <pc:docMk/>
            <pc:sldMk cId="3601947777" sldId="257"/>
            <ac:spMk id="6" creationId="{23A4D82F-4A1E-4F07-B564-11BA429C924C}"/>
          </ac:spMkLst>
        </pc:spChg>
        <pc:spChg chg="add del mod">
          <ac:chgData name="chilupuri shalini" userId="3db71da36a017ad4" providerId="LiveId" clId="{6803F44C-0EB0-432D-B1B6-6E85459832C4}" dt="2021-11-24T07:43:07.114" v="404" actId="478"/>
          <ac:spMkLst>
            <pc:docMk/>
            <pc:sldMk cId="3601947777" sldId="257"/>
            <ac:spMk id="7" creationId="{CD91DC91-E81C-4CF6-82D2-377948358482}"/>
          </ac:spMkLst>
        </pc:spChg>
        <pc:spChg chg="add del mod">
          <ac:chgData name="chilupuri shalini" userId="3db71da36a017ad4" providerId="LiveId" clId="{6803F44C-0EB0-432D-B1B6-6E85459832C4}" dt="2021-11-24T07:43:13.253" v="406" actId="478"/>
          <ac:spMkLst>
            <pc:docMk/>
            <pc:sldMk cId="3601947777" sldId="257"/>
            <ac:spMk id="8" creationId="{9DC15225-A2E8-46D1-8639-2A35C44F9C14}"/>
          </ac:spMkLst>
        </pc:spChg>
        <pc:spChg chg="add del mod">
          <ac:chgData name="chilupuri shalini" userId="3db71da36a017ad4" providerId="LiveId" clId="{6803F44C-0EB0-432D-B1B6-6E85459832C4}" dt="2021-11-24T07:43:10.611" v="405" actId="478"/>
          <ac:spMkLst>
            <pc:docMk/>
            <pc:sldMk cId="3601947777" sldId="257"/>
            <ac:spMk id="9" creationId="{CA44AD91-24B8-4342-BE78-09823420E328}"/>
          </ac:spMkLst>
        </pc:spChg>
        <pc:spChg chg="add mod">
          <ac:chgData name="chilupuri shalini" userId="3db71da36a017ad4" providerId="LiveId" clId="{6803F44C-0EB0-432D-B1B6-6E85459832C4}" dt="2021-11-24T07:45:33.229" v="459" actId="20577"/>
          <ac:spMkLst>
            <pc:docMk/>
            <pc:sldMk cId="3601947777" sldId="257"/>
            <ac:spMk id="10" creationId="{7ADF9C07-D3A6-4C6B-86B3-24799F867A51}"/>
          </ac:spMkLst>
        </pc:spChg>
      </pc:sldChg>
      <pc:sldChg chg="modSp mod">
        <pc:chgData name="chilupuri shalini" userId="3db71da36a017ad4" providerId="LiveId" clId="{6803F44C-0EB0-432D-B1B6-6E85459832C4}" dt="2021-11-24T06:37:55.960" v="0" actId="207"/>
        <pc:sldMkLst>
          <pc:docMk/>
          <pc:sldMk cId="637579243" sldId="258"/>
        </pc:sldMkLst>
        <pc:spChg chg="mod">
          <ac:chgData name="chilupuri shalini" userId="3db71da36a017ad4" providerId="LiveId" clId="{6803F44C-0EB0-432D-B1B6-6E85459832C4}" dt="2021-11-24T06:37:55.960" v="0" actId="207"/>
          <ac:spMkLst>
            <pc:docMk/>
            <pc:sldMk cId="637579243" sldId="258"/>
            <ac:spMk id="8" creationId="{2C29114C-BFCF-4D3A-B293-E8D07FD8C386}"/>
          </ac:spMkLst>
        </pc:spChg>
      </pc:sldChg>
      <pc:sldChg chg="del">
        <pc:chgData name="chilupuri shalini" userId="3db71da36a017ad4" providerId="LiveId" clId="{6803F44C-0EB0-432D-B1B6-6E85459832C4}" dt="2021-11-24T07:34:14.247" v="279" actId="47"/>
        <pc:sldMkLst>
          <pc:docMk/>
          <pc:sldMk cId="3287360246" sldId="259"/>
        </pc:sldMkLst>
      </pc:sldChg>
      <pc:sldChg chg="addSp delSp modSp new mod">
        <pc:chgData name="chilupuri shalini" userId="3db71da36a017ad4" providerId="LiveId" clId="{6803F44C-0EB0-432D-B1B6-6E85459832C4}" dt="2021-11-24T06:59:26.022" v="39" actId="20577"/>
        <pc:sldMkLst>
          <pc:docMk/>
          <pc:sldMk cId="1536416923" sldId="260"/>
        </pc:sldMkLst>
        <pc:spChg chg="del">
          <ac:chgData name="chilupuri shalini" userId="3db71da36a017ad4" providerId="LiveId" clId="{6803F44C-0EB0-432D-B1B6-6E85459832C4}" dt="2021-11-24T06:57:34.116" v="5" actId="478"/>
          <ac:spMkLst>
            <pc:docMk/>
            <pc:sldMk cId="1536416923" sldId="260"/>
            <ac:spMk id="2" creationId="{19C77D1B-B28B-4A91-B0DB-0944A93C2558}"/>
          </ac:spMkLst>
        </pc:spChg>
        <pc:spChg chg="del mod">
          <ac:chgData name="chilupuri shalini" userId="3db71da36a017ad4" providerId="LiveId" clId="{6803F44C-0EB0-432D-B1B6-6E85459832C4}" dt="2021-11-24T06:57:28.273" v="4" actId="478"/>
          <ac:spMkLst>
            <pc:docMk/>
            <pc:sldMk cId="1536416923" sldId="260"/>
            <ac:spMk id="3" creationId="{43110704-C42E-43B7-9C25-55F76BF8FB00}"/>
          </ac:spMkLst>
        </pc:spChg>
        <pc:spChg chg="add del">
          <ac:chgData name="chilupuri shalini" userId="3db71da36a017ad4" providerId="LiveId" clId="{6803F44C-0EB0-432D-B1B6-6E85459832C4}" dt="2021-11-24T06:58:27.448" v="13" actId="478"/>
          <ac:spMkLst>
            <pc:docMk/>
            <pc:sldMk cId="1536416923" sldId="260"/>
            <ac:spMk id="5" creationId="{2C3FE8DC-66B7-4DCA-A616-E7FBB54F76EE}"/>
          </ac:spMkLst>
        </pc:spChg>
        <pc:spChg chg="add mod">
          <ac:chgData name="chilupuri shalini" userId="3db71da36a017ad4" providerId="LiveId" clId="{6803F44C-0EB0-432D-B1B6-6E85459832C4}" dt="2021-11-24T06:59:26.022" v="39" actId="20577"/>
          <ac:spMkLst>
            <pc:docMk/>
            <pc:sldMk cId="1536416923" sldId="260"/>
            <ac:spMk id="6" creationId="{1C2246AE-AC72-49C0-85BB-6EADA7081867}"/>
          </ac:spMkLst>
        </pc:spChg>
        <pc:picChg chg="add mod">
          <ac:chgData name="chilupuri shalini" userId="3db71da36a017ad4" providerId="LiveId" clId="{6803F44C-0EB0-432D-B1B6-6E85459832C4}" dt="2021-11-24T06:58:16.630" v="11" actId="14100"/>
          <ac:picMkLst>
            <pc:docMk/>
            <pc:sldMk cId="1536416923" sldId="260"/>
            <ac:picMk id="4" creationId="{40A4F3FC-EF15-4560-BD08-491D6E166EF3}"/>
          </ac:picMkLst>
        </pc:picChg>
      </pc:sldChg>
      <pc:sldChg chg="addSp delSp modSp new mod">
        <pc:chgData name="chilupuri shalini" userId="3db71da36a017ad4" providerId="LiveId" clId="{6803F44C-0EB0-432D-B1B6-6E85459832C4}" dt="2021-11-24T07:02:11.407" v="66" actId="16037"/>
        <pc:sldMkLst>
          <pc:docMk/>
          <pc:sldMk cId="3703644012" sldId="261"/>
        </pc:sldMkLst>
        <pc:spChg chg="mod">
          <ac:chgData name="chilupuri shalini" userId="3db71da36a017ad4" providerId="LiveId" clId="{6803F44C-0EB0-432D-B1B6-6E85459832C4}" dt="2021-11-24T07:02:11.407" v="66" actId="16037"/>
          <ac:spMkLst>
            <pc:docMk/>
            <pc:sldMk cId="3703644012" sldId="261"/>
            <ac:spMk id="2" creationId="{491070ED-3ABA-42CD-A9FE-6FDFFE9CDB13}"/>
          </ac:spMkLst>
        </pc:spChg>
        <pc:spChg chg="del">
          <ac:chgData name="chilupuri shalini" userId="3db71da36a017ad4" providerId="LiveId" clId="{6803F44C-0EB0-432D-B1B6-6E85459832C4}" dt="2021-11-24T07:00:05.868" v="56" actId="478"/>
          <ac:spMkLst>
            <pc:docMk/>
            <pc:sldMk cId="3703644012" sldId="261"/>
            <ac:spMk id="3" creationId="{46039DBF-8556-4E31-B408-CFE439B360C8}"/>
          </ac:spMkLst>
        </pc:spChg>
        <pc:picChg chg="add mod">
          <ac:chgData name="chilupuri shalini" userId="3db71da36a017ad4" providerId="LiveId" clId="{6803F44C-0EB0-432D-B1B6-6E85459832C4}" dt="2021-11-24T07:01:02.823" v="62" actId="1076"/>
          <ac:picMkLst>
            <pc:docMk/>
            <pc:sldMk cId="3703644012" sldId="261"/>
            <ac:picMk id="4" creationId="{368B5660-9799-40D5-87B2-D51D6C1DDF26}"/>
          </ac:picMkLst>
        </pc:picChg>
      </pc:sldChg>
      <pc:sldChg chg="addSp delSp modSp new mod ord">
        <pc:chgData name="chilupuri shalini" userId="3db71da36a017ad4" providerId="LiveId" clId="{6803F44C-0EB0-432D-B1B6-6E85459832C4}" dt="2021-11-24T10:15:09.910" v="610" actId="20577"/>
        <pc:sldMkLst>
          <pc:docMk/>
          <pc:sldMk cId="1743213315" sldId="262"/>
        </pc:sldMkLst>
        <pc:spChg chg="mod">
          <ac:chgData name="chilupuri shalini" userId="3db71da36a017ad4" providerId="LiveId" clId="{6803F44C-0EB0-432D-B1B6-6E85459832C4}" dt="2021-11-24T07:09:01.773" v="120" actId="14100"/>
          <ac:spMkLst>
            <pc:docMk/>
            <pc:sldMk cId="1743213315" sldId="262"/>
            <ac:spMk id="2" creationId="{E3C139B8-20EE-4B45-9FEE-162B65399C6C}"/>
          </ac:spMkLst>
        </pc:spChg>
        <pc:spChg chg="del">
          <ac:chgData name="chilupuri shalini" userId="3db71da36a017ad4" providerId="LiveId" clId="{6803F44C-0EB0-432D-B1B6-6E85459832C4}" dt="2021-11-24T07:09:08.923" v="121" actId="478"/>
          <ac:spMkLst>
            <pc:docMk/>
            <pc:sldMk cId="1743213315" sldId="262"/>
            <ac:spMk id="3" creationId="{7E8FE007-5D2C-433E-918A-B8EFCC117747}"/>
          </ac:spMkLst>
        </pc:spChg>
        <pc:spChg chg="add mod">
          <ac:chgData name="chilupuri shalini" userId="3db71da36a017ad4" providerId="LiveId" clId="{6803F44C-0EB0-432D-B1B6-6E85459832C4}" dt="2021-11-24T10:15:09.910" v="610" actId="20577"/>
          <ac:spMkLst>
            <pc:docMk/>
            <pc:sldMk cId="1743213315" sldId="262"/>
            <ac:spMk id="4" creationId="{7FCED4F8-7A9A-4C2A-A2FE-E77FA05347E9}"/>
          </ac:spMkLst>
        </pc:spChg>
      </pc:sldChg>
      <pc:sldChg chg="addSp delSp modSp new mod">
        <pc:chgData name="chilupuri shalini" userId="3db71da36a017ad4" providerId="LiveId" clId="{6803F44C-0EB0-432D-B1B6-6E85459832C4}" dt="2021-11-24T08:03:17.648" v="557" actId="20577"/>
        <pc:sldMkLst>
          <pc:docMk/>
          <pc:sldMk cId="3419921208" sldId="263"/>
        </pc:sldMkLst>
        <pc:spChg chg="mod">
          <ac:chgData name="chilupuri shalini" userId="3db71da36a017ad4" providerId="LiveId" clId="{6803F44C-0EB0-432D-B1B6-6E85459832C4}" dt="2021-11-24T07:15:27.526" v="168" actId="255"/>
          <ac:spMkLst>
            <pc:docMk/>
            <pc:sldMk cId="3419921208" sldId="263"/>
            <ac:spMk id="2" creationId="{1F5FB9D6-98FF-4CD8-84F0-CD9FA490C6BF}"/>
          </ac:spMkLst>
        </pc:spChg>
        <pc:spChg chg="del">
          <ac:chgData name="chilupuri shalini" userId="3db71da36a017ad4" providerId="LiveId" clId="{6803F44C-0EB0-432D-B1B6-6E85459832C4}" dt="2021-11-24T07:13:54.053" v="133" actId="478"/>
          <ac:spMkLst>
            <pc:docMk/>
            <pc:sldMk cId="3419921208" sldId="263"/>
            <ac:spMk id="3" creationId="{023B2CB8-6632-4204-98F5-582D12E2A045}"/>
          </ac:spMkLst>
        </pc:spChg>
        <pc:spChg chg="add mod">
          <ac:chgData name="chilupuri shalini" userId="3db71da36a017ad4" providerId="LiveId" clId="{6803F44C-0EB0-432D-B1B6-6E85459832C4}" dt="2021-11-24T08:03:17.648" v="557" actId="20577"/>
          <ac:spMkLst>
            <pc:docMk/>
            <pc:sldMk cId="3419921208" sldId="263"/>
            <ac:spMk id="4" creationId="{5B377084-B3B1-4B98-B9D5-C26FE93B431B}"/>
          </ac:spMkLst>
        </pc:spChg>
      </pc:sldChg>
      <pc:sldChg chg="addSp delSp modSp new mod ord">
        <pc:chgData name="chilupuri shalini" userId="3db71da36a017ad4" providerId="LiveId" clId="{6803F44C-0EB0-432D-B1B6-6E85459832C4}" dt="2021-11-24T08:02:33.691" v="502"/>
        <pc:sldMkLst>
          <pc:docMk/>
          <pc:sldMk cId="878142690" sldId="264"/>
        </pc:sldMkLst>
        <pc:spChg chg="del">
          <ac:chgData name="chilupuri shalini" userId="3db71da36a017ad4" providerId="LiveId" clId="{6803F44C-0EB0-432D-B1B6-6E85459832C4}" dt="2021-11-24T07:26:40.504" v="229" actId="478"/>
          <ac:spMkLst>
            <pc:docMk/>
            <pc:sldMk cId="878142690" sldId="264"/>
            <ac:spMk id="2" creationId="{FC027749-03DD-402C-91EA-5A146A18EE03}"/>
          </ac:spMkLst>
        </pc:spChg>
        <pc:spChg chg="del">
          <ac:chgData name="chilupuri shalini" userId="3db71da36a017ad4" providerId="LiveId" clId="{6803F44C-0EB0-432D-B1B6-6E85459832C4}" dt="2021-11-24T07:15:36.791" v="169" actId="478"/>
          <ac:spMkLst>
            <pc:docMk/>
            <pc:sldMk cId="878142690" sldId="264"/>
            <ac:spMk id="3" creationId="{149874EC-A67E-4CF2-8D12-6076D4425231}"/>
          </ac:spMkLst>
        </pc:spChg>
        <pc:spChg chg="add mod">
          <ac:chgData name="chilupuri shalini" userId="3db71da36a017ad4" providerId="LiveId" clId="{6803F44C-0EB0-432D-B1B6-6E85459832C4}" dt="2021-11-24T07:28:20.424" v="265" actId="2711"/>
          <ac:spMkLst>
            <pc:docMk/>
            <pc:sldMk cId="878142690" sldId="264"/>
            <ac:spMk id="5" creationId="{72CC1753-C6BC-46D5-936F-549BA77A8D0D}"/>
          </ac:spMkLst>
        </pc:spChg>
        <pc:picChg chg="add mod">
          <ac:chgData name="chilupuri shalini" userId="3db71da36a017ad4" providerId="LiveId" clId="{6803F44C-0EB0-432D-B1B6-6E85459832C4}" dt="2021-11-24T07:27:11.515" v="235" actId="1076"/>
          <ac:picMkLst>
            <pc:docMk/>
            <pc:sldMk cId="878142690" sldId="264"/>
            <ac:picMk id="4" creationId="{39D4319F-069E-4F08-B556-6147364E3230}"/>
          </ac:picMkLst>
        </pc:picChg>
      </pc:sldChg>
      <pc:sldChg chg="addSp delSp modSp new mod">
        <pc:chgData name="chilupuri shalini" userId="3db71da36a017ad4" providerId="LiveId" clId="{6803F44C-0EB0-432D-B1B6-6E85459832C4}" dt="2021-11-24T07:24:32.453" v="217" actId="14100"/>
        <pc:sldMkLst>
          <pc:docMk/>
          <pc:sldMk cId="3315058039" sldId="265"/>
        </pc:sldMkLst>
        <pc:spChg chg="del">
          <ac:chgData name="chilupuri shalini" userId="3db71da36a017ad4" providerId="LiveId" clId="{6803F44C-0EB0-432D-B1B6-6E85459832C4}" dt="2021-11-24T07:21:28.924" v="174" actId="478"/>
          <ac:spMkLst>
            <pc:docMk/>
            <pc:sldMk cId="3315058039" sldId="265"/>
            <ac:spMk id="2" creationId="{1C6AAC7A-FCB8-452F-BEEE-66A97B8A07AC}"/>
          </ac:spMkLst>
        </pc:spChg>
        <pc:spChg chg="del">
          <ac:chgData name="chilupuri shalini" userId="3db71da36a017ad4" providerId="LiveId" clId="{6803F44C-0EB0-432D-B1B6-6E85459832C4}" dt="2021-11-24T07:21:23.785" v="173" actId="478"/>
          <ac:spMkLst>
            <pc:docMk/>
            <pc:sldMk cId="3315058039" sldId="265"/>
            <ac:spMk id="3" creationId="{82CC01C3-9F72-4A06-B645-5A3CF659139D}"/>
          </ac:spMkLst>
        </pc:spChg>
        <pc:spChg chg="add mod">
          <ac:chgData name="chilupuri shalini" userId="3db71da36a017ad4" providerId="LiveId" clId="{6803F44C-0EB0-432D-B1B6-6E85459832C4}" dt="2021-11-24T07:24:32.453" v="217" actId="14100"/>
          <ac:spMkLst>
            <pc:docMk/>
            <pc:sldMk cId="3315058039" sldId="265"/>
            <ac:spMk id="6" creationId="{119499C4-32F9-4481-9976-ACA66EE74221}"/>
          </ac:spMkLst>
        </pc:spChg>
        <pc:picChg chg="add mod">
          <ac:chgData name="chilupuri shalini" userId="3db71da36a017ad4" providerId="LiveId" clId="{6803F44C-0EB0-432D-B1B6-6E85459832C4}" dt="2021-11-24T07:22:31.524" v="180" actId="1076"/>
          <ac:picMkLst>
            <pc:docMk/>
            <pc:sldMk cId="3315058039" sldId="265"/>
            <ac:picMk id="5" creationId="{D4A783D9-C388-41E2-80A8-87CCA0FF5F62}"/>
          </ac:picMkLst>
        </pc:picChg>
      </pc:sldChg>
      <pc:sldChg chg="addSp delSp modSp new mod">
        <pc:chgData name="chilupuri shalini" userId="3db71da36a017ad4" providerId="LiveId" clId="{6803F44C-0EB0-432D-B1B6-6E85459832C4}" dt="2021-11-24T07:25:10.255" v="220"/>
        <pc:sldMkLst>
          <pc:docMk/>
          <pc:sldMk cId="18041804" sldId="266"/>
        </pc:sldMkLst>
        <pc:spChg chg="del mod">
          <ac:chgData name="chilupuri shalini" userId="3db71da36a017ad4" providerId="LiveId" clId="{6803F44C-0EB0-432D-B1B6-6E85459832C4}" dt="2021-11-24T07:24:52.754" v="219" actId="478"/>
          <ac:spMkLst>
            <pc:docMk/>
            <pc:sldMk cId="18041804" sldId="266"/>
            <ac:spMk id="3" creationId="{9CF93818-2284-4A9F-B633-1398D4F6A406}"/>
          </ac:spMkLst>
        </pc:spChg>
        <pc:picChg chg="add mod">
          <ac:chgData name="chilupuri shalini" userId="3db71da36a017ad4" providerId="LiveId" clId="{6803F44C-0EB0-432D-B1B6-6E85459832C4}" dt="2021-11-24T07:25:10.255" v="220"/>
          <ac:picMkLst>
            <pc:docMk/>
            <pc:sldMk cId="18041804" sldId="266"/>
            <ac:picMk id="5" creationId="{9ED2E537-1E73-414A-9742-B2A97542A222}"/>
          </ac:picMkLst>
        </pc:picChg>
      </pc:sldChg>
      <pc:sldChg chg="addSp delSp modSp new mod">
        <pc:chgData name="chilupuri shalini" userId="3db71da36a017ad4" providerId="LiveId" clId="{6803F44C-0EB0-432D-B1B6-6E85459832C4}" dt="2021-11-24T07:25:53.968" v="225"/>
        <pc:sldMkLst>
          <pc:docMk/>
          <pc:sldMk cId="1197720902" sldId="267"/>
        </pc:sldMkLst>
        <pc:spChg chg="del">
          <ac:chgData name="chilupuri shalini" userId="3db71da36a017ad4" providerId="LiveId" clId="{6803F44C-0EB0-432D-B1B6-6E85459832C4}" dt="2021-11-24T07:25:50.526" v="224" actId="478"/>
          <ac:spMkLst>
            <pc:docMk/>
            <pc:sldMk cId="1197720902" sldId="267"/>
            <ac:spMk id="2" creationId="{C7165D57-5A73-4318-8285-42E32450209D}"/>
          </ac:spMkLst>
        </pc:spChg>
        <pc:spChg chg="del">
          <ac:chgData name="chilupuri shalini" userId="3db71da36a017ad4" providerId="LiveId" clId="{6803F44C-0EB0-432D-B1B6-6E85459832C4}" dt="2021-11-24T07:25:37.132" v="221"/>
          <ac:spMkLst>
            <pc:docMk/>
            <pc:sldMk cId="1197720902" sldId="267"/>
            <ac:spMk id="3" creationId="{17F8586D-C636-4E66-971F-A303CD353487}"/>
          </ac:spMkLst>
        </pc:spChg>
        <pc:spChg chg="add del mod">
          <ac:chgData name="chilupuri shalini" userId="3db71da36a017ad4" providerId="LiveId" clId="{6803F44C-0EB0-432D-B1B6-6E85459832C4}" dt="2021-11-24T07:25:46.768" v="223" actId="478"/>
          <ac:spMkLst>
            <pc:docMk/>
            <pc:sldMk cId="1197720902" sldId="267"/>
            <ac:spMk id="7" creationId="{027E7C98-364C-41B6-8E9B-5A81729900B3}"/>
          </ac:spMkLst>
        </pc:spChg>
        <pc:picChg chg="add del mod">
          <ac:chgData name="chilupuri shalini" userId="3db71da36a017ad4" providerId="LiveId" clId="{6803F44C-0EB0-432D-B1B6-6E85459832C4}" dt="2021-11-24T07:25:42.849" v="222" actId="478"/>
          <ac:picMkLst>
            <pc:docMk/>
            <pc:sldMk cId="1197720902" sldId="267"/>
            <ac:picMk id="5" creationId="{AA60F020-7DBB-41EA-B611-FAF50B34A65C}"/>
          </ac:picMkLst>
        </pc:picChg>
        <pc:picChg chg="add mod">
          <ac:chgData name="chilupuri shalini" userId="3db71da36a017ad4" providerId="LiveId" clId="{6803F44C-0EB0-432D-B1B6-6E85459832C4}" dt="2021-11-24T07:25:53.968" v="225"/>
          <ac:picMkLst>
            <pc:docMk/>
            <pc:sldMk cId="1197720902" sldId="267"/>
            <ac:picMk id="9" creationId="{B030E69F-4B22-413E-B620-765BFB3AF0A6}"/>
          </ac:picMkLst>
        </pc:picChg>
      </pc:sldChg>
      <pc:sldChg chg="addSp delSp modSp new mod ord">
        <pc:chgData name="chilupuri shalini" userId="3db71da36a017ad4" providerId="LiveId" clId="{6803F44C-0EB0-432D-B1B6-6E85459832C4}" dt="2021-11-24T09:56:51.514" v="568"/>
        <pc:sldMkLst>
          <pc:docMk/>
          <pc:sldMk cId="3985766636" sldId="268"/>
        </pc:sldMkLst>
        <pc:spChg chg="mod">
          <ac:chgData name="chilupuri shalini" userId="3db71da36a017ad4" providerId="LiveId" clId="{6803F44C-0EB0-432D-B1B6-6E85459832C4}" dt="2021-11-24T07:46:24.577" v="475" actId="14100"/>
          <ac:spMkLst>
            <pc:docMk/>
            <pc:sldMk cId="3985766636" sldId="268"/>
            <ac:spMk id="2" creationId="{BC872129-7B8A-4829-B019-C75B386AA79D}"/>
          </ac:spMkLst>
        </pc:spChg>
        <pc:spChg chg="del">
          <ac:chgData name="chilupuri shalini" userId="3db71da36a017ad4" providerId="LiveId" clId="{6803F44C-0EB0-432D-B1B6-6E85459832C4}" dt="2021-11-24T07:35:14.540" v="282" actId="478"/>
          <ac:spMkLst>
            <pc:docMk/>
            <pc:sldMk cId="3985766636" sldId="268"/>
            <ac:spMk id="3" creationId="{D81E492B-DCA5-4149-9C90-95C53605F993}"/>
          </ac:spMkLst>
        </pc:spChg>
        <pc:spChg chg="add del">
          <ac:chgData name="chilupuri shalini" userId="3db71da36a017ad4" providerId="LiveId" clId="{6803F44C-0EB0-432D-B1B6-6E85459832C4}" dt="2021-11-24T07:46:33.816" v="477" actId="478"/>
          <ac:spMkLst>
            <pc:docMk/>
            <pc:sldMk cId="3985766636" sldId="268"/>
            <ac:spMk id="4" creationId="{3F8076C5-B54E-4673-A4C7-72A2FDA3D1FD}"/>
          </ac:spMkLst>
        </pc:spChg>
        <pc:spChg chg="add mod">
          <ac:chgData name="chilupuri shalini" userId="3db71da36a017ad4" providerId="LiveId" clId="{6803F44C-0EB0-432D-B1B6-6E85459832C4}" dt="2021-11-24T07:48:16.866" v="482" actId="255"/>
          <ac:spMkLst>
            <pc:docMk/>
            <pc:sldMk cId="3985766636" sldId="268"/>
            <ac:spMk id="5" creationId="{3577FC7C-C56A-4A24-B37E-9BA96A3C69AF}"/>
          </ac:spMkLst>
        </pc:spChg>
      </pc:sldChg>
      <pc:sldChg chg="addSp delSp modSp new mod">
        <pc:chgData name="chilupuri shalini" userId="3db71da36a017ad4" providerId="LiveId" clId="{6803F44C-0EB0-432D-B1B6-6E85459832C4}" dt="2021-11-24T07:56:35.346" v="500" actId="1076"/>
        <pc:sldMkLst>
          <pc:docMk/>
          <pc:sldMk cId="1040300757" sldId="269"/>
        </pc:sldMkLst>
        <pc:spChg chg="del">
          <ac:chgData name="chilupuri shalini" userId="3db71da36a017ad4" providerId="LiveId" clId="{6803F44C-0EB0-432D-B1B6-6E85459832C4}" dt="2021-11-24T07:36:08.080" v="285" actId="478"/>
          <ac:spMkLst>
            <pc:docMk/>
            <pc:sldMk cId="1040300757" sldId="269"/>
            <ac:spMk id="2" creationId="{E0B62A41-98E4-43BE-B427-5C6500DD1DEA}"/>
          </ac:spMkLst>
        </pc:spChg>
        <pc:spChg chg="del mod">
          <ac:chgData name="chilupuri shalini" userId="3db71da36a017ad4" providerId="LiveId" clId="{6803F44C-0EB0-432D-B1B6-6E85459832C4}" dt="2021-11-24T07:36:01.659" v="284" actId="478"/>
          <ac:spMkLst>
            <pc:docMk/>
            <pc:sldMk cId="1040300757" sldId="269"/>
            <ac:spMk id="3" creationId="{EAD60167-2D90-4F3F-8C0A-61476661D7B1}"/>
          </ac:spMkLst>
        </pc:spChg>
        <pc:spChg chg="add mod">
          <ac:chgData name="chilupuri shalini" userId="3db71da36a017ad4" providerId="LiveId" clId="{6803F44C-0EB0-432D-B1B6-6E85459832C4}" dt="2021-11-24T07:48:30.612" v="483" actId="1076"/>
          <ac:spMkLst>
            <pc:docMk/>
            <pc:sldMk cId="1040300757" sldId="269"/>
            <ac:spMk id="4" creationId="{C54563FB-AABF-498A-B92C-F0FADFEB03F7}"/>
          </ac:spMkLst>
        </pc:spChg>
        <pc:spChg chg="add mod">
          <ac:chgData name="chilupuri shalini" userId="3db71da36a017ad4" providerId="LiveId" clId="{6803F44C-0EB0-432D-B1B6-6E85459832C4}" dt="2021-11-24T07:39:04.273" v="319" actId="1076"/>
          <ac:spMkLst>
            <pc:docMk/>
            <pc:sldMk cId="1040300757" sldId="269"/>
            <ac:spMk id="5" creationId="{3ADF3EED-B9F2-4D03-BCCF-EA3327E80D8C}"/>
          </ac:spMkLst>
        </pc:spChg>
        <pc:spChg chg="add mod">
          <ac:chgData name="chilupuri shalini" userId="3db71da36a017ad4" providerId="LiveId" clId="{6803F44C-0EB0-432D-B1B6-6E85459832C4}" dt="2021-11-24T07:39:16.756" v="322" actId="1076"/>
          <ac:spMkLst>
            <pc:docMk/>
            <pc:sldMk cId="1040300757" sldId="269"/>
            <ac:spMk id="6" creationId="{DFD830E3-0A05-410F-B522-4AEA8B573285}"/>
          </ac:spMkLst>
        </pc:spChg>
        <pc:spChg chg="add mod">
          <ac:chgData name="chilupuri shalini" userId="3db71da36a017ad4" providerId="LiveId" clId="{6803F44C-0EB0-432D-B1B6-6E85459832C4}" dt="2021-11-24T07:39:14.256" v="321" actId="1076"/>
          <ac:spMkLst>
            <pc:docMk/>
            <pc:sldMk cId="1040300757" sldId="269"/>
            <ac:spMk id="7" creationId="{293EB9F6-A811-4546-99C4-56B1F8689042}"/>
          </ac:spMkLst>
        </pc:spChg>
        <pc:spChg chg="add mod">
          <ac:chgData name="chilupuri shalini" userId="3db71da36a017ad4" providerId="LiveId" clId="{6803F44C-0EB0-432D-B1B6-6E85459832C4}" dt="2021-11-24T07:39:07.766" v="320" actId="1076"/>
          <ac:spMkLst>
            <pc:docMk/>
            <pc:sldMk cId="1040300757" sldId="269"/>
            <ac:spMk id="8" creationId="{093FF205-1F62-40C1-810C-B33A927F16FB}"/>
          </ac:spMkLst>
        </pc:spChg>
        <pc:spChg chg="add mod">
          <ac:chgData name="chilupuri shalini" userId="3db71da36a017ad4" providerId="LiveId" clId="{6803F44C-0EB0-432D-B1B6-6E85459832C4}" dt="2021-11-24T07:38:51.371" v="316" actId="1076"/>
          <ac:spMkLst>
            <pc:docMk/>
            <pc:sldMk cId="1040300757" sldId="269"/>
            <ac:spMk id="9" creationId="{899B6560-D37E-48FE-9F07-F5014210078A}"/>
          </ac:spMkLst>
        </pc:spChg>
        <pc:spChg chg="add del mod">
          <ac:chgData name="chilupuri shalini" userId="3db71da36a017ad4" providerId="LiveId" clId="{6803F44C-0EB0-432D-B1B6-6E85459832C4}" dt="2021-11-24T07:38:42.407" v="314" actId="478"/>
          <ac:spMkLst>
            <pc:docMk/>
            <pc:sldMk cId="1040300757" sldId="269"/>
            <ac:spMk id="10" creationId="{6D69B6C8-7C1B-488A-95EB-AA112575ED7E}"/>
          </ac:spMkLst>
        </pc:spChg>
        <pc:spChg chg="add mod">
          <ac:chgData name="chilupuri shalini" userId="3db71da36a017ad4" providerId="LiveId" clId="{6803F44C-0EB0-432D-B1B6-6E85459832C4}" dt="2021-11-24T07:38:48.684" v="315" actId="1076"/>
          <ac:spMkLst>
            <pc:docMk/>
            <pc:sldMk cId="1040300757" sldId="269"/>
            <ac:spMk id="11" creationId="{8C081621-2240-4446-8CE0-6E1DE4550DB7}"/>
          </ac:spMkLst>
        </pc:spChg>
        <pc:spChg chg="add mod">
          <ac:chgData name="chilupuri shalini" userId="3db71da36a017ad4" providerId="LiveId" clId="{6803F44C-0EB0-432D-B1B6-6E85459832C4}" dt="2021-11-24T07:56:35.346" v="500" actId="1076"/>
          <ac:spMkLst>
            <pc:docMk/>
            <pc:sldMk cId="1040300757" sldId="269"/>
            <ac:spMk id="12" creationId="{83C72D61-53AB-4DB2-9333-E6C562B8DAE0}"/>
          </ac:spMkLst>
        </pc:spChg>
      </pc:sldChg>
      <pc:sldChg chg="delSp modSp new del mod">
        <pc:chgData name="chilupuri shalini" userId="3db71da36a017ad4" providerId="LiveId" clId="{6803F44C-0EB0-432D-B1B6-6E85459832C4}" dt="2021-11-24T07:33:46.547" v="277" actId="47"/>
        <pc:sldMkLst>
          <pc:docMk/>
          <pc:sldMk cId="1776606551" sldId="269"/>
        </pc:sldMkLst>
        <pc:spChg chg="del">
          <ac:chgData name="chilupuri shalini" userId="3db71da36a017ad4" providerId="LiveId" clId="{6803F44C-0EB0-432D-B1B6-6E85459832C4}" dt="2021-11-24T07:30:11.635" v="268" actId="478"/>
          <ac:spMkLst>
            <pc:docMk/>
            <pc:sldMk cId="1776606551" sldId="269"/>
            <ac:spMk id="2" creationId="{E11C4DA9-E9B6-4256-A45E-0ADE14CA488D}"/>
          </ac:spMkLst>
        </pc:spChg>
        <pc:spChg chg="del mod">
          <ac:chgData name="chilupuri shalini" userId="3db71da36a017ad4" providerId="LiveId" clId="{6803F44C-0EB0-432D-B1B6-6E85459832C4}" dt="2021-11-24T07:29:56.701" v="267" actId="478"/>
          <ac:spMkLst>
            <pc:docMk/>
            <pc:sldMk cId="1776606551" sldId="269"/>
            <ac:spMk id="3" creationId="{4173EAFA-E079-4139-B134-6FB984CB0B21}"/>
          </ac:spMkLst>
        </pc:spChg>
      </pc:sldChg>
      <pc:sldChg chg="new del">
        <pc:chgData name="chilupuri shalini" userId="3db71da36a017ad4" providerId="LiveId" clId="{6803F44C-0EB0-432D-B1B6-6E85459832C4}" dt="2021-11-24T09:28:28.432" v="560" actId="47"/>
        <pc:sldMkLst>
          <pc:docMk/>
          <pc:sldMk cId="1778356021" sldId="270"/>
        </pc:sldMkLst>
      </pc:sldChg>
      <pc:sldChg chg="new del">
        <pc:chgData name="chilupuri shalini" userId="3db71da36a017ad4" providerId="LiveId" clId="{6803F44C-0EB0-432D-B1B6-6E85459832C4}" dt="2021-11-24T07:34:00.118" v="278" actId="47"/>
        <pc:sldMkLst>
          <pc:docMk/>
          <pc:sldMk cId="2100388337" sldId="270"/>
        </pc:sldMkLst>
      </pc:sldChg>
      <pc:sldChg chg="new del">
        <pc:chgData name="chilupuri shalini" userId="3db71da36a017ad4" providerId="LiveId" clId="{6803F44C-0EB0-432D-B1B6-6E85459832C4}" dt="2021-11-24T07:39:27.170" v="323" actId="47"/>
        <pc:sldMkLst>
          <pc:docMk/>
          <pc:sldMk cId="4254776662" sldId="270"/>
        </pc:sldMkLst>
      </pc:sldChg>
      <pc:sldChg chg="new del">
        <pc:chgData name="chilupuri shalini" userId="3db71da36a017ad4" providerId="LiveId" clId="{6803F44C-0EB0-432D-B1B6-6E85459832C4}" dt="2021-11-24T09:30:26.661" v="564" actId="47"/>
        <pc:sldMkLst>
          <pc:docMk/>
          <pc:sldMk cId="1833059169"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CDBE879-C927-4AF4-8375-BEE2F5968344}" type="datetimeFigureOut">
              <a:rPr lang="en-IN" smtClean="0"/>
              <a:t>24-11-2021</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E06B9EA-AFB3-4219-B450-1D66E4946FD0}" type="slidenum">
              <a:rPr lang="en-IN" smtClean="0"/>
              <a:t>‹#›</a:t>
            </a:fld>
            <a:endParaRPr lang="en-IN"/>
          </a:p>
        </p:txBody>
      </p:sp>
    </p:spTree>
    <p:extLst>
      <p:ext uri="{BB962C8B-B14F-4D97-AF65-F5344CB8AC3E}">
        <p14:creationId xmlns:p14="http://schemas.microsoft.com/office/powerpoint/2010/main" val="3114574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BE879-C927-4AF4-8375-BEE2F5968344}"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06B9EA-AFB3-4219-B450-1D66E4946FD0}" type="slidenum">
              <a:rPr lang="en-IN" smtClean="0"/>
              <a:t>‹#›</a:t>
            </a:fld>
            <a:endParaRPr lang="en-IN"/>
          </a:p>
        </p:txBody>
      </p:sp>
    </p:spTree>
    <p:extLst>
      <p:ext uri="{BB962C8B-B14F-4D97-AF65-F5344CB8AC3E}">
        <p14:creationId xmlns:p14="http://schemas.microsoft.com/office/powerpoint/2010/main" val="321897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CDBE879-C927-4AF4-8375-BEE2F5968344}" type="datetimeFigureOut">
              <a:rPr lang="en-IN" smtClean="0"/>
              <a:t>24-11-2021</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E06B9EA-AFB3-4219-B450-1D66E4946FD0}" type="slidenum">
              <a:rPr lang="en-IN" smtClean="0"/>
              <a:t>‹#›</a:t>
            </a:fld>
            <a:endParaRPr lang="en-IN"/>
          </a:p>
        </p:txBody>
      </p:sp>
    </p:spTree>
    <p:extLst>
      <p:ext uri="{BB962C8B-B14F-4D97-AF65-F5344CB8AC3E}">
        <p14:creationId xmlns:p14="http://schemas.microsoft.com/office/powerpoint/2010/main" val="153992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BE879-C927-4AF4-8375-BEE2F5968344}"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BE06B9EA-AFB3-4219-B450-1D66E4946FD0}" type="slidenum">
              <a:rPr lang="en-IN" smtClean="0"/>
              <a:t>‹#›</a:t>
            </a:fld>
            <a:endParaRPr lang="en-IN"/>
          </a:p>
        </p:txBody>
      </p:sp>
    </p:spTree>
    <p:extLst>
      <p:ext uri="{BB962C8B-B14F-4D97-AF65-F5344CB8AC3E}">
        <p14:creationId xmlns:p14="http://schemas.microsoft.com/office/powerpoint/2010/main" val="364895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CDBE879-C927-4AF4-8375-BEE2F5968344}" type="datetimeFigureOut">
              <a:rPr lang="en-IN" smtClean="0"/>
              <a:t>24-11-2021</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E06B9EA-AFB3-4219-B450-1D66E4946FD0}" type="slidenum">
              <a:rPr lang="en-IN" smtClean="0"/>
              <a:t>‹#›</a:t>
            </a:fld>
            <a:endParaRPr lang="en-IN"/>
          </a:p>
        </p:txBody>
      </p:sp>
    </p:spTree>
    <p:extLst>
      <p:ext uri="{BB962C8B-B14F-4D97-AF65-F5344CB8AC3E}">
        <p14:creationId xmlns:p14="http://schemas.microsoft.com/office/powerpoint/2010/main" val="1048356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DBE879-C927-4AF4-8375-BEE2F5968344}"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06B9EA-AFB3-4219-B450-1D66E4946FD0}" type="slidenum">
              <a:rPr lang="en-IN" smtClean="0"/>
              <a:t>‹#›</a:t>
            </a:fld>
            <a:endParaRPr lang="en-IN"/>
          </a:p>
        </p:txBody>
      </p:sp>
    </p:spTree>
    <p:extLst>
      <p:ext uri="{BB962C8B-B14F-4D97-AF65-F5344CB8AC3E}">
        <p14:creationId xmlns:p14="http://schemas.microsoft.com/office/powerpoint/2010/main" val="1516400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DBE879-C927-4AF4-8375-BEE2F5968344}" type="datetimeFigureOut">
              <a:rPr lang="en-IN" smtClean="0"/>
              <a:t>24-11-2021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06B9EA-AFB3-4219-B450-1D66E4946FD0}" type="slidenum">
              <a:rPr lang="en-IN" smtClean="0"/>
              <a:t>‹#›</a:t>
            </a:fld>
            <a:endParaRPr lang="en-IN"/>
          </a:p>
        </p:txBody>
      </p:sp>
    </p:spTree>
    <p:extLst>
      <p:ext uri="{BB962C8B-B14F-4D97-AF65-F5344CB8AC3E}">
        <p14:creationId xmlns:p14="http://schemas.microsoft.com/office/powerpoint/2010/main" val="136691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DBE879-C927-4AF4-8375-BEE2F5968344}" type="datetimeFigureOut">
              <a:rPr lang="en-IN" smtClean="0"/>
              <a:t>24-11-2021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06B9EA-AFB3-4219-B450-1D66E4946FD0}" type="slidenum">
              <a:rPr lang="en-IN" smtClean="0"/>
              <a:t>‹#›</a:t>
            </a:fld>
            <a:endParaRPr lang="en-IN"/>
          </a:p>
        </p:txBody>
      </p:sp>
    </p:spTree>
    <p:extLst>
      <p:ext uri="{BB962C8B-B14F-4D97-AF65-F5344CB8AC3E}">
        <p14:creationId xmlns:p14="http://schemas.microsoft.com/office/powerpoint/2010/main" val="1329205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BE879-C927-4AF4-8375-BEE2F5968344}" type="datetimeFigureOut">
              <a:rPr lang="en-IN" smtClean="0"/>
              <a:t>24-11-2021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06B9EA-AFB3-4219-B450-1D66E4946FD0}" type="slidenum">
              <a:rPr lang="en-IN" smtClean="0"/>
              <a:t>‹#›</a:t>
            </a:fld>
            <a:endParaRPr lang="en-IN"/>
          </a:p>
        </p:txBody>
      </p:sp>
    </p:spTree>
    <p:extLst>
      <p:ext uri="{BB962C8B-B14F-4D97-AF65-F5344CB8AC3E}">
        <p14:creationId xmlns:p14="http://schemas.microsoft.com/office/powerpoint/2010/main" val="540395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CDBE879-C927-4AF4-8375-BEE2F5968344}" type="datetimeFigureOut">
              <a:rPr lang="en-IN" smtClean="0"/>
              <a:t>24-11-2021</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E06B9EA-AFB3-4219-B450-1D66E4946FD0}" type="slidenum">
              <a:rPr lang="en-IN" smtClean="0"/>
              <a:t>‹#›</a:t>
            </a:fld>
            <a:endParaRPr lang="en-IN"/>
          </a:p>
        </p:txBody>
      </p:sp>
    </p:spTree>
    <p:extLst>
      <p:ext uri="{BB962C8B-B14F-4D97-AF65-F5344CB8AC3E}">
        <p14:creationId xmlns:p14="http://schemas.microsoft.com/office/powerpoint/2010/main" val="1526891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DBE879-C927-4AF4-8375-BEE2F5968344}"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06B9EA-AFB3-4219-B450-1D66E4946FD0}" type="slidenum">
              <a:rPr lang="en-IN" smtClean="0"/>
              <a:t>‹#›</a:t>
            </a:fld>
            <a:endParaRPr lang="en-IN"/>
          </a:p>
        </p:txBody>
      </p:sp>
    </p:spTree>
    <p:extLst>
      <p:ext uri="{BB962C8B-B14F-4D97-AF65-F5344CB8AC3E}">
        <p14:creationId xmlns:p14="http://schemas.microsoft.com/office/powerpoint/2010/main" val="244994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CDBE879-C927-4AF4-8375-BEE2F5968344}" type="datetimeFigureOut">
              <a:rPr lang="en-IN" smtClean="0"/>
              <a:t>24-11-2021</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E06B9EA-AFB3-4219-B450-1D66E4946FD0}"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5636456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E520F-4FA9-4E72-94B0-68592C678DE5}"/>
              </a:ext>
            </a:extLst>
          </p:cNvPr>
          <p:cNvSpPr>
            <a:spLocks noGrp="1"/>
          </p:cNvSpPr>
          <p:nvPr>
            <p:ph type="ctrTitle"/>
          </p:nvPr>
        </p:nvSpPr>
        <p:spPr>
          <a:xfrm>
            <a:off x="1551709" y="665018"/>
            <a:ext cx="9111672" cy="831272"/>
          </a:xfrm>
        </p:spPr>
        <p:txBody>
          <a:bodyPr>
            <a:normAutofit/>
          </a:bodyPr>
          <a:lstStyle/>
          <a:p>
            <a:pPr algn="ctr"/>
            <a:r>
              <a:rPr lang="af-ZA" dirty="0">
                <a:latin typeface="Adobe Caslon Pro Bold" panose="0205070206050A020403" pitchFamily="18" charset="0"/>
              </a:rPr>
              <a:t>MINI PROJECT</a:t>
            </a:r>
            <a:endParaRPr lang="en-IN" dirty="0">
              <a:latin typeface="Adobe Caslon Pro Bold" panose="0205070206050A020403" pitchFamily="18" charset="0"/>
            </a:endParaRPr>
          </a:p>
        </p:txBody>
      </p:sp>
      <p:sp>
        <p:nvSpPr>
          <p:cNvPr id="3" name="Subtitle 2">
            <a:extLst>
              <a:ext uri="{FF2B5EF4-FFF2-40B4-BE49-F238E27FC236}">
                <a16:creationId xmlns:a16="http://schemas.microsoft.com/office/drawing/2014/main" id="{4A81A32E-892F-453A-8D28-E4FC94F865A0}"/>
              </a:ext>
            </a:extLst>
          </p:cNvPr>
          <p:cNvSpPr>
            <a:spLocks noGrp="1"/>
          </p:cNvSpPr>
          <p:nvPr>
            <p:ph type="subTitle" idx="1"/>
          </p:nvPr>
        </p:nvSpPr>
        <p:spPr>
          <a:xfrm>
            <a:off x="684211" y="2004292"/>
            <a:ext cx="10778115" cy="1108364"/>
          </a:xfrm>
        </p:spPr>
        <p:txBody>
          <a:bodyPr>
            <a:normAutofit/>
          </a:bodyPr>
          <a:lstStyle/>
          <a:p>
            <a:pPr algn="ctr"/>
            <a:r>
              <a:rPr lang="en-US" sz="2800" b="1" dirty="0">
                <a:latin typeface="Arial Rounded MT Bold" panose="020F0704030504030204" pitchFamily="34" charset="0"/>
                <a:cs typeface="Arial" panose="020B0604020202020204" pitchFamily="34" charset="0"/>
              </a:rPr>
              <a:t>EMPLOYEE APPRECIATION BASED ON CUSTOMER SATISFACTION USING IBM COGNITIVE SERVICES</a:t>
            </a:r>
            <a:endParaRPr lang="en-IN" sz="2800" b="1" dirty="0">
              <a:latin typeface="Arial Rounded MT Bold" panose="020F070403050403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8C2086D7-9C70-4C9D-99AC-B3ED0481E3D2}"/>
              </a:ext>
            </a:extLst>
          </p:cNvPr>
          <p:cNvCxnSpPr>
            <a:cxnSpLocks/>
          </p:cNvCxnSpPr>
          <p:nvPr/>
        </p:nvCxnSpPr>
        <p:spPr>
          <a:xfrm>
            <a:off x="1099127" y="1708727"/>
            <a:ext cx="10002982"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3DD6B4E4-16C2-4B8D-AD38-3E953D610A6A}"/>
              </a:ext>
            </a:extLst>
          </p:cNvPr>
          <p:cNvSpPr txBox="1"/>
          <p:nvPr/>
        </p:nvSpPr>
        <p:spPr>
          <a:xfrm>
            <a:off x="775855" y="3429000"/>
            <a:ext cx="4747490" cy="2519151"/>
          </a:xfrm>
          <a:prstGeom prst="rect">
            <a:avLst/>
          </a:prstGeom>
          <a:noFill/>
        </p:spPr>
        <p:txBody>
          <a:bodyPr wrap="square" rtlCol="0">
            <a:spAutoFit/>
          </a:bodyPr>
          <a:lstStyle/>
          <a:p>
            <a:pPr marL="0" indent="0">
              <a:buNone/>
            </a:pPr>
            <a:r>
              <a:rPr lang="af-ZA" dirty="0">
                <a:solidFill>
                  <a:schemeClr val="bg1"/>
                </a:solidFill>
              </a:rPr>
              <a:t>    PRESENTED BY:</a:t>
            </a:r>
          </a:p>
          <a:p>
            <a:pPr marL="0" indent="0">
              <a:buNone/>
            </a:pPr>
            <a:endParaRPr lang="af-ZA" dirty="0">
              <a:solidFill>
                <a:schemeClr val="bg1"/>
              </a:solidFill>
            </a:endParaRPr>
          </a:p>
          <a:p>
            <a:pPr marL="285750" indent="-285750">
              <a:lnSpc>
                <a:spcPct val="107000"/>
              </a:lnSpc>
              <a:spcAft>
                <a:spcPts val="800"/>
              </a:spcAft>
              <a:buFont typeface="Arial" panose="020B0604020202020204" pitchFamily="34" charset="0"/>
              <a:buChar char="•"/>
            </a:pPr>
            <a:r>
              <a:rPr lang="en-IN"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Chilupuri Shalini       (18UK1A05M3)</a:t>
            </a:r>
            <a:endPar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Satla Ramakrishna</a:t>
            </a:r>
            <a:r>
              <a:rPr lang="en-IN"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(18UK1A05M2)</a:t>
            </a:r>
            <a:endPar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Pulicherla Pranavi</a:t>
            </a:r>
            <a:r>
              <a:rPr lang="en-IN"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(18UK1A05G8)</a:t>
            </a:r>
          </a:p>
          <a:p>
            <a:pPr marL="285750" indent="-285750">
              <a:lnSpc>
                <a:spcPct val="107000"/>
              </a:lnSpc>
              <a:spcAft>
                <a:spcPts val="800"/>
              </a:spcAft>
              <a:buFont typeface="Arial" panose="020B0604020202020204" pitchFamily="34" charset="0"/>
              <a:buChar char="•"/>
            </a:pPr>
            <a:r>
              <a:rPr lang="en-IN"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Zubair Ur Rahman    (18UK1A05F8)</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12" name="TextBox 11">
            <a:extLst>
              <a:ext uri="{FF2B5EF4-FFF2-40B4-BE49-F238E27FC236}">
                <a16:creationId xmlns:a16="http://schemas.microsoft.com/office/drawing/2014/main" id="{59875756-52E4-4EAA-B9DE-C15FD0F2CB48}"/>
              </a:ext>
            </a:extLst>
          </p:cNvPr>
          <p:cNvSpPr txBox="1"/>
          <p:nvPr/>
        </p:nvSpPr>
        <p:spPr>
          <a:xfrm>
            <a:off x="9116290" y="5218545"/>
            <a:ext cx="2059709" cy="923330"/>
          </a:xfrm>
          <a:prstGeom prst="rect">
            <a:avLst/>
          </a:prstGeom>
          <a:noFill/>
        </p:spPr>
        <p:txBody>
          <a:bodyPr wrap="square" rtlCol="0">
            <a:spAutoFit/>
          </a:bodyPr>
          <a:lstStyle/>
          <a:p>
            <a:pPr marL="0" indent="0">
              <a:buNone/>
            </a:pPr>
            <a:r>
              <a:rPr lang="af-ZA" dirty="0">
                <a:solidFill>
                  <a:schemeClr val="bg1"/>
                </a:solidFill>
              </a:rPr>
              <a:t>PRESENTED TO:</a:t>
            </a:r>
          </a:p>
          <a:p>
            <a:pPr marL="0" indent="0">
              <a:buNone/>
            </a:pPr>
            <a:r>
              <a:rPr lang="af-ZA" dirty="0">
                <a:solidFill>
                  <a:schemeClr val="bg1"/>
                </a:solidFill>
              </a:rPr>
              <a:t>Prashanth(Mentor).</a:t>
            </a:r>
          </a:p>
          <a:p>
            <a:endParaRPr lang="en-IN" dirty="0"/>
          </a:p>
        </p:txBody>
      </p:sp>
      <p:pic>
        <p:nvPicPr>
          <p:cNvPr id="7" name="Picture 6" descr="A picture containing text&#10;&#10;Description automatically generated">
            <a:extLst>
              <a:ext uri="{FF2B5EF4-FFF2-40B4-BE49-F238E27FC236}">
                <a16:creationId xmlns:a16="http://schemas.microsoft.com/office/drawing/2014/main" id="{6B9E9E69-6DCA-47F2-9936-5F2224452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931"/>
            <a:ext cx="2059708" cy="1731836"/>
          </a:xfrm>
          <a:prstGeom prst="rect">
            <a:avLst/>
          </a:prstGeom>
        </p:spPr>
      </p:pic>
    </p:spTree>
    <p:extLst>
      <p:ext uri="{BB962C8B-B14F-4D97-AF65-F5344CB8AC3E}">
        <p14:creationId xmlns:p14="http://schemas.microsoft.com/office/powerpoint/2010/main" val="1384353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56E55-87E6-4A9E-A9D3-34BB0293B632}"/>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9ED2E537-1E73-414A-9742-B2A97542A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041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30E69F-4B22-413E-B620-765BFB3AF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97720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2129-7B8A-4829-B019-C75B386AA79D}"/>
              </a:ext>
            </a:extLst>
          </p:cNvPr>
          <p:cNvSpPr>
            <a:spLocks noGrp="1"/>
          </p:cNvSpPr>
          <p:nvPr>
            <p:ph type="title"/>
          </p:nvPr>
        </p:nvSpPr>
        <p:spPr>
          <a:xfrm>
            <a:off x="581192" y="702156"/>
            <a:ext cx="11029616" cy="895735"/>
          </a:xfrm>
        </p:spPr>
        <p:txBody>
          <a:bodyPr>
            <a:noAutofit/>
          </a:bodyPr>
          <a:lstStyle/>
          <a:p>
            <a:pPr algn="ctr"/>
            <a:r>
              <a:rPr lang="en-US" sz="4800" i="1" dirty="0">
                <a:latin typeface="Broadway" panose="04040905080B02020502" pitchFamily="82" charset="0"/>
              </a:rPr>
              <a:t>result</a:t>
            </a:r>
            <a:endParaRPr lang="en-IN" sz="4800" i="1" dirty="0">
              <a:latin typeface="Broadway" panose="04040905080B02020502" pitchFamily="82" charset="0"/>
            </a:endParaRPr>
          </a:p>
        </p:txBody>
      </p:sp>
      <p:sp>
        <p:nvSpPr>
          <p:cNvPr id="5" name="Rectangle: Rounded Corners 4">
            <a:extLst>
              <a:ext uri="{FF2B5EF4-FFF2-40B4-BE49-F238E27FC236}">
                <a16:creationId xmlns:a16="http://schemas.microsoft.com/office/drawing/2014/main" id="{3577FC7C-C56A-4A24-B37E-9BA96A3C69AF}"/>
              </a:ext>
            </a:extLst>
          </p:cNvPr>
          <p:cNvSpPr/>
          <p:nvPr/>
        </p:nvSpPr>
        <p:spPr>
          <a:xfrm>
            <a:off x="581192" y="2225964"/>
            <a:ext cx="11029616" cy="4202545"/>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en-US" sz="2400" b="0" dirty="0">
                <a:solidFill>
                  <a:srgbClr val="000000"/>
                </a:solidFill>
                <a:effectLst/>
                <a:latin typeface="Times New Roman" panose="02020603050405020304" pitchFamily="18" charset="0"/>
                <a:ea typeface="Times New Roman" panose="02020603050405020304" pitchFamily="18" charset="0"/>
              </a:rPr>
              <a:t>Employee appreciation is paramount for creating a positive work culture and positive customer experiences. The desire to be appreciated is at the core of human nature and according to psychologists, sincere appreciation is one of the best strategies for employee retention and happiness. Employee engagement activities are expensive and require weeks or months of planning. However, employee appreciation and recognition, which pretty much have the same effect on the business, can be started without spending much time, resources, or money.</a:t>
            </a:r>
            <a:endParaRPr lang="en-IN" sz="2400" b="1" dirty="0">
              <a:effectLst/>
              <a:latin typeface="Times New Roman" panose="02020603050405020304" pitchFamily="18" charset="0"/>
              <a:ea typeface="Times New Roman" panose="02020603050405020304" pitchFamily="18" charset="0"/>
            </a:endParaRPr>
          </a:p>
          <a:p>
            <a:pPr algn="ctr"/>
            <a:endParaRPr lang="en-IN" dirty="0"/>
          </a:p>
        </p:txBody>
      </p:sp>
    </p:spTree>
    <p:extLst>
      <p:ext uri="{BB962C8B-B14F-4D97-AF65-F5344CB8AC3E}">
        <p14:creationId xmlns:p14="http://schemas.microsoft.com/office/powerpoint/2010/main" val="3985766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4563FB-AABF-498A-B92C-F0FADFEB03F7}"/>
              </a:ext>
            </a:extLst>
          </p:cNvPr>
          <p:cNvSpPr txBox="1"/>
          <p:nvPr/>
        </p:nvSpPr>
        <p:spPr>
          <a:xfrm>
            <a:off x="2918690" y="2828835"/>
            <a:ext cx="9522691" cy="1200329"/>
          </a:xfrm>
          <a:prstGeom prst="rect">
            <a:avLst/>
          </a:prstGeom>
          <a:noFill/>
        </p:spPr>
        <p:txBody>
          <a:bodyPr wrap="square" rtlCol="0">
            <a:spAutoFit/>
          </a:bodyPr>
          <a:lstStyle/>
          <a:p>
            <a:r>
              <a:rPr lang="en-US" sz="7200" dirty="0">
                <a:latin typeface="Algerian" panose="04020705040A02060702" pitchFamily="82" charset="0"/>
              </a:rPr>
              <a:t>THANK YOU…!</a:t>
            </a:r>
            <a:endParaRPr lang="en-IN" sz="7200" dirty="0"/>
          </a:p>
        </p:txBody>
      </p:sp>
      <p:sp>
        <p:nvSpPr>
          <p:cNvPr id="5" name="Star: 5 Points 4">
            <a:extLst>
              <a:ext uri="{FF2B5EF4-FFF2-40B4-BE49-F238E27FC236}">
                <a16:creationId xmlns:a16="http://schemas.microsoft.com/office/drawing/2014/main" id="{3ADF3EED-B9F2-4D03-BCCF-EA3327E80D8C}"/>
              </a:ext>
            </a:extLst>
          </p:cNvPr>
          <p:cNvSpPr/>
          <p:nvPr/>
        </p:nvSpPr>
        <p:spPr>
          <a:xfrm>
            <a:off x="877454" y="748144"/>
            <a:ext cx="1052945" cy="831273"/>
          </a:xfrm>
          <a:prstGeom prst="star5">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DFD830E3-0A05-410F-B522-4AEA8B573285}"/>
              </a:ext>
            </a:extLst>
          </p:cNvPr>
          <p:cNvSpPr/>
          <p:nvPr/>
        </p:nvSpPr>
        <p:spPr>
          <a:xfrm>
            <a:off x="6416974" y="748144"/>
            <a:ext cx="1052945" cy="831273"/>
          </a:xfrm>
          <a:prstGeom prst="star5">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7" name="Star: 5 Points 6">
            <a:extLst>
              <a:ext uri="{FF2B5EF4-FFF2-40B4-BE49-F238E27FC236}">
                <a16:creationId xmlns:a16="http://schemas.microsoft.com/office/drawing/2014/main" id="{293EB9F6-A811-4546-99C4-56B1F8689042}"/>
              </a:ext>
            </a:extLst>
          </p:cNvPr>
          <p:cNvSpPr/>
          <p:nvPr/>
        </p:nvSpPr>
        <p:spPr>
          <a:xfrm>
            <a:off x="4610105" y="748144"/>
            <a:ext cx="1052945" cy="831273"/>
          </a:xfrm>
          <a:prstGeom prst="star5">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8" name="Star: 5 Points 7">
            <a:extLst>
              <a:ext uri="{FF2B5EF4-FFF2-40B4-BE49-F238E27FC236}">
                <a16:creationId xmlns:a16="http://schemas.microsoft.com/office/drawing/2014/main" id="{093FF205-1F62-40C1-810C-B33A927F16FB}"/>
              </a:ext>
            </a:extLst>
          </p:cNvPr>
          <p:cNvSpPr/>
          <p:nvPr/>
        </p:nvSpPr>
        <p:spPr>
          <a:xfrm>
            <a:off x="2688937" y="748144"/>
            <a:ext cx="1052945" cy="831273"/>
          </a:xfrm>
          <a:prstGeom prst="star5">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9" name="Star: 5 Points 8">
            <a:extLst>
              <a:ext uri="{FF2B5EF4-FFF2-40B4-BE49-F238E27FC236}">
                <a16:creationId xmlns:a16="http://schemas.microsoft.com/office/drawing/2014/main" id="{899B6560-D37E-48FE-9F07-F5014210078A}"/>
              </a:ext>
            </a:extLst>
          </p:cNvPr>
          <p:cNvSpPr/>
          <p:nvPr/>
        </p:nvSpPr>
        <p:spPr>
          <a:xfrm>
            <a:off x="8264240" y="748144"/>
            <a:ext cx="1052945" cy="831273"/>
          </a:xfrm>
          <a:prstGeom prst="star5">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11" name="Star: 5 Points 10">
            <a:extLst>
              <a:ext uri="{FF2B5EF4-FFF2-40B4-BE49-F238E27FC236}">
                <a16:creationId xmlns:a16="http://schemas.microsoft.com/office/drawing/2014/main" id="{8C081621-2240-4446-8CE0-6E1DE4550DB7}"/>
              </a:ext>
            </a:extLst>
          </p:cNvPr>
          <p:cNvSpPr/>
          <p:nvPr/>
        </p:nvSpPr>
        <p:spPr>
          <a:xfrm>
            <a:off x="10111506" y="748144"/>
            <a:ext cx="1052945" cy="831273"/>
          </a:xfrm>
          <a:prstGeom prst="star5">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12" name="Smiley Face 11">
            <a:extLst>
              <a:ext uri="{FF2B5EF4-FFF2-40B4-BE49-F238E27FC236}">
                <a16:creationId xmlns:a16="http://schemas.microsoft.com/office/drawing/2014/main" id="{83C72D61-53AB-4DB2-9333-E6C562B8DAE0}"/>
              </a:ext>
            </a:extLst>
          </p:cNvPr>
          <p:cNvSpPr/>
          <p:nvPr/>
        </p:nvSpPr>
        <p:spPr>
          <a:xfrm>
            <a:off x="5135419" y="4424218"/>
            <a:ext cx="1281555" cy="1200329"/>
          </a:xfrm>
          <a:prstGeom prst="smileyFac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40300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48F8F-6D63-448E-BE77-4C0DCEDCC293}"/>
              </a:ext>
            </a:extLst>
          </p:cNvPr>
          <p:cNvSpPr>
            <a:spLocks noGrp="1"/>
          </p:cNvSpPr>
          <p:nvPr>
            <p:ph type="title"/>
          </p:nvPr>
        </p:nvSpPr>
        <p:spPr>
          <a:xfrm>
            <a:off x="581192" y="702155"/>
            <a:ext cx="11029616" cy="1246717"/>
          </a:xfrm>
        </p:spPr>
        <p:txBody>
          <a:bodyPr>
            <a:normAutofit/>
          </a:bodyPr>
          <a:lstStyle/>
          <a:p>
            <a:pPr algn="ctr"/>
            <a:r>
              <a:rPr lang="en-US" sz="4400" b="1" dirty="0">
                <a:latin typeface="Tekton Pro" panose="020F0603020208020904" pitchFamily="34" charset="0"/>
              </a:rPr>
              <a:t>Table of Contents</a:t>
            </a:r>
            <a:br>
              <a:rPr lang="en-IN" sz="2800" dirty="0">
                <a:latin typeface="Tekton Pro" panose="020F0603020208020904" pitchFamily="34" charset="0"/>
              </a:rPr>
            </a:br>
            <a:endParaRPr lang="en-IN" dirty="0"/>
          </a:p>
        </p:txBody>
      </p:sp>
      <p:sp>
        <p:nvSpPr>
          <p:cNvPr id="10" name="Rectangle: Rounded Corners 9">
            <a:extLst>
              <a:ext uri="{FF2B5EF4-FFF2-40B4-BE49-F238E27FC236}">
                <a16:creationId xmlns:a16="http://schemas.microsoft.com/office/drawing/2014/main" id="{7ADF9C07-D3A6-4C6B-86B3-24799F867A51}"/>
              </a:ext>
            </a:extLst>
          </p:cNvPr>
          <p:cNvSpPr/>
          <p:nvPr/>
        </p:nvSpPr>
        <p:spPr>
          <a:xfrm>
            <a:off x="508000" y="2087418"/>
            <a:ext cx="11231418" cy="4525818"/>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marL="285750" indent="-285750" algn="just">
              <a:lnSpc>
                <a:spcPct val="150000"/>
              </a:lnSpc>
              <a:buFont typeface="Wingdings" panose="05000000000000000000" pitchFamily="2" charset="2"/>
              <a:buChar char="q"/>
            </a:pPr>
            <a:r>
              <a:rPr lang="en-US" sz="3600" dirty="0">
                <a:latin typeface="Algerian" panose="04020705040A02060702" pitchFamily="82" charset="0"/>
              </a:rPr>
              <a:t>Introduction</a:t>
            </a:r>
          </a:p>
          <a:p>
            <a:pPr marL="285750" indent="-285750" algn="just">
              <a:lnSpc>
                <a:spcPct val="150000"/>
              </a:lnSpc>
              <a:buFont typeface="Wingdings" panose="05000000000000000000" pitchFamily="2" charset="2"/>
              <a:buChar char="q"/>
            </a:pPr>
            <a:r>
              <a:rPr lang="en-US" sz="3600" dirty="0">
                <a:latin typeface="Algerian" panose="04020705040A02060702" pitchFamily="82" charset="0"/>
              </a:rPr>
              <a:t>Block diagram</a:t>
            </a:r>
          </a:p>
          <a:p>
            <a:pPr marL="285750" indent="-285750" algn="just">
              <a:lnSpc>
                <a:spcPct val="150000"/>
              </a:lnSpc>
              <a:buFont typeface="Wingdings" panose="05000000000000000000" pitchFamily="2" charset="2"/>
              <a:buChar char="q"/>
            </a:pPr>
            <a:r>
              <a:rPr lang="en-US" sz="3600" dirty="0">
                <a:latin typeface="Algerian" panose="04020705040A02060702" pitchFamily="82" charset="0"/>
              </a:rPr>
              <a:t>Hardware and software requirements</a:t>
            </a:r>
          </a:p>
          <a:p>
            <a:pPr marL="285750" indent="-285750" algn="just">
              <a:lnSpc>
                <a:spcPct val="150000"/>
              </a:lnSpc>
              <a:buFont typeface="Wingdings" panose="05000000000000000000" pitchFamily="2" charset="2"/>
              <a:buChar char="q"/>
            </a:pPr>
            <a:r>
              <a:rPr lang="en-US" sz="3600" dirty="0">
                <a:latin typeface="Algerian" panose="04020705040A02060702" pitchFamily="82" charset="0"/>
              </a:rPr>
              <a:t>Experimental investigation</a:t>
            </a:r>
          </a:p>
          <a:p>
            <a:pPr algn="ctr"/>
            <a:endParaRPr lang="en-IN" dirty="0"/>
          </a:p>
        </p:txBody>
      </p:sp>
    </p:spTree>
    <p:extLst>
      <p:ext uri="{BB962C8B-B14F-4D97-AF65-F5344CB8AC3E}">
        <p14:creationId xmlns:p14="http://schemas.microsoft.com/office/powerpoint/2010/main" val="3601947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71EA9E-DF80-46F6-975A-60A6C5696E4A}"/>
              </a:ext>
            </a:extLst>
          </p:cNvPr>
          <p:cNvSpPr txBox="1"/>
          <p:nvPr/>
        </p:nvSpPr>
        <p:spPr>
          <a:xfrm>
            <a:off x="3048000" y="822036"/>
            <a:ext cx="6216073" cy="646331"/>
          </a:xfrm>
          <a:prstGeom prst="rect">
            <a:avLst/>
          </a:prstGeom>
          <a:noFill/>
        </p:spPr>
        <p:txBody>
          <a:bodyPr wrap="square" rtlCol="0">
            <a:spAutoFit/>
          </a:bodyPr>
          <a:lstStyle/>
          <a:p>
            <a:pPr algn="ctr"/>
            <a:r>
              <a:rPr lang="en-US" sz="3600" dirty="0">
                <a:solidFill>
                  <a:schemeClr val="bg1"/>
                </a:solidFill>
                <a:latin typeface="Arial Rounded MT Bold" panose="020F0704030504030204" pitchFamily="34" charset="0"/>
              </a:rPr>
              <a:t>INTRODUCTION</a:t>
            </a:r>
            <a:endParaRPr lang="en-IN" sz="3600" dirty="0">
              <a:solidFill>
                <a:schemeClr val="bg1"/>
              </a:solidFill>
              <a:latin typeface="Arial Rounded MT Bold" panose="020F0704030504030204" pitchFamily="34" charset="0"/>
            </a:endParaRPr>
          </a:p>
        </p:txBody>
      </p:sp>
      <p:sp>
        <p:nvSpPr>
          <p:cNvPr id="8" name="Rectangle 7">
            <a:extLst>
              <a:ext uri="{FF2B5EF4-FFF2-40B4-BE49-F238E27FC236}">
                <a16:creationId xmlns:a16="http://schemas.microsoft.com/office/drawing/2014/main" id="{2C29114C-BFCF-4D3A-B293-E8D07FD8C386}"/>
              </a:ext>
            </a:extLst>
          </p:cNvPr>
          <p:cNvSpPr/>
          <p:nvPr/>
        </p:nvSpPr>
        <p:spPr>
          <a:xfrm>
            <a:off x="471055" y="1948873"/>
            <a:ext cx="11333018" cy="483985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en-US" sz="2000" dirty="0">
                <a:solidFill>
                  <a:schemeClr val="tx1"/>
                </a:solidFill>
                <a:effectLst/>
                <a:latin typeface="Times New Roman" panose="02020603050405020304" pitchFamily="18" charset="0"/>
                <a:ea typeface="Calibri" panose="020F0502020204030204" pitchFamily="34" charset="0"/>
              </a:rPr>
              <a:t>Employee satisfaction is a measure of how happy workers are with their job and working environment. Keeping morale high among workers can be tremendous benefit to any company because happy workers are more likely to produce more, take fewer days off and stay loyal to the company. There are many factors in improving or maintaining high employee satisfaction. </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a:t>
            </a: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he way they treat your customers According to a recent article, creating an employee recognition culture can increase employee retention by up to 31%. Employee recognition is the process of showing appreciation for an employee’s achievements, actions, and contributions. In big companies (Amazon/Swiggy/Uber) appreciation is given to the employees based on the customer feedback or satisfaction (chat process/ voice process). Analyzing all the feedback of each customer towards an employee work manually is a tedious job. The main objective of this guided project is to appreciate the employee work based on analysis of customer feedback. We are designing an application where the HR/ user can upload the feedback report of all the employees. The analysis of each employee report is displayed on the Web application in the form of Bar charts.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spTree>
    <p:extLst>
      <p:ext uri="{BB962C8B-B14F-4D97-AF65-F5344CB8AC3E}">
        <p14:creationId xmlns:p14="http://schemas.microsoft.com/office/powerpoint/2010/main" val="637579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139B8-20EE-4B45-9FEE-162B65399C6C}"/>
              </a:ext>
            </a:extLst>
          </p:cNvPr>
          <p:cNvSpPr>
            <a:spLocks noGrp="1"/>
          </p:cNvSpPr>
          <p:nvPr>
            <p:ph type="title"/>
          </p:nvPr>
        </p:nvSpPr>
        <p:spPr>
          <a:xfrm>
            <a:off x="581192" y="702156"/>
            <a:ext cx="11029616" cy="803371"/>
          </a:xfrm>
        </p:spPr>
        <p:txBody>
          <a:bodyPr/>
          <a:lstStyle/>
          <a:p>
            <a:pPr algn="ctr"/>
            <a:r>
              <a:rPr lang="en-US" dirty="0">
                <a:latin typeface="Arial Rounded MT Bold" panose="020F0704030504030204" pitchFamily="34" charset="0"/>
              </a:rPr>
              <a:t>HARDWARE  AND  SOFTWARE  REQUIREMENTS</a:t>
            </a:r>
            <a:endParaRPr lang="en-IN" dirty="0">
              <a:latin typeface="Arial Rounded MT Bold" panose="020F0704030504030204" pitchFamily="34" charset="0"/>
            </a:endParaRPr>
          </a:p>
        </p:txBody>
      </p:sp>
      <p:sp>
        <p:nvSpPr>
          <p:cNvPr id="4" name="Rectangle 3">
            <a:extLst>
              <a:ext uri="{FF2B5EF4-FFF2-40B4-BE49-F238E27FC236}">
                <a16:creationId xmlns:a16="http://schemas.microsoft.com/office/drawing/2014/main" id="{7FCED4F8-7A9A-4C2A-A2FE-E77FA05347E9}"/>
              </a:ext>
            </a:extLst>
          </p:cNvPr>
          <p:cNvSpPr/>
          <p:nvPr/>
        </p:nvSpPr>
        <p:spPr>
          <a:xfrm>
            <a:off x="461818" y="2142836"/>
            <a:ext cx="11277600" cy="449810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lvl="0" indent="-342900">
              <a:lnSpc>
                <a:spcPct val="150000"/>
              </a:lnSpc>
              <a:buFont typeface="Symbol" panose="05050102010706020507" pitchFamily="18" charset="2"/>
              <a:buChar char=""/>
            </a:pPr>
            <a:r>
              <a:rPr lang="en-US" sz="2400" b="1" dirty="0">
                <a:effectLst/>
                <a:latin typeface="Arno Pro Smbd Caption" panose="02020702040506020403" pitchFamily="18" charset="0"/>
                <a:ea typeface="Calibri" panose="020F0502020204030204" pitchFamily="34" charset="0"/>
                <a:cs typeface="Times New Roman" panose="02020603050405020304" pitchFamily="18" charset="0"/>
              </a:rPr>
              <a:t>Create IBM Services.</a:t>
            </a:r>
            <a:endParaRPr lang="en-IN" sz="2400" b="1" dirty="0">
              <a:effectLst/>
              <a:latin typeface="Arno Pro Smbd Caption" panose="02020702040506020403"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2400" b="1" dirty="0">
                <a:effectLst/>
                <a:latin typeface="Arno Pro Smbd Caption" panose="02020702040506020403" pitchFamily="18" charset="0"/>
                <a:ea typeface="Calibri" panose="020F0502020204030204" pitchFamily="34" charset="0"/>
                <a:cs typeface="Times New Roman" panose="02020603050405020304" pitchFamily="18" charset="0"/>
              </a:rPr>
              <a:t>Cloudant DB</a:t>
            </a:r>
            <a:endParaRPr lang="en-IN" sz="2400" b="1" dirty="0">
              <a:effectLst/>
              <a:latin typeface="Arno Pro Smbd Caption" panose="02020702040506020403"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2400" b="1" dirty="0">
                <a:effectLst/>
                <a:latin typeface="Arno Pro Smbd Caption" panose="02020702040506020403" pitchFamily="18" charset="0"/>
                <a:ea typeface="Calibri" panose="020F0502020204030204" pitchFamily="34" charset="0"/>
                <a:cs typeface="Times New Roman" panose="02020603050405020304" pitchFamily="18" charset="0"/>
              </a:rPr>
              <a:t>Tone Analyzer</a:t>
            </a:r>
            <a:endParaRPr lang="en-IN" sz="2400" b="1" dirty="0">
              <a:effectLst/>
              <a:latin typeface="Arno Pro Smbd Caption" panose="02020702040506020403"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2400" b="1" dirty="0">
                <a:effectLst/>
                <a:latin typeface="Arno Pro Smbd Caption" panose="02020702040506020403" pitchFamily="18" charset="0"/>
                <a:ea typeface="Calibri" panose="020F0502020204030204" pitchFamily="34" charset="0"/>
                <a:cs typeface="Times New Roman" panose="02020603050405020304" pitchFamily="18" charset="0"/>
              </a:rPr>
              <a:t>Upload Feedback data to Cloudant DB</a:t>
            </a:r>
            <a:endParaRPr lang="en-IN" sz="2400" b="1" dirty="0">
              <a:effectLst/>
              <a:latin typeface="Arno Pro Smbd Caption" panose="02020702040506020403"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2400" b="1" dirty="0">
                <a:effectLst/>
                <a:latin typeface="Arno Pro Smbd Caption" panose="02020702040506020403" pitchFamily="18" charset="0"/>
                <a:ea typeface="Calibri" panose="020F0502020204030204" pitchFamily="34" charset="0"/>
                <a:cs typeface="Times New Roman" panose="02020603050405020304" pitchFamily="18" charset="0"/>
              </a:rPr>
              <a:t>Create a Cloudant  database</a:t>
            </a:r>
            <a:endParaRPr lang="en-IN" sz="2400" b="1" dirty="0">
              <a:effectLst/>
              <a:latin typeface="Arno Pro Smbd Caption" panose="02020702040506020403"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2400" b="1" dirty="0">
                <a:effectLst/>
                <a:latin typeface="Arno Pro Smbd Caption" panose="02020702040506020403" pitchFamily="18" charset="0"/>
                <a:ea typeface="Calibri" panose="020F0502020204030204" pitchFamily="34" charset="0"/>
                <a:cs typeface="Times New Roman" panose="02020603050405020304" pitchFamily="18" charset="0"/>
              </a:rPr>
              <a:t>Create </a:t>
            </a:r>
            <a:r>
              <a:rPr lang="en-US" sz="2400" b="1" dirty="0">
                <a:latin typeface="Arno Pro Smbd Caption" panose="02020702040506020403" pitchFamily="18" charset="0"/>
                <a:ea typeface="Calibri" panose="020F0502020204030204" pitchFamily="34" charset="0"/>
                <a:cs typeface="Times New Roman" panose="02020603050405020304" pitchFamily="18" charset="0"/>
              </a:rPr>
              <a:t>Sentiment </a:t>
            </a:r>
            <a:r>
              <a:rPr lang="en-US" sz="2400" b="1">
                <a:latin typeface="Arno Pro Smbd Caption" panose="02020702040506020403" pitchFamily="18" charset="0"/>
                <a:ea typeface="Calibri" panose="020F0502020204030204" pitchFamily="34" charset="0"/>
                <a:cs typeface="Times New Roman" panose="02020603050405020304" pitchFamily="18" charset="0"/>
              </a:rPr>
              <a:t>Analysis using NODE-RED</a:t>
            </a:r>
            <a:endParaRPr lang="en-IN" sz="2400" b="1" dirty="0">
              <a:latin typeface="Arno Pro Smbd Caption" panose="02020702040506020403"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2400" b="1" dirty="0">
                <a:effectLst/>
                <a:latin typeface="Arno Pro Smbd Caption" panose="02020702040506020403" pitchFamily="18" charset="0"/>
                <a:ea typeface="Calibri" panose="020F0502020204030204" pitchFamily="34" charset="0"/>
                <a:cs typeface="Times New Roman" panose="02020603050405020304" pitchFamily="18" charset="0"/>
              </a:rPr>
              <a:t>Build Web Applications</a:t>
            </a:r>
            <a:endParaRPr lang="en-IN" sz="2400" b="1" dirty="0">
              <a:latin typeface="Arno Pro Smbd Caption" panose="02020702040506020403" pitchFamily="18" charset="0"/>
            </a:endParaRPr>
          </a:p>
        </p:txBody>
      </p:sp>
    </p:spTree>
    <p:extLst>
      <p:ext uri="{BB962C8B-B14F-4D97-AF65-F5344CB8AC3E}">
        <p14:creationId xmlns:p14="http://schemas.microsoft.com/office/powerpoint/2010/main" val="1743213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A4F3FC-EF15-4560-BD08-491D6E166EF3}"/>
              </a:ext>
            </a:extLst>
          </p:cNvPr>
          <p:cNvPicPr>
            <a:picLocks noChangeAspect="1"/>
          </p:cNvPicPr>
          <p:nvPr/>
        </p:nvPicPr>
        <p:blipFill>
          <a:blip r:embed="rId2" cstate="print"/>
          <a:srcRect/>
          <a:stretch>
            <a:fillRect/>
          </a:stretch>
        </p:blipFill>
        <p:spPr bwMode="auto">
          <a:xfrm>
            <a:off x="50570" y="157018"/>
            <a:ext cx="12141430" cy="6700982"/>
          </a:xfrm>
          <a:prstGeom prst="rect">
            <a:avLst/>
          </a:prstGeom>
          <a:noFill/>
          <a:ln w="9525">
            <a:noFill/>
            <a:miter lim="800000"/>
            <a:headEnd/>
            <a:tailEnd/>
          </a:ln>
        </p:spPr>
      </p:pic>
      <p:sp>
        <p:nvSpPr>
          <p:cNvPr id="6" name="Rectangle: Rounded Corners 5">
            <a:extLst>
              <a:ext uri="{FF2B5EF4-FFF2-40B4-BE49-F238E27FC236}">
                <a16:creationId xmlns:a16="http://schemas.microsoft.com/office/drawing/2014/main" id="{1C2246AE-AC72-49C0-85BB-6EADA7081867}"/>
              </a:ext>
            </a:extLst>
          </p:cNvPr>
          <p:cNvSpPr/>
          <p:nvPr/>
        </p:nvSpPr>
        <p:spPr>
          <a:xfrm>
            <a:off x="240145" y="221673"/>
            <a:ext cx="3084946" cy="68349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Theoretical Analysis</a:t>
            </a:r>
            <a:endParaRPr lang="en-IN" dirty="0"/>
          </a:p>
        </p:txBody>
      </p:sp>
    </p:spTree>
    <p:extLst>
      <p:ext uri="{BB962C8B-B14F-4D97-AF65-F5344CB8AC3E}">
        <p14:creationId xmlns:p14="http://schemas.microsoft.com/office/powerpoint/2010/main" val="1536416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070ED-3ABA-42CD-A9FE-6FDFFE9CDB13}"/>
              </a:ext>
            </a:extLst>
          </p:cNvPr>
          <p:cNvSpPr>
            <a:spLocks noGrp="1"/>
          </p:cNvSpPr>
          <p:nvPr>
            <p:ph type="title"/>
          </p:nvPr>
        </p:nvSpPr>
        <p:spPr/>
        <p:txBody>
          <a:bodyPr/>
          <a:lstStyle/>
          <a:p>
            <a:r>
              <a:rPr lang="en-US" dirty="0"/>
              <a:t>BLOCK DIAGRAM</a:t>
            </a:r>
            <a:endParaRPr lang="en-IN" dirty="0"/>
          </a:p>
        </p:txBody>
      </p:sp>
      <p:pic>
        <p:nvPicPr>
          <p:cNvPr id="4" name="Picture 3" descr="See the source image">
            <a:extLst>
              <a:ext uri="{FF2B5EF4-FFF2-40B4-BE49-F238E27FC236}">
                <a16:creationId xmlns:a16="http://schemas.microsoft.com/office/drawing/2014/main" id="{368B5660-9799-40D5-87B2-D51D6C1DDF26}"/>
              </a:ext>
            </a:extLst>
          </p:cNvPr>
          <p:cNvPicPr>
            <a:picLocks noChangeAspect="1"/>
          </p:cNvPicPr>
          <p:nvPr/>
        </p:nvPicPr>
        <p:blipFill>
          <a:blip r:embed="rId2" cstate="print"/>
          <a:srcRect/>
          <a:stretch>
            <a:fillRect/>
          </a:stretch>
        </p:blipFill>
        <p:spPr bwMode="auto">
          <a:xfrm>
            <a:off x="323479" y="2676245"/>
            <a:ext cx="11545042" cy="3479599"/>
          </a:xfrm>
          <a:prstGeom prst="rect">
            <a:avLst/>
          </a:prstGeom>
          <a:noFill/>
          <a:ln w="9525">
            <a:noFill/>
            <a:miter lim="800000"/>
            <a:headEnd/>
            <a:tailEnd/>
          </a:ln>
        </p:spPr>
      </p:pic>
    </p:spTree>
    <p:extLst>
      <p:ext uri="{BB962C8B-B14F-4D97-AF65-F5344CB8AC3E}">
        <p14:creationId xmlns:p14="http://schemas.microsoft.com/office/powerpoint/2010/main" val="3703644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 email&#10;&#10;Description automatically generated">
            <a:extLst>
              <a:ext uri="{FF2B5EF4-FFF2-40B4-BE49-F238E27FC236}">
                <a16:creationId xmlns:a16="http://schemas.microsoft.com/office/drawing/2014/main" id="{39D4319F-069E-4F08-B556-6147364E32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32364" y="1984144"/>
            <a:ext cx="6650181" cy="4773930"/>
          </a:xfrm>
          <a:prstGeom prst="rect">
            <a:avLst/>
          </a:prstGeom>
          <a:noFill/>
          <a:ln>
            <a:noFill/>
          </a:ln>
        </p:spPr>
      </p:pic>
      <p:sp>
        <p:nvSpPr>
          <p:cNvPr id="5" name="Rectangle 4">
            <a:extLst>
              <a:ext uri="{FF2B5EF4-FFF2-40B4-BE49-F238E27FC236}">
                <a16:creationId xmlns:a16="http://schemas.microsoft.com/office/drawing/2014/main" id="{72CC1753-C6BC-46D5-936F-549BA77A8D0D}"/>
              </a:ext>
            </a:extLst>
          </p:cNvPr>
          <p:cNvSpPr/>
          <p:nvPr/>
        </p:nvSpPr>
        <p:spPr>
          <a:xfrm>
            <a:off x="2872509" y="757382"/>
            <a:ext cx="6105236" cy="84050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latin typeface="Arial Rounded MT Bold" panose="020F0704030504030204" pitchFamily="34" charset="0"/>
              </a:rPr>
              <a:t>CREATION OF DATABASE</a:t>
            </a:r>
            <a:endParaRPr lang="en-IN" sz="2800" dirty="0">
              <a:latin typeface="Arial Rounded MT Bold" panose="020F0704030504030204" pitchFamily="34" charset="0"/>
            </a:endParaRPr>
          </a:p>
        </p:txBody>
      </p:sp>
    </p:spTree>
    <p:extLst>
      <p:ext uri="{BB962C8B-B14F-4D97-AF65-F5344CB8AC3E}">
        <p14:creationId xmlns:p14="http://schemas.microsoft.com/office/powerpoint/2010/main" val="878142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B9D6-98FF-4CD8-84F0-CD9FA490C6BF}"/>
              </a:ext>
            </a:extLst>
          </p:cNvPr>
          <p:cNvSpPr>
            <a:spLocks noGrp="1"/>
          </p:cNvSpPr>
          <p:nvPr>
            <p:ph type="title"/>
          </p:nvPr>
        </p:nvSpPr>
        <p:spPr>
          <a:xfrm>
            <a:off x="581192" y="702156"/>
            <a:ext cx="11029616" cy="831080"/>
          </a:xfrm>
        </p:spPr>
        <p:txBody>
          <a:bodyPr>
            <a:normAutofit/>
          </a:bodyPr>
          <a:lstStyle/>
          <a:p>
            <a:pPr algn="ctr"/>
            <a:r>
              <a:rPr lang="en-US" sz="3200" b="1" i="1" dirty="0"/>
              <a:t>EXPERIMENTAL INVESTIGATION</a:t>
            </a:r>
            <a:endParaRPr lang="en-IN" sz="3200" b="1" i="1" dirty="0"/>
          </a:p>
        </p:txBody>
      </p:sp>
      <p:sp>
        <p:nvSpPr>
          <p:cNvPr id="4" name="Rectangle 3">
            <a:extLst>
              <a:ext uri="{FF2B5EF4-FFF2-40B4-BE49-F238E27FC236}">
                <a16:creationId xmlns:a16="http://schemas.microsoft.com/office/drawing/2014/main" id="{5B377084-B3B1-4B98-B9D5-C26FE93B431B}"/>
              </a:ext>
            </a:extLst>
          </p:cNvPr>
          <p:cNvSpPr/>
          <p:nvPr/>
        </p:nvSpPr>
        <p:spPr>
          <a:xfrm>
            <a:off x="461818" y="1939636"/>
            <a:ext cx="11286837" cy="472901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lvl="0" indent="-342900">
              <a:lnSpc>
                <a:spcPct val="150000"/>
              </a:lnSpc>
              <a:buFont typeface="+mj-lt"/>
              <a:buAutoNum type="romanU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Now it's time to analyze the feedback documents uploaded to the database. </a:t>
            </a:r>
            <a:r>
              <a:rPr lang="en-US" sz="1800" dirty="0">
                <a:effectLst/>
                <a:latin typeface="Calibri" panose="020F0502020204030204" pitchFamily="34" charset="0"/>
                <a:ea typeface="Calibri" panose="020F0502020204030204" pitchFamily="34" charset="0"/>
                <a:cs typeface="Times New Roman" panose="02020603050405020304" pitchFamily="18" charset="0"/>
              </a:rPr>
              <a:t>To accomplish that we create a </a:t>
            </a:r>
            <a:r>
              <a:rPr lang="en-US" sz="1800">
                <a:effectLst/>
                <a:latin typeface="Calibri" panose="020F0502020204030204" pitchFamily="34" charset="0"/>
                <a:ea typeface="Calibri" panose="020F0502020204030204" pitchFamily="34" charset="0"/>
                <a:cs typeface="Times New Roman" panose="02020603050405020304" pitchFamily="18" charset="0"/>
              </a:rPr>
              <a:t>node-red UI. </a:t>
            </a:r>
            <a:r>
              <a:rPr lang="en-US" sz="1800" dirty="0">
                <a:effectLst/>
                <a:latin typeface="Calibri" panose="020F0502020204030204" pitchFamily="34" charset="0"/>
                <a:ea typeface="Calibri" panose="020F0502020204030204" pitchFamily="34" charset="0"/>
                <a:cs typeface="Times New Roman" panose="02020603050405020304" pitchFamily="18" charset="0"/>
              </a:rPr>
              <a:t>User can select the name of the employee and the analysis of the feedbacks of a particular employee is showcased on UI.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romanU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Let us create a back-end Flow for this your node-RED flow contains the following Nodes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romanU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Dropdown node - to select the employee.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romanU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Cloudant DB node - to fetch the created Documents and store the analyzed sentiments.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romanU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Tone Analyzer - For emotion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romanU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line-chart- displays the graphs.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romanU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Function Nodes: to Parse the incoming messages. Now that you have created all the services, it's time to create the document (contains feedbacks of the customer  for each employee ) to the  Cloudant DB.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spTree>
    <p:extLst>
      <p:ext uri="{BB962C8B-B14F-4D97-AF65-F5344CB8AC3E}">
        <p14:creationId xmlns:p14="http://schemas.microsoft.com/office/powerpoint/2010/main" val="3419921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A783D9-C388-41E2-80A8-87CCA0FF5F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09" y="1947265"/>
            <a:ext cx="11526981" cy="4693682"/>
          </a:xfrm>
          <a:prstGeom prst="rect">
            <a:avLst/>
          </a:prstGeom>
        </p:spPr>
      </p:pic>
      <p:sp>
        <p:nvSpPr>
          <p:cNvPr id="6" name="Rectangle: Rounded Corners 5">
            <a:extLst>
              <a:ext uri="{FF2B5EF4-FFF2-40B4-BE49-F238E27FC236}">
                <a16:creationId xmlns:a16="http://schemas.microsoft.com/office/drawing/2014/main" id="{119499C4-32F9-4481-9976-ACA66EE74221}"/>
              </a:ext>
            </a:extLst>
          </p:cNvPr>
          <p:cNvSpPr/>
          <p:nvPr/>
        </p:nvSpPr>
        <p:spPr>
          <a:xfrm>
            <a:off x="3140364" y="831273"/>
            <a:ext cx="5809671" cy="7943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b="1" dirty="0">
                <a:latin typeface="Bahnschrift Light" panose="020B0502040204020203" pitchFamily="34" charset="0"/>
              </a:rPr>
              <a:t>SENTIMENT ANALYSIS IN NODE-RED</a:t>
            </a:r>
            <a:endParaRPr lang="en-IN" sz="2400" b="1" dirty="0">
              <a:latin typeface="Bahnschrift Light" panose="020B0502040204020203" pitchFamily="34" charset="0"/>
            </a:endParaRPr>
          </a:p>
        </p:txBody>
      </p:sp>
    </p:spTree>
    <p:extLst>
      <p:ext uri="{BB962C8B-B14F-4D97-AF65-F5344CB8AC3E}">
        <p14:creationId xmlns:p14="http://schemas.microsoft.com/office/powerpoint/2010/main" val="3315058039"/>
      </p:ext>
    </p:extLst>
  </p:cSld>
  <p:clrMapOvr>
    <a:masterClrMapping/>
  </p:clrMapOvr>
</p:sld>
</file>

<file path=ppt/theme/theme1.xml><?xml version="1.0" encoding="utf-8"?>
<a:theme xmlns:a="http://schemas.openxmlformats.org/drawingml/2006/main" name="Dividend">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186</TotalTime>
  <Words>541</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13</vt:i4>
      </vt:variant>
    </vt:vector>
  </HeadingPairs>
  <TitlesOfParts>
    <vt:vector size="28" baseType="lpstr">
      <vt:lpstr>Adobe Caslon Pro Bold</vt:lpstr>
      <vt:lpstr>Algerian</vt:lpstr>
      <vt:lpstr>Arial</vt:lpstr>
      <vt:lpstr>Arial Rounded MT Bold</vt:lpstr>
      <vt:lpstr>Arno Pro Smbd Caption</vt:lpstr>
      <vt:lpstr>Bahnschrift Light</vt:lpstr>
      <vt:lpstr>Broadway</vt:lpstr>
      <vt:lpstr>Calibri</vt:lpstr>
      <vt:lpstr>Gill Sans MT</vt:lpstr>
      <vt:lpstr>Symbol</vt:lpstr>
      <vt:lpstr>Tekton Pro</vt:lpstr>
      <vt:lpstr>Times New Roman</vt:lpstr>
      <vt:lpstr>Wingdings</vt:lpstr>
      <vt:lpstr>Wingdings 2</vt:lpstr>
      <vt:lpstr>Dividend</vt:lpstr>
      <vt:lpstr>MINI PROJECT</vt:lpstr>
      <vt:lpstr>Table of Contents </vt:lpstr>
      <vt:lpstr>PowerPoint Presentation</vt:lpstr>
      <vt:lpstr>HARDWARE  AND  SOFTWARE  REQUIREMENTS</vt:lpstr>
      <vt:lpstr>PowerPoint Presentation</vt:lpstr>
      <vt:lpstr>BLOCK DIAGRAM</vt:lpstr>
      <vt:lpstr>PowerPoint Presentation</vt:lpstr>
      <vt:lpstr>EXPERIMENTAL INVESTIGATION</vt:lpstr>
      <vt:lpstr>PowerPoint Presentation</vt:lpstr>
      <vt:lpstr>PowerPoint Presentation</vt:lpstr>
      <vt:lpstr>PowerPoint Presentation</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chilupuri shalini</dc:creator>
  <cp:lastModifiedBy>chilupuri shalini</cp:lastModifiedBy>
  <cp:revision>1</cp:revision>
  <dcterms:created xsi:type="dcterms:W3CDTF">2021-11-24T05:43:48Z</dcterms:created>
  <dcterms:modified xsi:type="dcterms:W3CDTF">2021-11-24T10:15:18Z</dcterms:modified>
</cp:coreProperties>
</file>