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5" r:id="rId6"/>
    <p:sldId id="264" r:id="rId7"/>
    <p:sldId id="259" r:id="rId8"/>
    <p:sldId id="263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4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0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1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4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41C7-A6DA-4397-8194-5D98D9D692C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AC5E-D221-4859-A3BF-0F1ED3910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0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ESTIMATION FOR BUSINESS EXPENSES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9217024" cy="705678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dirty="0" smtClean="0"/>
              <a:t>1.INTRODUCTION: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1.1 OVERVIEW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          </a:t>
            </a:r>
            <a:r>
              <a:rPr lang="en-IN" sz="2000" dirty="0" smtClean="0">
                <a:solidFill>
                  <a:schemeClr val="tx1"/>
                </a:solidFill>
              </a:rPr>
              <a:t>This report deals into the </a:t>
            </a:r>
            <a:r>
              <a:rPr lang="en-IN" sz="2000" dirty="0" err="1" smtClean="0">
                <a:solidFill>
                  <a:schemeClr val="tx1"/>
                </a:solidFill>
              </a:rPr>
              <a:t>facinating</a:t>
            </a:r>
            <a:r>
              <a:rPr lang="en-IN" sz="2000" dirty="0" smtClean="0">
                <a:solidFill>
                  <a:schemeClr val="tx1"/>
                </a:solidFill>
              </a:rPr>
              <a:t> realm of business expenses and provides a visual exploration of the various expenditure incurred by different </a:t>
            </a:r>
            <a:r>
              <a:rPr lang="en-IN" sz="2000" dirty="0" err="1" smtClean="0">
                <a:solidFill>
                  <a:schemeClr val="tx1"/>
                </a:solidFill>
              </a:rPr>
              <a:t>bussiness</a:t>
            </a:r>
            <a:r>
              <a:rPr lang="en-IN" sz="2000" dirty="0" smtClean="0">
                <a:solidFill>
                  <a:schemeClr val="tx1"/>
                </a:solidFill>
              </a:rPr>
              <a:t> . It showcases the </a:t>
            </a:r>
            <a:r>
              <a:rPr lang="en-IN" sz="2000" dirty="0" err="1" smtClean="0">
                <a:solidFill>
                  <a:schemeClr val="tx1"/>
                </a:solidFill>
              </a:rPr>
              <a:t>distrubution</a:t>
            </a:r>
            <a:r>
              <a:rPr lang="en-IN" sz="2000" dirty="0" smtClean="0">
                <a:solidFill>
                  <a:schemeClr val="tx1"/>
                </a:solidFill>
              </a:rPr>
              <a:t> of expenses, identifies key cost drivers, and highlight areas  of potential optimization or concern. The visual representation allow for intuitive analysis, facilitating a deeper understanding of  expenditure patterns and their  implication for business  </a:t>
            </a:r>
            <a:r>
              <a:rPr lang="en-IN" sz="1700" dirty="0" smtClean="0">
                <a:solidFill>
                  <a:schemeClr val="tx1"/>
                </a:solidFill>
              </a:rPr>
              <a:t>performance</a:t>
            </a:r>
            <a:r>
              <a:rPr lang="en-IN" sz="2000" dirty="0" smtClean="0">
                <a:solidFill>
                  <a:schemeClr val="tx1"/>
                </a:solidFill>
              </a:rPr>
              <a:t>.  Decision </a:t>
            </a:r>
            <a:r>
              <a:rPr lang="en-IN" sz="2000" dirty="0" err="1" smtClean="0">
                <a:solidFill>
                  <a:schemeClr val="tx1"/>
                </a:solidFill>
              </a:rPr>
              <a:t>makers,financial</a:t>
            </a:r>
            <a:r>
              <a:rPr lang="en-IN" sz="2000" dirty="0" smtClean="0">
                <a:solidFill>
                  <a:schemeClr val="tx1"/>
                </a:solidFill>
              </a:rPr>
              <a:t> analysts and stakeholders can gain valuable insights  into the financial  health of business, identify areas of  inefficiency or opportunity, and  make informed decision  to optimise </a:t>
            </a:r>
            <a:r>
              <a:rPr lang="en-IN" sz="2000" dirty="0" err="1" smtClean="0">
                <a:solidFill>
                  <a:schemeClr val="tx1"/>
                </a:solidFill>
              </a:rPr>
              <a:t>resourse</a:t>
            </a:r>
            <a:r>
              <a:rPr lang="en-IN" sz="2000" dirty="0" smtClean="0">
                <a:solidFill>
                  <a:schemeClr val="tx1"/>
                </a:solidFill>
              </a:rPr>
              <a:t> and drive growth . To extract the insights from the data and put  the data in  the form of  visualization , dashboards  and story we employed tableau tool.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     </a:t>
            </a:r>
            <a:endParaRPr lang="en-IN" dirty="0" smtClean="0">
              <a:solidFill>
                <a:schemeClr val="accent1"/>
              </a:solidFill>
            </a:endParaRPr>
          </a:p>
          <a:p>
            <a:pPr algn="l"/>
            <a:r>
              <a:rPr lang="en-IN" dirty="0"/>
              <a:t> </a:t>
            </a:r>
            <a:r>
              <a:rPr lang="en-IN" dirty="0" smtClean="0"/>
              <a:t>      1.2 PURPOSE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sz="2400" dirty="0" smtClean="0">
                <a:solidFill>
                  <a:schemeClr val="tx1"/>
                </a:solidFill>
              </a:rPr>
              <a:t>     Analysing business expenses  has a profound impact on various aspects of business </a:t>
            </a:r>
            <a:r>
              <a:rPr lang="en-IN" sz="2400" dirty="0" err="1" smtClean="0">
                <a:solidFill>
                  <a:schemeClr val="tx1"/>
                </a:solidFill>
              </a:rPr>
              <a:t>opertion</a:t>
            </a:r>
            <a:r>
              <a:rPr lang="en-IN" sz="2400" dirty="0" smtClean="0">
                <a:solidFill>
                  <a:schemeClr val="tx1"/>
                </a:solidFill>
              </a:rPr>
              <a:t> s. it helps optimize </a:t>
            </a:r>
            <a:r>
              <a:rPr lang="en-IN" sz="2400" dirty="0" err="1" smtClean="0">
                <a:solidFill>
                  <a:schemeClr val="tx1"/>
                </a:solidFill>
              </a:rPr>
              <a:t>costs,improve</a:t>
            </a:r>
            <a:r>
              <a:rPr lang="en-IN" sz="2400" dirty="0" smtClean="0">
                <a:solidFill>
                  <a:schemeClr val="tx1"/>
                </a:solidFill>
              </a:rPr>
              <a:t> profitability, and ensure financial stability. Expense analysis enables businesses to allocate </a:t>
            </a:r>
            <a:r>
              <a:rPr lang="en-IN" sz="2400" dirty="0" err="1" smtClean="0">
                <a:solidFill>
                  <a:schemeClr val="tx1"/>
                </a:solidFill>
              </a:rPr>
              <a:t>resourse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effectively,make</a:t>
            </a:r>
            <a:r>
              <a:rPr lang="en-IN" sz="2400" dirty="0" smtClean="0">
                <a:solidFill>
                  <a:schemeClr val="tx1"/>
                </a:solidFill>
              </a:rPr>
              <a:t> informed decisions, and create realistic budgets and forecasts. By </a:t>
            </a:r>
            <a:r>
              <a:rPr lang="en-IN" sz="2400" dirty="0" err="1" smtClean="0">
                <a:solidFill>
                  <a:schemeClr val="tx1"/>
                </a:solidFill>
              </a:rPr>
              <a:t>understsnding</a:t>
            </a:r>
            <a:r>
              <a:rPr lang="en-IN" sz="2400" dirty="0" smtClean="0">
                <a:solidFill>
                  <a:schemeClr val="tx1"/>
                </a:solidFill>
              </a:rPr>
              <a:t> and managing expenses, </a:t>
            </a:r>
            <a:r>
              <a:rPr lang="en-IN" sz="2400" dirty="0" err="1" smtClean="0">
                <a:solidFill>
                  <a:schemeClr val="tx1"/>
                </a:solidFill>
              </a:rPr>
              <a:t>companiescan</a:t>
            </a:r>
            <a:r>
              <a:rPr lang="en-IN" sz="2400" dirty="0" smtClean="0">
                <a:solidFill>
                  <a:schemeClr val="tx1"/>
                </a:solidFill>
              </a:rPr>
              <a:t> drive </a:t>
            </a:r>
            <a:r>
              <a:rPr lang="en-IN" sz="2400" dirty="0" err="1" smtClean="0">
                <a:solidFill>
                  <a:schemeClr val="tx1"/>
                </a:solidFill>
              </a:rPr>
              <a:t>growth,maintain</a:t>
            </a:r>
            <a:r>
              <a:rPr lang="en-IN" sz="2400" dirty="0" smtClean="0">
                <a:solidFill>
                  <a:schemeClr val="tx1"/>
                </a:solidFill>
              </a:rPr>
              <a:t> a strong financial position , and make strategic business decision with confidence.</a:t>
            </a:r>
            <a:r>
              <a:rPr lang="en-IN" dirty="0" smtClean="0"/>
              <a:t> </a:t>
            </a:r>
          </a:p>
          <a:p>
            <a:pPr algn="l"/>
            <a:endParaRPr lang="en-IN" dirty="0" smtClean="0"/>
          </a:p>
          <a:p>
            <a:pPr algn="l"/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2.1 EMPATHY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M           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2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5.FUTURE HOPE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 a </a:t>
            </a:r>
            <a:r>
              <a:rPr lang="en-IN" dirty="0" err="1" smtClean="0"/>
              <a:t>succesful</a:t>
            </a:r>
            <a:r>
              <a:rPr lang="en-IN" dirty="0" smtClean="0"/>
              <a:t> </a:t>
            </a:r>
            <a:r>
              <a:rPr lang="en-IN" dirty="0" err="1" smtClean="0"/>
              <a:t>project,proper</a:t>
            </a:r>
            <a:r>
              <a:rPr lang="en-IN" dirty="0" smtClean="0"/>
              <a:t> project cost management is must!</a:t>
            </a:r>
          </a:p>
          <a:p>
            <a:r>
              <a:rPr lang="en-IN" dirty="0"/>
              <a:t> I</a:t>
            </a:r>
            <a:r>
              <a:rPr lang="en-IN" dirty="0" smtClean="0"/>
              <a:t>n the end , your estimated </a:t>
            </a:r>
            <a:r>
              <a:rPr lang="en-IN" dirty="0" err="1" smtClean="0"/>
              <a:t>time,resourses,and</a:t>
            </a:r>
            <a:r>
              <a:rPr lang="en-IN" dirty="0" smtClean="0"/>
              <a:t> expenses are the ones that rule over your budget.</a:t>
            </a:r>
          </a:p>
          <a:p>
            <a:r>
              <a:rPr lang="en-IN" dirty="0" smtClean="0"/>
              <a:t>Your budget and project size ,on the other hand ,determine your project management costs and the cost of your project management software.</a:t>
            </a:r>
          </a:p>
          <a:p>
            <a:pPr marL="0" indent="0">
              <a:buNone/>
            </a:pPr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2.PROBLEM STATEMENT &amp; DESIGN THINKING</a:t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       2.1  EMPATHY MAP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22374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8352928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2.2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IDEATION AND BRAINSTROMING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MAP</a:t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8497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3. RESULT</a:t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3.1 DASHBOARD</a:t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9035096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0"/>
            <a:ext cx="8050085" cy="6126163"/>
          </a:xfrm>
        </p:spPr>
      </p:pic>
    </p:spTree>
    <p:extLst>
      <p:ext uri="{BB962C8B-B14F-4D97-AF65-F5344CB8AC3E}">
        <p14:creationId xmlns:p14="http://schemas.microsoft.com/office/powerpoint/2010/main" val="408072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16632"/>
            <a:ext cx="8050085" cy="6009531"/>
          </a:xfrm>
        </p:spPr>
      </p:pic>
    </p:spTree>
    <p:extLst>
      <p:ext uri="{BB962C8B-B14F-4D97-AF65-F5344CB8AC3E}">
        <p14:creationId xmlns:p14="http://schemas.microsoft.com/office/powerpoint/2010/main" val="57948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3.2 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29400"/>
            <a:ext cx="8928993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" y="1556792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0"/>
            <a:ext cx="8050085" cy="6126163"/>
          </a:xfrm>
        </p:spPr>
      </p:pic>
    </p:spTree>
    <p:extLst>
      <p:ext uri="{BB962C8B-B14F-4D97-AF65-F5344CB8AC3E}">
        <p14:creationId xmlns:p14="http://schemas.microsoft.com/office/powerpoint/2010/main" val="200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4.ADVANTAGE AND DISADVANTAGE</a:t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23" y="1412776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ADVANTAGE: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1. Improve efficiency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2. Quality improvement</a:t>
            </a:r>
          </a:p>
          <a:p>
            <a:pPr marL="0" indent="0">
              <a:buNone/>
            </a:pPr>
            <a:r>
              <a:rPr lang="en-IN" dirty="0" smtClean="0"/>
              <a:t>   3. learn activities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4. High performance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5. </a:t>
            </a:r>
            <a:r>
              <a:rPr lang="en-IN" dirty="0"/>
              <a:t>D</a:t>
            </a:r>
            <a:r>
              <a:rPr lang="en-IN" dirty="0" smtClean="0"/>
              <a:t>evelop real life skills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DISADVANTAGES:</a:t>
            </a:r>
          </a:p>
          <a:p>
            <a:pPr marL="0" indent="0">
              <a:buNone/>
            </a:pPr>
            <a:r>
              <a:rPr lang="en-IN" dirty="0" smtClean="0"/>
              <a:t>   1.Inaccurate and un realistic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2.Inflexible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3.Time consuming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4.Conflict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329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ESTIMATION FOR BUSINESS EXPENSES </vt:lpstr>
      <vt:lpstr>2.PROBLEM STATEMENT &amp; DESIGN THINKING        2.1  EMPATHY MAP</vt:lpstr>
      <vt:lpstr>2.2  IDEATION AND BRAINSTROMING MAP </vt:lpstr>
      <vt:lpstr>3. RESULT 3.1 DASHBOARD </vt:lpstr>
      <vt:lpstr>PowerPoint Presentation</vt:lpstr>
      <vt:lpstr>PowerPoint Presentation</vt:lpstr>
      <vt:lpstr>3.2 STORY</vt:lpstr>
      <vt:lpstr>PowerPoint Presentation</vt:lpstr>
      <vt:lpstr>4.ADVANTAGE AND DISADVANTAGE </vt:lpstr>
      <vt:lpstr>5.FUTURE HOPE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FOR BUSINESS EXPENSES</dc:title>
  <dc:creator>ELCOT</dc:creator>
  <cp:lastModifiedBy>ELCOT</cp:lastModifiedBy>
  <cp:revision>14</cp:revision>
  <dcterms:created xsi:type="dcterms:W3CDTF">2023-10-29T19:48:39Z</dcterms:created>
  <dcterms:modified xsi:type="dcterms:W3CDTF">2023-10-30T00:47:56Z</dcterms:modified>
</cp:coreProperties>
</file>