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86"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8" r:id="rId14"/>
    <p:sldId id="296" r:id="rId15"/>
    <p:sldId id="297"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17707032/f/153b4480-ef52-4519-8c4a-a97ec0b94397/employee_data%20(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Sheet2!$A$4</c:f>
              <c:strCache>
                <c:ptCount val="1"/>
                <c:pt idx="0">
                  <c:v>Contract</c:v>
                </c:pt>
              </c:strCache>
            </c:strRef>
          </c:tx>
          <c:spPr>
            <a:solidFill>
              <a:schemeClr val="accent1">
                <a:shade val="58000"/>
              </a:schemeClr>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Sheet2!$B$4:$E$4</c:f>
              <c:numCache>
                <c:formatCode>General</c:formatCode>
                <c:ptCount val="4"/>
                <c:pt idx="0">
                  <c:v>338.0</c:v>
                </c:pt>
                <c:pt idx="1">
                  <c:v>341.0</c:v>
                </c:pt>
                <c:pt idx="2">
                  <c:v>329.0</c:v>
                </c:pt>
                <c:pt idx="3">
                  <c:v>1008.0</c:v>
                </c:pt>
              </c:numCache>
            </c:numRef>
          </c:val>
        </c:ser>
        <c:ser>
          <c:idx val="1"/>
          <c:order val="1"/>
          <c:tx>
            <c:strRef>
              <c:f>Sheet2!$A$5</c:f>
              <c:strCache>
                <c:ptCount val="1"/>
                <c:pt idx="0">
                  <c:v>Full-Time</c:v>
                </c:pt>
              </c:strCache>
            </c:strRef>
          </c:tx>
          <c:spPr>
            <a:solidFill>
              <a:schemeClr val="accent1">
                <a:shade val="86000"/>
              </a:schemeClr>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Sheet2!$B$5:$E$5</c:f>
              <c:numCache>
                <c:formatCode>General</c:formatCode>
                <c:ptCount val="4"/>
                <c:pt idx="0">
                  <c:v>367.0</c:v>
                </c:pt>
                <c:pt idx="1">
                  <c:v>332.0</c:v>
                </c:pt>
                <c:pt idx="2">
                  <c:v>339.0</c:v>
                </c:pt>
                <c:pt idx="3">
                  <c:v>1038.0</c:v>
                </c:pt>
              </c:numCache>
            </c:numRef>
          </c:val>
        </c:ser>
        <c:ser>
          <c:idx val="2"/>
          <c:order val="2"/>
          <c:tx>
            <c:strRef>
              <c:f>Sheet2!$A$6</c:f>
              <c:strCache>
                <c:ptCount val="1"/>
                <c:pt idx="0">
                  <c:v>Part-Time</c:v>
                </c:pt>
              </c:strCache>
            </c:strRef>
          </c:tx>
          <c:spPr>
            <a:solidFill>
              <a:schemeClr val="accent1">
                <a:tint val="86000"/>
              </a:schemeClr>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Sheet2!$B$6:$E$6</c:f>
              <c:numCache>
                <c:formatCode>General</c:formatCode>
                <c:ptCount val="4"/>
                <c:pt idx="0">
                  <c:v>357.0</c:v>
                </c:pt>
                <c:pt idx="1">
                  <c:v>312.0</c:v>
                </c:pt>
                <c:pt idx="2">
                  <c:v>285.0</c:v>
                </c:pt>
                <c:pt idx="3">
                  <c:v>954.0</c:v>
                </c:pt>
              </c:numCache>
            </c:numRef>
          </c:val>
        </c:ser>
        <c:ser>
          <c:idx val="3"/>
          <c:order val="3"/>
          <c:tx>
            <c:strRef>
              <c:f>Sheet2!$A$7</c:f>
              <c:strCache>
                <c:ptCount val="1"/>
                <c:pt idx="0">
                  <c:v>Grand Total</c:v>
                </c:pt>
              </c:strCache>
            </c:strRef>
          </c:tx>
          <c:spPr>
            <a:solidFill>
              <a:schemeClr val="accent1">
                <a:tint val="58000"/>
              </a:schemeClr>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Sheet2!$B$7:$E$7</c:f>
              <c:numCache>
                <c:formatCode>General</c:formatCode>
                <c:ptCount val="4"/>
                <c:pt idx="0">
                  <c:v>1062.0</c:v>
                </c:pt>
                <c:pt idx="1">
                  <c:v>985.0</c:v>
                </c:pt>
                <c:pt idx="2">
                  <c:v>953.0</c:v>
                </c:pt>
                <c:pt idx="3">
                  <c:v>3000.0</c:v>
                </c:pt>
              </c:numCache>
            </c:numRef>
          </c:val>
        </c:ser>
        <c:dLbls>
          <c:showLegendKey val="0"/>
          <c:showVal val="0"/>
          <c:showCatName val="0"/>
          <c:showSerName val="0"/>
          <c:showPercent val="0"/>
          <c:showBubbleSize val="0"/>
        </c:dLbls>
        <c:gapWidth val="219"/>
        <c:overlap val="-27"/>
        <c:axId val="483631819"/>
        <c:axId val="500773326"/>
      </c:barChart>
      <c:catAx>
        <c:axId val="48363181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0773326"/>
        <c:crosses val="autoZero"/>
        <c:auto val="1"/>
        <c:lblAlgn val="ctr"/>
        <c:lblOffset val="100"/>
        <c:noMultiLvlLbl val="0"/>
      </c:catAx>
      <c:valAx>
        <c:axId val="50077332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363181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70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0" name=""/>
        <p:cNvGrpSpPr/>
        <p:nvPr/>
      </p:nvGrpSpPr>
      <p:grpSpPr>
        <a:xfrm>
          <a:off x="0" y="0"/>
          <a:ext cx="0" cy="0"/>
          <a:chOff x="0" y="0"/>
          <a:chExt cx="0" cy="0"/>
        </a:xfrm>
      </p:grpSpPr>
      <p:sp>
        <p:nvSpPr>
          <p:cNvPr id="1048597"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algn="tl" blurRad="28575" dir="13200000" dist="31750" rotWithShape="0">
                    <a:srgbClr val="000000">
                      <a:alpha val="25000"/>
                    </a:srgbClr>
                  </a:outerShdw>
                </a:effectLst>
              </a:defRPr>
            </a:lvl1pPr>
          </a:lstStyle>
          <a:p>
            <a:r>
              <a:rPr lang="en-US"/>
              <a:t>Click to edit Master title style</a:t>
            </a:r>
            <a:endParaRPr dirty="0" lang="en-US"/>
          </a:p>
        </p:txBody>
      </p:sp>
      <p:sp>
        <p:nvSpPr>
          <p:cNvPr id="1048598" name="Subtitle 2"/>
          <p:cNvSpPr>
            <a:spLocks noGrp="1"/>
          </p:cNvSpPr>
          <p:nvPr>
            <p:ph type="subTitle" idx="1"/>
          </p:nvPr>
        </p:nvSpPr>
        <p:spPr>
          <a:xfrm>
            <a:off x="1751012" y="3886200"/>
            <a:ext cx="8676222" cy="1905000"/>
          </a:xfrm>
        </p:spPr>
        <p:txBody>
          <a:bodyPr anchor="t">
            <a:normAutofit/>
          </a:bodyPr>
          <a:lstStyle>
            <a:lvl1pPr algn="ctr" indent="0" marL="0">
              <a:buNone/>
              <a:defRPr sz="2100">
                <a:gradFill flip="none" rotWithShape="1">
                  <a:gsLst>
                    <a:gs pos="0">
                      <a:schemeClr val="tx1"/>
                    </a:gs>
                    <a:gs pos="100000">
                      <a:schemeClr val="tx1">
                        <a:lumMod val="75000"/>
                      </a:schemeClr>
                    </a:gs>
                  </a:gsLst>
                  <a:lin ang="5400000" scaled="0"/>
                </a:gra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675" name="Title 1"/>
          <p:cNvSpPr>
            <a:spLocks noGrp="1"/>
          </p:cNvSpPr>
          <p:nvPr>
            <p:ph type="title"/>
          </p:nvPr>
        </p:nvSpPr>
        <p:spPr>
          <a:xfrm>
            <a:off x="1141413" y="4732865"/>
            <a:ext cx="9906000" cy="566738"/>
          </a:xfrm>
        </p:spPr>
        <p:txBody>
          <a:bodyPr anchor="b">
            <a:normAutofit/>
          </a:bodyPr>
          <a:lstStyle>
            <a:lvl1pPr algn="l">
              <a:defRPr b="0" sz="24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7" name="Text Placeholder 3"/>
          <p:cNvSpPr>
            <a:spLocks noGrp="1"/>
          </p:cNvSpPr>
          <p:nvPr>
            <p:ph type="body" sz="half" idx="2"/>
          </p:nvPr>
        </p:nvSpPr>
        <p:spPr>
          <a:xfrm>
            <a:off x="1141413" y="5299603"/>
            <a:ext cx="9906000" cy="493712"/>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79" name="Footer Placeholder 5"/>
          <p:cNvSpPr>
            <a:spLocks noGrp="1"/>
          </p:cNvSpPr>
          <p:nvPr>
            <p:ph type="ftr" sz="quarter" idx="11"/>
          </p:nvPr>
        </p:nvSpPr>
        <p:spPr/>
        <p:txBody>
          <a:bodyPr/>
          <a:p>
            <a:endParaRPr dirty="0" lang="en-US"/>
          </a:p>
        </p:txBody>
      </p:sp>
      <p:sp>
        <p:nvSpPr>
          <p:cNvPr id="104868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2" name=""/>
        <p:cNvGrpSpPr/>
        <p:nvPr/>
      </p:nvGrpSpPr>
      <p:grpSpPr>
        <a:xfrm>
          <a:off x="0" y="0"/>
          <a:ext cx="0" cy="0"/>
          <a:chOff x="0" y="0"/>
          <a:chExt cx="0" cy="0"/>
        </a:xfrm>
      </p:grpSpPr>
      <p:sp>
        <p:nvSpPr>
          <p:cNvPr id="1048629" name="Title 1"/>
          <p:cNvSpPr>
            <a:spLocks noGrp="1"/>
          </p:cNvSpPr>
          <p:nvPr>
            <p:ph type="title"/>
          </p:nvPr>
        </p:nvSpPr>
        <p:spPr>
          <a:xfrm>
            <a:off x="1141412" y="609601"/>
            <a:ext cx="9905999" cy="3124199"/>
          </a:xfrm>
        </p:spPr>
        <p:txBody>
          <a:bodyPr anchor="ctr">
            <a:normAutofit/>
          </a:bodyPr>
          <a:lstStyle>
            <a:lvl1pPr algn="l">
              <a:defRPr b="0" cap="all" sz="3200"/>
            </a:lvl1pPr>
          </a:lstStyle>
          <a:p>
            <a:r>
              <a:rPr lang="en-US"/>
              <a:t>Click to edit Master title style</a:t>
            </a:r>
            <a:endParaRPr dirty="0" lang="en-US"/>
          </a:p>
        </p:txBody>
      </p:sp>
      <p:sp>
        <p:nvSpPr>
          <p:cNvPr id="1048630" name="Text Placeholder 2"/>
          <p:cNvSpPr>
            <a:spLocks noGrp="1"/>
          </p:cNvSpPr>
          <p:nvPr>
            <p:ph type="body" idx="1"/>
          </p:nvPr>
        </p:nvSpPr>
        <p:spPr>
          <a:xfrm>
            <a:off x="1141411" y="4343400"/>
            <a:ext cx="9906000" cy="1447800"/>
          </a:xfrm>
        </p:spPr>
        <p:txBody>
          <a:bodyPr anchor="ctr">
            <a:normAutofit/>
          </a:bodyPr>
          <a:lstStyle>
            <a:lvl1pPr algn="l" indent="0" marL="0">
              <a:buNone/>
              <a:defRPr sz="20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32" name="Footer Placeholder 4"/>
          <p:cNvSpPr>
            <a:spLocks noGrp="1"/>
          </p:cNvSpPr>
          <p:nvPr>
            <p:ph type="ftr" sz="quarter" idx="11"/>
          </p:nvPr>
        </p:nvSpPr>
        <p:spPr/>
        <p:txBody>
          <a:bodyPr/>
          <a:p>
            <a:endParaRPr dirty="0" lang="en-US"/>
          </a:p>
        </p:txBody>
      </p:sp>
      <p:sp>
        <p:nvSpPr>
          <p:cNvPr id="1048633"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9" name=""/>
        <p:cNvGrpSpPr/>
        <p:nvPr/>
      </p:nvGrpSpPr>
      <p:grpSpPr>
        <a:xfrm>
          <a:off x="0" y="0"/>
          <a:ext cx="0" cy="0"/>
          <a:chOff x="0" y="0"/>
          <a:chExt cx="0" cy="0"/>
        </a:xfrm>
      </p:grpSpPr>
      <p:sp>
        <p:nvSpPr>
          <p:cNvPr id="1048667" name="TextBox 13"/>
          <p:cNvSpPr txBox="1"/>
          <p:nvPr/>
        </p:nvSpPr>
        <p:spPr>
          <a:xfrm>
            <a:off x="836612" y="78682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accent1"/>
                </a:solidFill>
              </a:rPr>
              <a:t>“</a:t>
            </a:r>
          </a:p>
        </p:txBody>
      </p:sp>
      <p:sp>
        <p:nvSpPr>
          <p:cNvPr id="1048668" name="TextBox 14"/>
          <p:cNvSpPr txBox="1"/>
          <p:nvPr/>
        </p:nvSpPr>
        <p:spPr>
          <a:xfrm>
            <a:off x="10437812"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accent1"/>
                </a:solidFill>
              </a:rPr>
              <a:t>”</a:t>
            </a:r>
          </a:p>
        </p:txBody>
      </p:sp>
      <p:sp>
        <p:nvSpPr>
          <p:cNvPr id="1048669" name="Title 1"/>
          <p:cNvSpPr>
            <a:spLocks noGrp="1"/>
          </p:cNvSpPr>
          <p:nvPr>
            <p:ph type="title"/>
          </p:nvPr>
        </p:nvSpPr>
        <p:spPr>
          <a:xfrm>
            <a:off x="1446213" y="609601"/>
            <a:ext cx="9296398" cy="2743199"/>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670" name="Text Placeholder 9"/>
          <p:cNvSpPr>
            <a:spLocks noGrp="1"/>
          </p:cNvSpPr>
          <p:nvPr>
            <p:ph type="body" sz="quarter" idx="13"/>
          </p:nvPr>
        </p:nvSpPr>
        <p:spPr>
          <a:xfrm>
            <a:off x="1674812" y="3352800"/>
            <a:ext cx="8839202"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1" name="Text Placeholder 2"/>
          <p:cNvSpPr>
            <a:spLocks noGrp="1"/>
          </p:cNvSpPr>
          <p:nvPr>
            <p:ph type="body" idx="1"/>
          </p:nvPr>
        </p:nvSpPr>
        <p:spPr>
          <a:xfrm>
            <a:off x="1141411" y="4343400"/>
            <a:ext cx="9906000" cy="1447800"/>
          </a:xfrm>
        </p:spPr>
        <p:txBody>
          <a:bodyPr anchor="ctr" bIns="45720" lIns="91440" rIns="91440" rtlCol="0" tIns="45720" vert="horz">
            <a:normAutofit/>
          </a:bodyPr>
          <a:lstStyle>
            <a:lvl1pPr>
              <a:buNone/>
              <a:defRPr sz="2000" lang="en-US">
                <a:gradFill flip="none" rotWithShape="1">
                  <a:gsLst>
                    <a:gs pos="0">
                      <a:schemeClr val="tx1"/>
                    </a:gs>
                    <a:gs pos="100000">
                      <a:schemeClr val="tx1">
                        <a:lumMod val="75000"/>
                      </a:schemeClr>
                    </a:gs>
                  </a:gsLst>
                  <a:lin ang="5400000" scaled="0"/>
                </a:gradFill>
              </a:defRPr>
            </a:lvl1pPr>
          </a:lstStyle>
          <a:p>
            <a:pPr indent="0" lvl="0" marL="0">
              <a:buNone/>
            </a:pPr>
            <a:r>
              <a:rPr lang="en-US"/>
              <a:t>Click to edit Master text styles</a:t>
            </a:r>
          </a:p>
        </p:txBody>
      </p:sp>
      <p:sp>
        <p:nvSpPr>
          <p:cNvPr id="1048672"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1" name=""/>
        <p:cNvGrpSpPr/>
        <p:nvPr/>
      </p:nvGrpSpPr>
      <p:grpSpPr>
        <a:xfrm>
          <a:off x="0" y="0"/>
          <a:ext cx="0" cy="0"/>
          <a:chOff x="0" y="0"/>
          <a:chExt cx="0" cy="0"/>
        </a:xfrm>
      </p:grpSpPr>
      <p:sp>
        <p:nvSpPr>
          <p:cNvPr id="1048624" name="Title 1"/>
          <p:cNvSpPr>
            <a:spLocks noGrp="1"/>
          </p:cNvSpPr>
          <p:nvPr>
            <p:ph type="title"/>
          </p:nvPr>
        </p:nvSpPr>
        <p:spPr>
          <a:xfrm>
            <a:off x="1141412" y="3308581"/>
            <a:ext cx="9906000" cy="1468800"/>
          </a:xfrm>
        </p:spPr>
        <p:txBody>
          <a:bodyPr anchor="b">
            <a:normAutofit/>
          </a:bodyPr>
          <a:lstStyle>
            <a:lvl1pPr algn="l">
              <a:defRPr b="0" cap="all" sz="3200"/>
            </a:lvl1pPr>
          </a:lstStyle>
          <a:p>
            <a:r>
              <a:rPr lang="en-US"/>
              <a:t>Click to edit Master title style</a:t>
            </a:r>
            <a:endParaRPr dirty="0" lang="en-US"/>
          </a:p>
        </p:txBody>
      </p:sp>
      <p:sp>
        <p:nvSpPr>
          <p:cNvPr id="1048625" name="Text Placeholder 2"/>
          <p:cNvSpPr>
            <a:spLocks noGrp="1"/>
          </p:cNvSpPr>
          <p:nvPr>
            <p:ph type="body" idx="1"/>
          </p:nvPr>
        </p:nvSpPr>
        <p:spPr>
          <a:xfrm>
            <a:off x="1141410" y="4777381"/>
            <a:ext cx="9906001" cy="860400"/>
          </a:xfrm>
        </p:spPr>
        <p:txBody>
          <a:bodyPr anchor="t" bIns="45720" lIns="91440" rIns="91440" rtlCol="0" tIns="45720" vert="horz">
            <a:normAutofit/>
          </a:bodyPr>
          <a:lstStyle>
            <a:lvl1pPr>
              <a:defRPr sz="2000" lang="en-US">
                <a:gradFill flip="none" rotWithShape="1">
                  <a:gsLst>
                    <a:gs pos="0">
                      <a:schemeClr val="tx1"/>
                    </a:gs>
                    <a:gs pos="100000">
                      <a:schemeClr val="tx1">
                        <a:lumMod val="75000"/>
                      </a:schemeClr>
                    </a:gs>
                  </a:gsLst>
                  <a:lin ang="5400000" scaled="0"/>
                </a:gradFill>
              </a:defRPr>
            </a:lvl1pPr>
          </a:lstStyle>
          <a:p>
            <a:pPr indent="0" lvl="0" marL="0">
              <a:buNone/>
            </a:pPr>
            <a:r>
              <a:rPr lang="en-US"/>
              <a:t>Click to edit Master text styles</a:t>
            </a:r>
          </a:p>
        </p:txBody>
      </p:sp>
      <p:sp>
        <p:nvSpPr>
          <p:cNvPr id="1048626"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27" name="Footer Placeholder 4"/>
          <p:cNvSpPr>
            <a:spLocks noGrp="1"/>
          </p:cNvSpPr>
          <p:nvPr>
            <p:ph type="ftr" sz="quarter" idx="11"/>
          </p:nvPr>
        </p:nvSpPr>
        <p:spPr/>
        <p:txBody>
          <a:bodyPr/>
          <a:p>
            <a:endParaRPr dirty="0" lang="en-US"/>
          </a:p>
        </p:txBody>
      </p:sp>
      <p:sp>
        <p:nvSpPr>
          <p:cNvPr id="104862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2" name=""/>
        <p:cNvGrpSpPr/>
        <p:nvPr/>
      </p:nvGrpSpPr>
      <p:grpSpPr>
        <a:xfrm>
          <a:off x="0" y="0"/>
          <a:ext cx="0" cy="0"/>
          <a:chOff x="0" y="0"/>
          <a:chExt cx="0" cy="0"/>
        </a:xfrm>
      </p:grpSpPr>
      <p:sp>
        <p:nvSpPr>
          <p:cNvPr id="1048687" name="TextBox 13"/>
          <p:cNvSpPr txBox="1"/>
          <p:nvPr/>
        </p:nvSpPr>
        <p:spPr>
          <a:xfrm>
            <a:off x="836612" y="78682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accent1"/>
                </a:solidFill>
              </a:rPr>
              <a:t>“</a:t>
            </a:r>
          </a:p>
        </p:txBody>
      </p:sp>
      <p:sp>
        <p:nvSpPr>
          <p:cNvPr id="1048688" name="TextBox 14"/>
          <p:cNvSpPr txBox="1"/>
          <p:nvPr/>
        </p:nvSpPr>
        <p:spPr>
          <a:xfrm>
            <a:off x="10437812"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accent1"/>
                </a:solidFill>
              </a:rPr>
              <a:t>”</a:t>
            </a:r>
          </a:p>
        </p:txBody>
      </p:sp>
      <p:sp>
        <p:nvSpPr>
          <p:cNvPr id="1048689" name="Title 1"/>
          <p:cNvSpPr>
            <a:spLocks noGrp="1"/>
          </p:cNvSpPr>
          <p:nvPr>
            <p:ph type="title"/>
          </p:nvPr>
        </p:nvSpPr>
        <p:spPr>
          <a:xfrm>
            <a:off x="1446213" y="609601"/>
            <a:ext cx="9296398" cy="2743199"/>
          </a:xfrm>
        </p:spPr>
        <p:txBody>
          <a:bodyPr anchor="ctr">
            <a:normAutofit/>
          </a:bodyPr>
          <a:lstStyle>
            <a:lvl1pPr algn="l">
              <a:defRPr b="0" cap="all" sz="3200">
                <a:gradFill flip="none" rotWithShape="1">
                  <a:gsLst>
                    <a:gs pos="0">
                      <a:schemeClr val="tx1"/>
                    </a:gs>
                    <a:gs pos="100000">
                      <a:schemeClr val="tx1">
                        <a:lumMod val="75000"/>
                      </a:schemeClr>
                    </a:gs>
                  </a:gsLst>
                  <a:lin ang="5400000" scaled="0"/>
                </a:gradFill>
              </a:defRPr>
            </a:lvl1pPr>
          </a:lstStyle>
          <a:p>
            <a:r>
              <a:rPr lang="en-US"/>
              <a:t>Click to edit Master title style</a:t>
            </a:r>
            <a:endParaRPr dirty="0" lang="en-US"/>
          </a:p>
        </p:txBody>
      </p:sp>
      <p:sp>
        <p:nvSpPr>
          <p:cNvPr id="1048690" name="Text Placeholder 9"/>
          <p:cNvSpPr>
            <a:spLocks noGrp="1"/>
          </p:cNvSpPr>
          <p:nvPr>
            <p:ph type="body" sz="quarter" idx="13"/>
          </p:nvPr>
        </p:nvSpPr>
        <p:spPr>
          <a:xfrm>
            <a:off x="1141412" y="3886200"/>
            <a:ext cx="9906000" cy="889000"/>
          </a:xfrm>
        </p:spPr>
        <p:txBody>
          <a:bodyPr anchor="b" bIns="45720" lIns="91440" rIns="91440" rtlCol="0" tIns="45720" vert="horz">
            <a:normAutofit/>
          </a:bodyPr>
          <a:lstStyle>
            <a:lvl1pPr>
              <a:buNone/>
              <a:defRPr b="0" cap="all" dirty="0" sz="2400" lang="en-US">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algn="tl" blurRad="28575" dir="14040000" dist="38100" rotWithShape="0">
                    <a:srgbClr val="000000">
                      <a:alpha val="25000"/>
                    </a:srgbClr>
                  </a:outerShdw>
                </a:effectLst>
              </a:defRPr>
            </a:lvl1pPr>
          </a:lstStyle>
          <a:p>
            <a:pPr lvl="0" marL="0">
              <a:spcBef>
                <a:spcPct val="0"/>
              </a:spcBef>
              <a:buNone/>
            </a:pPr>
            <a:r>
              <a:rPr lang="en-US"/>
              <a:t>Click to edit Master text styles</a:t>
            </a:r>
          </a:p>
        </p:txBody>
      </p:sp>
      <p:sp>
        <p:nvSpPr>
          <p:cNvPr id="1048691" name="Text Placeholder 2"/>
          <p:cNvSpPr>
            <a:spLocks noGrp="1"/>
          </p:cNvSpPr>
          <p:nvPr>
            <p:ph type="body" idx="1"/>
          </p:nvPr>
        </p:nvSpPr>
        <p:spPr>
          <a:xfrm>
            <a:off x="1141411" y="4775200"/>
            <a:ext cx="9906000" cy="1016000"/>
          </a:xfrm>
        </p:spPr>
        <p:txBody>
          <a:bodyPr anchor="t">
            <a:normAutofit/>
          </a:bodyPr>
          <a:lstStyle>
            <a:lvl1pPr algn="l" indent="0" marL="0">
              <a:buNone/>
              <a:defRPr sz="18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4" name=""/>
        <p:cNvGrpSpPr/>
        <p:nvPr/>
      </p:nvGrpSpPr>
      <p:grpSpPr>
        <a:xfrm>
          <a:off x="0" y="0"/>
          <a:ext cx="0" cy="0"/>
          <a:chOff x="0" y="0"/>
          <a:chExt cx="0" cy="0"/>
        </a:xfrm>
      </p:grpSpPr>
      <p:sp>
        <p:nvSpPr>
          <p:cNvPr id="1048640" name="Title 1"/>
          <p:cNvSpPr>
            <a:spLocks noGrp="1"/>
          </p:cNvSpPr>
          <p:nvPr>
            <p:ph type="title"/>
          </p:nvPr>
        </p:nvSpPr>
        <p:spPr>
          <a:xfrm>
            <a:off x="1141412" y="609601"/>
            <a:ext cx="9905999" cy="2743199"/>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1" name="Text Placeholder 9"/>
          <p:cNvSpPr>
            <a:spLocks noGrp="1"/>
          </p:cNvSpPr>
          <p:nvPr>
            <p:ph type="body" sz="quarter" idx="13"/>
          </p:nvPr>
        </p:nvSpPr>
        <p:spPr>
          <a:xfrm>
            <a:off x="1141412" y="3505200"/>
            <a:ext cx="9906000" cy="838200"/>
          </a:xfrm>
        </p:spPr>
        <p:txBody>
          <a:bodyPr anchor="b" bIns="45720" lIns="91440" rIns="91440" rtlCol="0" tIns="45720" vert="horz">
            <a:normAutofit/>
          </a:bodyPr>
          <a:lstStyle>
            <a:lvl1pPr>
              <a:buNone/>
              <a:defRPr b="0" cap="all" dirty="0" sz="2800" lang="en-US">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algn="tl" blurRad="28575" dir="14040000" dist="38100" rotWithShape="0">
                    <a:srgbClr val="000000">
                      <a:alpha val="25000"/>
                    </a:srgbClr>
                  </a:outerShdw>
                </a:effectLst>
              </a:defRPr>
            </a:lvl1pPr>
          </a:lstStyle>
          <a:p>
            <a:pPr lvl="0" marL="0">
              <a:spcBef>
                <a:spcPct val="0"/>
              </a:spcBef>
              <a:buNone/>
            </a:pPr>
            <a:r>
              <a:rPr lang="en-US"/>
              <a:t>Click to edit Master text styles</a:t>
            </a:r>
          </a:p>
        </p:txBody>
      </p:sp>
      <p:sp>
        <p:nvSpPr>
          <p:cNvPr id="1048642" name="Text Placeholder 2"/>
          <p:cNvSpPr>
            <a:spLocks noGrp="1"/>
          </p:cNvSpPr>
          <p:nvPr>
            <p:ph type="body" idx="1"/>
          </p:nvPr>
        </p:nvSpPr>
        <p:spPr>
          <a:xfrm>
            <a:off x="1141411" y="4343400"/>
            <a:ext cx="9906000" cy="1447800"/>
          </a:xfrm>
        </p:spPr>
        <p:txBody>
          <a:bodyPr anchor="t">
            <a:normAutofit/>
          </a:bodyPr>
          <a:lstStyle>
            <a:lvl1pPr algn="l" indent="0" marL="0">
              <a:buNone/>
              <a:defRPr sz="18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701" name="Title 1"/>
          <p:cNvSpPr>
            <a:spLocks noGrp="1"/>
          </p:cNvSpPr>
          <p:nvPr>
            <p:ph type="title"/>
          </p:nvPr>
        </p:nvSpPr>
        <p:spPr>
          <a:xfrm>
            <a:off x="1141413" y="609600"/>
            <a:ext cx="9905998" cy="1905000"/>
          </a:xfrm>
        </p:spPr>
        <p:txBody>
          <a:bodyPr/>
          <a:p>
            <a:r>
              <a:rPr lang="en-US"/>
              <a:t>Click to edit Master title style</a:t>
            </a:r>
            <a:endParaRPr dirty="0" lang="en-US"/>
          </a:p>
        </p:txBody>
      </p:sp>
      <p:sp>
        <p:nvSpPr>
          <p:cNvPr id="1048702"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04" name="Footer Placeholder 4"/>
          <p:cNvSpPr>
            <a:spLocks noGrp="1"/>
          </p:cNvSpPr>
          <p:nvPr>
            <p:ph type="ftr" sz="quarter" idx="11"/>
          </p:nvPr>
        </p:nvSpPr>
        <p:spPr/>
        <p:txBody>
          <a:bodyPr/>
          <a:p>
            <a:endParaRPr dirty="0" lang="en-US"/>
          </a:p>
        </p:txBody>
      </p:sp>
      <p:sp>
        <p:nvSpPr>
          <p:cNvPr id="104870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662" name="Vertical Title 1"/>
          <p:cNvSpPr>
            <a:spLocks noGrp="1"/>
          </p:cNvSpPr>
          <p:nvPr>
            <p:ph type="title" orient="vert"/>
          </p:nvPr>
        </p:nvSpPr>
        <p:spPr>
          <a:xfrm>
            <a:off x="8836898" y="609599"/>
            <a:ext cx="2210514" cy="5181601"/>
          </a:xfrm>
        </p:spPr>
        <p:txBody>
          <a:bodyPr vert="eaVert"/>
          <a:p>
            <a:r>
              <a:rPr lang="en-US"/>
              <a:t>Click to edit Master title style</a:t>
            </a:r>
            <a:endParaRPr dirty="0" lang="en-US"/>
          </a:p>
        </p:txBody>
      </p:sp>
      <p:sp>
        <p:nvSpPr>
          <p:cNvPr id="1048663" name="Vertical Text Placeholder 2"/>
          <p:cNvSpPr>
            <a:spLocks noGrp="1"/>
          </p:cNvSpPr>
          <p:nvPr>
            <p:ph type="body" orient="vert" idx="1"/>
          </p:nvPr>
        </p:nvSpPr>
        <p:spPr>
          <a:xfrm>
            <a:off x="1141412" y="609600"/>
            <a:ext cx="7543800" cy="51816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42" name=""/>
        <p:cNvGrpSpPr/>
        <p:nvPr/>
      </p:nvGrpSpPr>
      <p:grpSpPr>
        <a:xfrm>
          <a:off x="0" y="0"/>
          <a:ext cx="0" cy="0"/>
          <a:chOff x="0" y="0"/>
          <a:chExt cx="0" cy="0"/>
        </a:xfrm>
      </p:grpSpPr>
      <p:sp>
        <p:nvSpPr>
          <p:cNvPr id="1048604"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0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86" name="Title 1"/>
          <p:cNvSpPr>
            <a:spLocks noGrp="1"/>
          </p:cNvSpPr>
          <p:nvPr>
            <p:ph type="title"/>
          </p:nvPr>
        </p:nvSpPr>
        <p:spPr/>
        <p:txBody>
          <a:bodyPr/>
          <a:p>
            <a:r>
              <a:rPr lang="en-US"/>
              <a:t>Click to edit Master title style</a:t>
            </a:r>
            <a:endParaRPr dirty="0" lang="en-US"/>
          </a:p>
        </p:txBody>
      </p:sp>
      <p:sp>
        <p:nvSpPr>
          <p:cNvPr id="1048587"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8"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589" name="Footer Placeholder 4"/>
          <p:cNvSpPr>
            <a:spLocks noGrp="1"/>
          </p:cNvSpPr>
          <p:nvPr>
            <p:ph type="ftr" sz="quarter" idx="11"/>
          </p:nvPr>
        </p:nvSpPr>
        <p:spPr/>
        <p:txBody>
          <a:bodyPr/>
          <a:p>
            <a:endParaRPr dirty="0" lang="en-US"/>
          </a:p>
        </p:txBody>
      </p:sp>
      <p:sp>
        <p:nvSpPr>
          <p:cNvPr id="104859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sp>
        <p:nvSpPr>
          <p:cNvPr id="1048646" name="Title 1"/>
          <p:cNvSpPr>
            <a:spLocks noGrp="1"/>
          </p:cNvSpPr>
          <p:nvPr>
            <p:ph type="title"/>
          </p:nvPr>
        </p:nvSpPr>
        <p:spPr>
          <a:xfrm>
            <a:off x="1751013" y="3308581"/>
            <a:ext cx="8686800" cy="1468800"/>
          </a:xfrm>
        </p:spPr>
        <p:txBody>
          <a:bodyPr anchor="b"/>
          <a:lstStyle>
            <a:lvl1pPr algn="r">
              <a:defRPr b="0" cap="all" sz="4000"/>
            </a:lvl1pPr>
          </a:lstStyle>
          <a:p>
            <a:r>
              <a:rPr lang="en-US"/>
              <a:t>Click to edit Master title style</a:t>
            </a:r>
            <a:endParaRPr dirty="0" lang="en-US"/>
          </a:p>
        </p:txBody>
      </p:sp>
      <p:sp>
        <p:nvSpPr>
          <p:cNvPr id="1048647" name="Text Placeholder 2"/>
          <p:cNvSpPr>
            <a:spLocks noGrp="1"/>
          </p:cNvSpPr>
          <p:nvPr>
            <p:ph type="body" idx="1"/>
          </p:nvPr>
        </p:nvSpPr>
        <p:spPr>
          <a:xfrm>
            <a:off x="1751011" y="4777381"/>
            <a:ext cx="8686801" cy="860400"/>
          </a:xfrm>
        </p:spPr>
        <p:txBody>
          <a:bodyPr anchor="t">
            <a:normAutofit/>
          </a:bodyPr>
          <a:lstStyle>
            <a:lvl1pPr algn="r" indent="0" marL="0">
              <a:buNone/>
              <a:defRPr sz="20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81" name="Title 1"/>
          <p:cNvSpPr>
            <a:spLocks noGrp="1"/>
          </p:cNvSpPr>
          <p:nvPr>
            <p:ph type="title"/>
          </p:nvPr>
        </p:nvSpPr>
        <p:spPr/>
        <p:txBody>
          <a:bodyPr/>
          <a:p>
            <a:r>
              <a:rPr lang="en-US"/>
              <a:t>Click to edit Master title style</a:t>
            </a:r>
            <a:endParaRPr dirty="0" lang="en-US"/>
          </a:p>
        </p:txBody>
      </p:sp>
      <p:sp>
        <p:nvSpPr>
          <p:cNvPr id="1048682"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85" name="Footer Placeholder 5"/>
          <p:cNvSpPr>
            <a:spLocks noGrp="1"/>
          </p:cNvSpPr>
          <p:nvPr>
            <p:ph type="ftr" sz="quarter" idx="11"/>
          </p:nvPr>
        </p:nvSpPr>
        <p:spPr/>
        <p:txBody>
          <a:bodyPr/>
          <a:p>
            <a:endParaRPr dirty="0" lang="en-US"/>
          </a:p>
        </p:txBody>
      </p:sp>
      <p:sp>
        <p:nvSpPr>
          <p:cNvPr id="104868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51" name="Title 1"/>
          <p:cNvSpPr>
            <a:spLocks noGrp="1"/>
          </p:cNvSpPr>
          <p:nvPr>
            <p:ph type="title"/>
          </p:nvPr>
        </p:nvSpPr>
        <p:spPr/>
        <p:txBody>
          <a:bodyPr/>
          <a:p>
            <a:r>
              <a:rPr lang="en-US"/>
              <a:t>Click to edit Master title style</a:t>
            </a:r>
            <a:endParaRPr dirty="0" lang="en-US"/>
          </a:p>
        </p:txBody>
      </p:sp>
      <p:sp>
        <p:nvSpPr>
          <p:cNvPr id="1048652" name="Text Placeholder 2"/>
          <p:cNvSpPr>
            <a:spLocks noGrp="1"/>
          </p:cNvSpPr>
          <p:nvPr>
            <p:ph type="body" idx="1"/>
          </p:nvPr>
        </p:nvSpPr>
        <p:spPr>
          <a:xfrm>
            <a:off x="1429280" y="2658533"/>
            <a:ext cx="4588931"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Text Placeholder 4"/>
          <p:cNvSpPr>
            <a:spLocks noGrp="1"/>
          </p:cNvSpPr>
          <p:nvPr>
            <p:ph type="body" sz="quarter" idx="3"/>
          </p:nvPr>
        </p:nvSpPr>
        <p:spPr>
          <a:xfrm>
            <a:off x="6443133" y="2667000"/>
            <a:ext cx="4604280"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657" name="Footer Placeholder 7"/>
          <p:cNvSpPr>
            <a:spLocks noGrp="1"/>
          </p:cNvSpPr>
          <p:nvPr>
            <p:ph type="ftr" sz="quarter" idx="11"/>
          </p:nvPr>
        </p:nvSpPr>
        <p:spPr/>
        <p:txBody>
          <a:bodyPr/>
          <a:p>
            <a:endParaRPr dirty="0" lang="en-US"/>
          </a:p>
        </p:txBody>
      </p:sp>
      <p:sp>
        <p:nvSpPr>
          <p:cNvPr id="1048658"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4"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dirty="0" lang="en-US"/>
          </a:p>
        </p:txBody>
      </p:sp>
      <p:sp>
        <p:nvSpPr>
          <p:cNvPr id="1048582"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583" name="Footer Placeholder 3"/>
          <p:cNvSpPr>
            <a:spLocks noGrp="1"/>
          </p:cNvSpPr>
          <p:nvPr>
            <p:ph type="ftr" sz="quarter" idx="11"/>
          </p:nvPr>
        </p:nvSpPr>
        <p:spPr/>
        <p:txBody>
          <a:bodyPr/>
          <a:p>
            <a:endParaRPr dirty="0" lang="en-US"/>
          </a:p>
        </p:txBody>
      </p:sp>
      <p:sp>
        <p:nvSpPr>
          <p:cNvPr id="1048584"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59"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60" name="Footer Placeholder 2"/>
          <p:cNvSpPr>
            <a:spLocks noGrp="1"/>
          </p:cNvSpPr>
          <p:nvPr>
            <p:ph type="ftr" sz="quarter" idx="11"/>
          </p:nvPr>
        </p:nvSpPr>
        <p:spPr/>
        <p:txBody>
          <a:bodyPr/>
          <a:p>
            <a:endParaRPr dirty="0" lang="en-US"/>
          </a:p>
        </p:txBody>
      </p:sp>
      <p:sp>
        <p:nvSpPr>
          <p:cNvPr id="1048661"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695" name="Title 1"/>
          <p:cNvSpPr>
            <a:spLocks noGrp="1"/>
          </p:cNvSpPr>
          <p:nvPr>
            <p:ph type="title"/>
          </p:nvPr>
        </p:nvSpPr>
        <p:spPr>
          <a:xfrm>
            <a:off x="1141411" y="1600200"/>
            <a:ext cx="3549121" cy="1371600"/>
          </a:xfrm>
        </p:spPr>
        <p:txBody>
          <a:bodyPr anchor="b">
            <a:normAutofit/>
          </a:bodyPr>
          <a:lstStyle>
            <a:lvl1pPr algn="l">
              <a:defRPr b="0" sz="2400"/>
            </a:lvl1pPr>
          </a:lstStyle>
          <a:p>
            <a:r>
              <a:rPr lang="en-US"/>
              <a:t>Click to edit Master title style</a:t>
            </a:r>
            <a:endParaRPr dirty="0" lang="en-US"/>
          </a:p>
        </p:txBody>
      </p:sp>
      <p:sp>
        <p:nvSpPr>
          <p:cNvPr id="1048696"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Text Placeholder 3"/>
          <p:cNvSpPr>
            <a:spLocks noGrp="1"/>
          </p:cNvSpPr>
          <p:nvPr>
            <p:ph type="body" sz="half" idx="2"/>
          </p:nvPr>
        </p:nvSpPr>
        <p:spPr>
          <a:xfrm>
            <a:off x="1141411" y="2971800"/>
            <a:ext cx="3549121" cy="1828800"/>
          </a:xfrm>
        </p:spPr>
        <p:txBody>
          <a:bodyPr>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34" name="Title 1"/>
          <p:cNvSpPr>
            <a:spLocks noGrp="1"/>
          </p:cNvSpPr>
          <p:nvPr>
            <p:ph type="title"/>
          </p:nvPr>
        </p:nvSpPr>
        <p:spPr>
          <a:xfrm>
            <a:off x="1141411" y="1600200"/>
            <a:ext cx="5334001" cy="1371600"/>
          </a:xfrm>
        </p:spPr>
        <p:txBody>
          <a:bodyPr anchor="b">
            <a:normAutofit/>
          </a:bodyPr>
          <a:lstStyle>
            <a:lvl1pPr algn="l">
              <a:defRPr b="0" sz="2800"/>
            </a:lvl1pPr>
          </a:lstStyle>
          <a:p>
            <a:r>
              <a:rPr lang="en-US"/>
              <a:t>Click to edit Master title style</a:t>
            </a:r>
            <a:endParaRPr dirty="0" lang="en-US"/>
          </a:p>
        </p:txBody>
      </p:sp>
      <p:sp>
        <p:nvSpPr>
          <p:cNvPr id="1048635" name="Picture Placeholder 2"/>
          <p:cNvSpPr>
            <a:spLocks noChangeAspect="1" noGrp="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gradFill>
          </a:ln>
          <a:effectLst>
            <a:innerShdw blurRad="57150" dir="1080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6" name="Text Placeholder 3"/>
          <p:cNvSpPr>
            <a:spLocks noGrp="1"/>
          </p:cNvSpPr>
          <p:nvPr>
            <p:ph type="body" sz="half" idx="2"/>
          </p:nvPr>
        </p:nvSpPr>
        <p:spPr>
          <a:xfrm>
            <a:off x="1141411" y="2971800"/>
            <a:ext cx="5334001" cy="1828800"/>
          </a:xfrm>
        </p:spPr>
        <p:txBody>
          <a:bodyP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a:xfrm>
            <a:off x="6399212" y="5883275"/>
            <a:ext cx="914400" cy="365125"/>
          </a:xfrm>
        </p:spPr>
        <p:txBody>
          <a:bodyPr/>
          <a:p>
            <a:fld id="{B61BEF0D-F0BB-DE4B-95CE-6DB70DBA9567}" type="datetimeFigureOut">
              <a:rPr lang="en-US" smtClean="0"/>
              <a:t>8/28/2024</a:t>
            </a:fld>
            <a:endParaRPr dirty="0" lang="en-US"/>
          </a:p>
        </p:txBody>
      </p:sp>
      <p:sp>
        <p:nvSpPr>
          <p:cNvPr id="1048638" name="Footer Placeholder 5"/>
          <p:cNvSpPr>
            <a:spLocks noGrp="1"/>
          </p:cNvSpPr>
          <p:nvPr>
            <p:ph type="ftr" sz="quarter" idx="11"/>
          </p:nvPr>
        </p:nvSpPr>
        <p:spPr>
          <a:xfrm>
            <a:off x="1141412" y="5883275"/>
            <a:ext cx="5105400" cy="365125"/>
          </a:xfrm>
        </p:spPr>
        <p:txBody>
          <a:bodyPr/>
          <a:p>
            <a:endParaRPr dirty="0" lang="en-US"/>
          </a:p>
        </p:txBody>
      </p:sp>
      <p:sp>
        <p:nvSpPr>
          <p:cNvPr id="1048639" name="Slide Number Placeholder 6"/>
          <p:cNvSpPr>
            <a:spLocks noGrp="1"/>
          </p:cNvSpPr>
          <p:nvPr>
            <p:ph type="sldNum" sz="quarter" idx="12"/>
          </p:nvPr>
        </p:nvSpPr>
        <p:spPr>
          <a:xfrm>
            <a:off x="10742612" y="5883275"/>
            <a:ext cx="322567" cy="365125"/>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5" name=""/>
        <p:cNvGrpSpPr/>
        <p:nvPr/>
      </p:nvGrpSpPr>
      <p:grpSpPr>
        <a:xfrm>
          <a:off x="0" y="0"/>
          <a:ext cx="0" cy="0"/>
          <a:chOff x="0" y="0"/>
          <a:chExt cx="0" cy="0"/>
        </a:xfrm>
      </p:grpSpPr>
      <p:sp>
        <p:nvSpPr>
          <p:cNvPr id="1048576" name="Title Placeholder 1"/>
          <p:cNvSpPr>
            <a:spLocks noGrp="1"/>
          </p:cNvSpPr>
          <p:nvPr>
            <p:ph type="title"/>
          </p:nvPr>
        </p:nvSpPr>
        <p:spPr>
          <a:xfrm>
            <a:off x="1141413" y="609600"/>
            <a:ext cx="9905998" cy="1905000"/>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1141413" y="2666999"/>
            <a:ext cx="9905998"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837612" y="5883275"/>
            <a:ext cx="1600200" cy="365125"/>
          </a:xfrm>
          <a:prstGeom prst="rect"/>
        </p:spPr>
        <p:txBody>
          <a:bodyPr anchor="ctr" bIns="45720" lIns="91440" rIns="91440" rtlCol="0" tIns="45720" vert="horz"/>
          <a:lstStyle>
            <a:lvl1pPr algn="r">
              <a:defRPr b="1" sz="900" i="0">
                <a:solidFill>
                  <a:schemeClr val="tx1">
                    <a:lumMod val="75000"/>
                  </a:schemeClr>
                </a:solidFill>
                <a:effectLst>
                  <a:outerShdw algn="tl" blurRad="50800" dir="2700000" dist="38100" rotWithShape="0">
                    <a:srgbClr val="000000">
                      <a:alpha val="43000"/>
                    </a:srgbClr>
                  </a:outerShdw>
                </a:effectLst>
                <a:latin typeface="+mn-lt"/>
              </a:defRPr>
            </a:lvl1pPr>
          </a:lstStyle>
          <a:p>
            <a:fld id="{B61BEF0D-F0BB-DE4B-95CE-6DB70DBA9567}" type="datetimeFigureOut">
              <a:rPr lang="en-US" smtClean="0"/>
              <a:t>8/28/2024</a:t>
            </a:fld>
            <a:endParaRPr dirty="0" lang="en-US"/>
          </a:p>
        </p:txBody>
      </p:sp>
      <p:sp>
        <p:nvSpPr>
          <p:cNvPr id="1048579" name="Footer Placeholder 4"/>
          <p:cNvSpPr>
            <a:spLocks noGrp="1"/>
          </p:cNvSpPr>
          <p:nvPr>
            <p:ph type="ftr" sz="quarter" idx="3"/>
          </p:nvPr>
        </p:nvSpPr>
        <p:spPr>
          <a:xfrm>
            <a:off x="1141412" y="5883275"/>
            <a:ext cx="7543800" cy="365125"/>
          </a:xfrm>
          <a:prstGeom prst="rect"/>
        </p:spPr>
        <p:txBody>
          <a:bodyPr anchor="ctr" bIns="45720" lIns="91440" rIns="91440" rtlCol="0" tIns="45720" vert="horz"/>
          <a:lstStyle>
            <a:lvl1pPr algn="l">
              <a:defRPr b="1" sz="900" i="0">
                <a:solidFill>
                  <a:schemeClr val="tx1">
                    <a:lumMod val="75000"/>
                  </a:schemeClr>
                </a:solidFill>
                <a:effectLst>
                  <a:outerShdw algn="tl" blurRad="50800" dir="2700000" dist="38100" rotWithShape="0">
                    <a:srgbClr val="000000">
                      <a:alpha val="43000"/>
                    </a:srgbClr>
                  </a:outerShdw>
                </a:effectLst>
                <a:latin typeface="+mn-lt"/>
              </a:defRPr>
            </a:lvl1pPr>
          </a:lstStyle>
          <a:p>
            <a:endParaRPr dirty="0" lang="en-US"/>
          </a:p>
        </p:txBody>
      </p:sp>
      <p:sp>
        <p:nvSpPr>
          <p:cNvPr id="1048580" name="Slide Number Placeholder 5"/>
          <p:cNvSpPr>
            <a:spLocks noGrp="1"/>
          </p:cNvSpPr>
          <p:nvPr>
            <p:ph type="sldNum" sz="quarter" idx="4"/>
          </p:nvPr>
        </p:nvSpPr>
        <p:spPr>
          <a:xfrm>
            <a:off x="10514012" y="5883275"/>
            <a:ext cx="551167" cy="365125"/>
          </a:xfrm>
          <a:prstGeom prst="rect"/>
        </p:spPr>
        <p:txBody>
          <a:bodyPr anchor="ctr" bIns="45720" lIns="91440" rIns="91440" rtlCol="0" tIns="45720" vert="horz"/>
          <a:lstStyle>
            <a:lvl1pPr algn="r">
              <a:defRPr b="1" sz="900" i="0">
                <a:solidFill>
                  <a:schemeClr val="tx1">
                    <a:lumMod val="75000"/>
                  </a:schemeClr>
                </a:solidFill>
                <a:effectLst>
                  <a:outerShdw algn="tl" blurRad="50800" dir="2700000" dist="38100" rotWithShape="0">
                    <a:srgbClr val="000000">
                      <a:alpha val="43000"/>
                    </a:srgbClr>
                  </a:outerShdw>
                </a:effectLst>
                <a:latin typeface="+mn-lt"/>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l" defTabSz="457200" eaLnBrk="1" hangingPunct="1" latinLnBrk="0" rtl="0">
        <a:spcBef>
          <a:spcPct val="0"/>
        </a:spcBef>
        <a:buNone/>
        <a:defRPr cap="all" sz="3200" kern="1200">
          <a:ln w="3175" cmpd="sng">
            <a:noFill/>
          </a:ln>
          <a:gradFill flip="none" rotWithShape="1">
            <a:gsLst>
              <a:gs pos="0">
                <a:schemeClr val="tx1"/>
              </a:gs>
              <a:gs pos="100000">
                <a:schemeClr val="tx1">
                  <a:lumMod val="65000"/>
                </a:schemeClr>
              </a:gs>
            </a:gsLst>
            <a:lin ang="5580000" scaled="0"/>
          </a:gradFill>
          <a:effectLst>
            <a:glow rad="38100">
              <a:schemeClr val="bg1">
                <a:lumMod val="65000"/>
                <a:lumOff val="35000"/>
                <a:alpha val="40000"/>
              </a:schemeClr>
            </a:glow>
            <a:outerShdw algn="tl" blurRad="28575" dir="14040000" dist="38100"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tx1"/>
        </a:buClr>
        <a:buSzPct val="100000"/>
        <a:buFont typeface="Arial"/>
        <a:buChar char="•"/>
        <a:defRPr cap="small" sz="20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1pPr>
      <a:lvl2pPr algn="l" defTabSz="457200" eaLnBrk="1" hangingPunct="1" indent="-285750" latinLnBrk="0" marL="742950" rtl="0">
        <a:spcBef>
          <a:spcPct val="20000"/>
        </a:spcBef>
        <a:spcAft>
          <a:spcPts val="600"/>
        </a:spcAft>
        <a:buClr>
          <a:schemeClr val="tx1"/>
        </a:buClr>
        <a:buSzPct val="100000"/>
        <a:buFont typeface="Arial"/>
        <a:buChar char="•"/>
        <a:defRPr cap="small" sz="18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2pPr>
      <a:lvl3pPr algn="l" defTabSz="457200" eaLnBrk="1" hangingPunct="1" indent="-285750" latinLnBrk="0" marL="1200150" rtl="0">
        <a:spcBef>
          <a:spcPct val="20000"/>
        </a:spcBef>
        <a:spcAft>
          <a:spcPts val="600"/>
        </a:spcAft>
        <a:buClr>
          <a:schemeClr val="tx1"/>
        </a:buClr>
        <a:buSzPct val="100000"/>
        <a:buFont typeface="Arial"/>
        <a:buChar char="•"/>
        <a:defRPr cap="small" sz="16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3pPr>
      <a:lvl4pPr algn="l" defTabSz="457200" eaLnBrk="1" hangingPunct="1" indent="-171450" latinLnBrk="0" marL="1543050" rtl="0">
        <a:spcBef>
          <a:spcPct val="20000"/>
        </a:spcBef>
        <a:spcAft>
          <a:spcPts val="600"/>
        </a:spcAft>
        <a:buClr>
          <a:schemeClr val="tx1"/>
        </a:buClr>
        <a:buSzPct val="100000"/>
        <a:buFont typeface="Arial"/>
        <a:buChar char="•"/>
        <a:defRPr cap="small" sz="14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4pPr>
      <a:lvl5pPr algn="l" defTabSz="457200" eaLnBrk="1" hangingPunct="1" indent="-171450" latinLnBrk="0" marL="2000250" rtl="0">
        <a:spcBef>
          <a:spcPct val="20000"/>
        </a:spcBef>
        <a:spcAft>
          <a:spcPts val="600"/>
        </a:spcAft>
        <a:buClr>
          <a:schemeClr val="tx1"/>
        </a:buClr>
        <a:buSzPct val="100000"/>
        <a:buFont typeface="Arial"/>
        <a:buChar char="•"/>
        <a:defRPr cap="small" sz="14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5pPr>
      <a:lvl6pPr algn="l" defTabSz="457200" eaLnBrk="1" hangingPunct="1" indent="-228600" latinLnBrk="0" marL="25146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6pPr>
      <a:lvl7pPr algn="l" defTabSz="457200" eaLnBrk="1" hangingPunct="1" indent="-228600" latinLnBrk="0" marL="29718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7pPr>
      <a:lvl8pPr algn="l" defTabSz="457200" eaLnBrk="1" hangingPunct="1" indent="-228600" latinLnBrk="0" marL="34290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8pPr>
      <a:lvl9pPr algn="l" defTabSz="457200" eaLnBrk="1" hangingPunct="1" indent="-228600" latinLnBrk="0" marL="38862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2" name="Title 1"/>
          <p:cNvSpPr>
            <a:spLocks noGrp="1"/>
          </p:cNvSpPr>
          <p:nvPr>
            <p:ph type="ctrTitle"/>
          </p:nvPr>
        </p:nvSpPr>
        <p:spPr>
          <a:xfrm>
            <a:off x="1349751" y="1307635"/>
            <a:ext cx="7766936" cy="1024466"/>
          </a:xfrm>
        </p:spPr>
        <p:txBody>
          <a:bodyPr>
            <a:normAutofit fontScale="90000"/>
          </a:bodyPr>
          <a:p>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603" name="Subtitle 2"/>
          <p:cNvSpPr>
            <a:spLocks noGrp="1"/>
          </p:cNvSpPr>
          <p:nvPr>
            <p:ph type="subTitle" idx="1"/>
          </p:nvPr>
        </p:nvSpPr>
        <p:spPr>
          <a:xfrm>
            <a:off x="3250734" y="2937341"/>
            <a:ext cx="5690532" cy="1897683"/>
          </a:xfrm>
        </p:spPr>
        <p:txBody>
          <a:bodyPr>
            <a:normAutofit fontScale="95238"/>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S</a:t>
            </a:r>
            <a:r>
              <a:rPr dirty="0" lang="en-US">
                <a:solidFill>
                  <a:schemeClr val="tx1"/>
                </a:solidFill>
                <a:latin typeface="Times New Roman" panose="02020603050405020304" pitchFamily="18" charset="0"/>
                <a:cs typeface="Times New Roman" panose="02020603050405020304" pitchFamily="18" charset="0"/>
              </a:rPr>
              <a:t>H</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L</a:t>
            </a:r>
            <a:r>
              <a:rPr dirty="0" lang="en-US">
                <a:solidFill>
                  <a:schemeClr val="tx1"/>
                </a:solidFill>
                <a:latin typeface="Times New Roman" panose="02020603050405020304" pitchFamily="18" charset="0"/>
                <a:cs typeface="Times New Roman" panose="02020603050405020304" pitchFamily="18" charset="0"/>
              </a:rPr>
              <a:t>I</a:t>
            </a:r>
            <a:r>
              <a:rPr dirty="0" lang="en-US">
                <a:solidFill>
                  <a:schemeClr val="tx1"/>
                </a:solidFill>
                <a:latin typeface="Times New Roman" panose="02020603050405020304" pitchFamily="18" charset="0"/>
                <a:cs typeface="Times New Roman" panose="02020603050405020304" pitchFamily="18" charset="0"/>
              </a:rPr>
              <a:t>NI </a:t>
            </a:r>
            <a:r>
              <a:rPr dirty="0" lang="en-US">
                <a:solidFill>
                  <a:schemeClr val="tx1"/>
                </a:solidFill>
                <a:latin typeface="Times New Roman" panose="02020603050405020304" pitchFamily="18" charset="0"/>
                <a:cs typeface="Times New Roman" panose="02020603050405020304" pitchFamily="18" charset="0"/>
              </a:rPr>
              <a:t>R</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dirty="0" lang="en-US">
                <a:solidFill>
                  <a:schemeClr val="tx1"/>
                </a:solidFill>
                <a:latin typeface="Times New Roman" panose="02020603050405020304" pitchFamily="18" charset="0"/>
                <a:cs typeface="Times New Roman" panose="02020603050405020304" pitchFamily="18" charset="0"/>
              </a:rPr>
              <a:t>3</a:t>
            </a:r>
            <a:r>
              <a:rPr dirty="0" lang="en-US">
                <a:solidFill>
                  <a:schemeClr val="tx1"/>
                </a:solidFill>
                <a:latin typeface="Times New Roman" panose="02020603050405020304" pitchFamily="18" charset="0"/>
                <a:cs typeface="Times New Roman" panose="02020603050405020304" pitchFamily="18" charset="0"/>
              </a:rPr>
              <a:t>1</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7</a:t>
            </a:r>
            <a:r>
              <a:rPr dirty="0" lang="en-US">
                <a:solidFill>
                  <a:schemeClr val="tx1"/>
                </a:solidFill>
                <a:latin typeface="Times New Roman" panose="02020603050405020304" pitchFamily="18" charset="0"/>
                <a:cs typeface="Times New Roman" panose="02020603050405020304" pitchFamily="18" charset="0"/>
              </a:rPr>
              <a:t>8</a:t>
            </a:r>
            <a:r>
              <a:rPr dirty="0" lang="en-US">
                <a:solidFill>
                  <a:schemeClr val="tx1"/>
                </a:solidFill>
                <a:latin typeface="Times New Roman" panose="02020603050405020304" pitchFamily="18" charset="0"/>
                <a:cs typeface="Times New Roman" panose="02020603050405020304" pitchFamily="18" charset="0"/>
              </a:rPr>
              <a:t>7</a:t>
            </a:r>
            <a:r>
              <a:rPr dirty="0" lang="en-US">
                <a:solidFill>
                  <a:schemeClr val="tx1"/>
                </a:solidFill>
                <a:latin typeface="Times New Roman" panose="02020603050405020304" pitchFamily="18" charset="0"/>
                <a:cs typeface="Times New Roman" panose="02020603050405020304" pitchFamily="18" charset="0"/>
              </a:rPr>
              <a:t>7</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59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594" name="Content Placeholder 2"/>
          <p:cNvSpPr>
            <a:spLocks noGrp="1"/>
          </p:cNvSpPr>
          <p:nvPr>
            <p:ph idx="1"/>
          </p:nvPr>
        </p:nvSpPr>
        <p:spPr>
          <a:xfrm>
            <a:off x="677334" y="1422401"/>
            <a:ext cx="8596668" cy="4618962"/>
          </a:xfrm>
        </p:spPr>
        <p:txBody>
          <a:bodyPr>
            <a:normAutofit fontScale="92857" lnSpcReduction="20000"/>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aphicFrame>
        <p:nvGraphicFramePr>
          <p:cNvPr id="4194304" name="图表 1"/>
          <p:cNvGraphicFramePr>
            <a:graphicFrameLocks/>
          </p:cNvGraphicFramePr>
          <p:nvPr/>
        </p:nvGraphicFramePr>
        <p:xfrm>
          <a:off x="2209162" y="1365510"/>
          <a:ext cx="7502273" cy="41269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592"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5"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11" name="Content Placeholder 2"/>
          <p:cNvSpPr>
            <a:spLocks noGrp="1"/>
          </p:cNvSpPr>
          <p:nvPr>
            <p:ph idx="1"/>
          </p:nvPr>
        </p:nvSpPr>
        <p:spPr>
          <a:xfrm>
            <a:off x="677334" y="2611120"/>
            <a:ext cx="8596668" cy="3430242"/>
          </a:xfrm>
        </p:spPr>
        <p:txBody>
          <a:bodyPr>
            <a:normAutofit fontScale="95000"/>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3"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15" name="Content Placeholder 2"/>
          <p:cNvSpPr>
            <a:spLocks noGrp="1"/>
          </p:cNvSpPr>
          <p:nvPr>
            <p:ph idx="1"/>
          </p:nvPr>
        </p:nvSpPr>
        <p:spPr>
          <a:xfrm>
            <a:off x="677334" y="1645921"/>
            <a:ext cx="8596668" cy="4395442"/>
          </a:xfrm>
        </p:spPr>
        <p:txBody>
          <a:bodyPr>
            <a:normAutofit fontScale="100000"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17"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9"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0"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21"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2"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3" name="Content Placeholder 2"/>
          <p:cNvSpPr>
            <a:spLocks noGrp="1"/>
          </p:cNvSpPr>
          <p:nvPr>
            <p:ph idx="1"/>
          </p:nvPr>
        </p:nvSpPr>
        <p:spPr>
          <a:xfrm>
            <a:off x="677334" y="1686561"/>
            <a:ext cx="8596668" cy="4354802"/>
          </a:xfrm>
        </p:spPr>
        <p:txBody>
          <a:bodyPr>
            <a:normAutofit lnSpcReduction="10000"/>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lastClr="000000" val="windowText"/>
      </a:dk1>
      <a:lt1>
        <a:sysClr lastClr="FFFFFF" val="window"/>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r="13500000" dist="25400">
              <a:srgbClr val="000000">
                <a:alpha val="55000"/>
              </a:srgbClr>
            </a:innerShdw>
          </a:effectLst>
        </a:effectStyle>
        <a:effectStyle>
          <a:effectLst>
            <a:outerShdw blurRad="50800" dir="5400000" dist="38100" rotWithShape="0">
              <a:srgbClr val="000000">
                <a:alpha val="60000"/>
              </a:srgbClr>
            </a:outerShdw>
          </a:effectLst>
          <a:scene3d>
            <a:camera prst="orthographicFront">
              <a:rot lat="0" lon="0" rev="0"/>
            </a:camera>
            <a:lightRig dir="tl" rig="threePt"/>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2024-08-27T09:48:53Z</dcterms:created>
  <dcterms:modified xsi:type="dcterms:W3CDTF">2024-09-03T10:16:57Z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436a4d956b104994879cb9ad8d22dac9</vt:lpwstr>
  </property>
</Properties>
</file>