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91" r:id="rId5"/>
    <p:sldId id="311" r:id="rId6"/>
    <p:sldId id="292" r:id="rId7"/>
    <p:sldId id="293" r:id="rId8"/>
    <p:sldId id="306" r:id="rId9"/>
    <p:sldId id="307" r:id="rId10"/>
    <p:sldId id="309" r:id="rId11"/>
    <p:sldId id="310" r:id="rId12"/>
    <p:sldId id="303" r:id="rId13"/>
    <p:sldId id="3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guide id="3" pos="360" userDrawn="1">
          <p15:clr>
            <a:srgbClr val="A4A3A4"/>
          </p15:clr>
        </p15:guide>
        <p15:guide id="4" pos="7320" userDrawn="1">
          <p15:clr>
            <a:srgbClr val="A4A3A4"/>
          </p15:clr>
        </p15:guide>
        <p15:guide id="5" orient="horz" pos="648" userDrawn="1">
          <p15:clr>
            <a:srgbClr val="A4A3A4"/>
          </p15:clr>
        </p15:guide>
        <p15:guide id="6" orient="horz" pos="1296" userDrawn="1">
          <p15:clr>
            <a:srgbClr val="A4A3A4"/>
          </p15:clr>
        </p15:guide>
        <p15:guide id="7" orient="horz" pos="3408" userDrawn="1">
          <p15:clr>
            <a:srgbClr val="A4A3A4"/>
          </p15:clr>
        </p15:guide>
        <p15:guide id="8" orient="horz" pos="3600" userDrawn="1">
          <p15:clr>
            <a:srgbClr val="A4A3A4"/>
          </p15:clr>
        </p15:guide>
        <p15:guide id="9" orient="horz" pos="2352" userDrawn="1">
          <p15:clr>
            <a:srgbClr val="A4A3A4"/>
          </p15:clr>
        </p15:guide>
        <p15:guide id="10" orient="horz" pos="3936" userDrawn="1">
          <p15:clr>
            <a:srgbClr val="A4A3A4"/>
          </p15:clr>
        </p15:guide>
        <p15:guide id="11" orient="horz" pos="4080" userDrawn="1">
          <p15:clr>
            <a:srgbClr val="A4A3A4"/>
          </p15:clr>
        </p15:guide>
        <p15:guide id="12" orient="horz" pos="1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2EB"/>
    <a:srgbClr val="F4F5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30"/>
  </p:normalViewPr>
  <p:slideViewPr>
    <p:cSldViewPr snapToGrid="0" showGuides="1">
      <p:cViewPr varScale="1">
        <p:scale>
          <a:sx n="78" d="100"/>
          <a:sy n="78" d="100"/>
        </p:scale>
        <p:origin x="878" y="67"/>
      </p:cViewPr>
      <p:guideLst>
        <p:guide orient="horz" pos="2208"/>
        <p:guide pos="3840"/>
        <p:guide pos="360"/>
        <p:guide pos="7320"/>
        <p:guide orient="horz" pos="648"/>
        <p:guide orient="horz" pos="1296"/>
        <p:guide orient="horz" pos="3408"/>
        <p:guide orient="horz" pos="3600"/>
        <p:guide orient="horz" pos="2352"/>
        <p:guide orient="horz" pos="3936"/>
        <p:guide orient="horz" pos="4080"/>
        <p:guide orient="horz" pos="1128"/>
      </p:guideLst>
    </p:cSldViewPr>
  </p:slideViewPr>
  <p:outlineViewPr>
    <p:cViewPr>
      <p:scale>
        <a:sx n="33" d="100"/>
        <a:sy n="33" d="100"/>
      </p:scale>
      <p:origin x="0" y="0"/>
    </p:cViewPr>
  </p:outlineViewPr>
  <p:notesTextViewPr>
    <p:cViewPr>
      <p:scale>
        <a:sx n="55" d="100"/>
        <a:sy n="5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87914-B979-D441-9584-07C203378D42}" type="datetimeFigureOut">
              <a:rPr lang="en-US" smtClean="0"/>
              <a:t>4/3/2024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38216B-BE00-0B44-858C-A4D22CFBA301}" type="slidenum">
              <a:rPr lang="en-US" smtClean="0"/>
              <a:t>‹#›</a:t>
            </a:fld>
            <a:endParaRPr lang="en-US" dirty="0"/>
          </a:p>
        </p:txBody>
      </p:sp>
    </p:spTree>
    <p:extLst>
      <p:ext uri="{BB962C8B-B14F-4D97-AF65-F5344CB8AC3E}">
        <p14:creationId xmlns:p14="http://schemas.microsoft.com/office/powerpoint/2010/main" val="379555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Rounded Rectangle 8">
            <a:extLst>
              <a:ext uri="{FF2B5EF4-FFF2-40B4-BE49-F238E27FC236}">
                <a16:creationId xmlns:a16="http://schemas.microsoft.com/office/drawing/2014/main" id="{DCE22C9A-30B6-12EB-423C-34454BE2D734}"/>
              </a:ext>
            </a:extLst>
          </p:cNvPr>
          <p:cNvSpPr/>
          <p:nvPr userDrawn="1"/>
        </p:nvSpPr>
        <p:spPr>
          <a:xfrm rot="16200000">
            <a:off x="3838487" y="-1434547"/>
            <a:ext cx="4515026" cy="9727095"/>
          </a:xfrm>
          <a:prstGeom prst="roundRect">
            <a:avLst>
              <a:gd name="adj" fmla="val 50000"/>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E99FF514-642F-4BAD-3895-ABFCE02A75A1}"/>
              </a:ext>
            </a:extLst>
          </p:cNvPr>
          <p:cNvSpPr>
            <a:spLocks noGrp="1"/>
          </p:cNvSpPr>
          <p:nvPr>
            <p:ph type="pic" sz="quarter" idx="10"/>
          </p:nvPr>
        </p:nvSpPr>
        <p:spPr>
          <a:xfrm>
            <a:off x="0" y="0"/>
            <a:ext cx="12191999" cy="6857999"/>
          </a:xfrm>
          <a:custGeom>
            <a:avLst/>
            <a:gdLst>
              <a:gd name="connsiteX0" fmla="*/ 3489966 w 12191999"/>
              <a:gd name="connsiteY0" fmla="*/ 1171488 h 6857999"/>
              <a:gd name="connsiteX1" fmla="*/ 1232453 w 12191999"/>
              <a:gd name="connsiteY1" fmla="*/ 3429001 h 6857999"/>
              <a:gd name="connsiteX2" fmla="*/ 3489966 w 12191999"/>
              <a:gd name="connsiteY2" fmla="*/ 5686514 h 6857999"/>
              <a:gd name="connsiteX3" fmla="*/ 8702034 w 12191999"/>
              <a:gd name="connsiteY3" fmla="*/ 5686514 h 6857999"/>
              <a:gd name="connsiteX4" fmla="*/ 10959548 w 12191999"/>
              <a:gd name="connsiteY4" fmla="*/ 3429001 h 6857999"/>
              <a:gd name="connsiteX5" fmla="*/ 8702034 w 12191999"/>
              <a:gd name="connsiteY5" fmla="*/ 1171488 h 6857999"/>
              <a:gd name="connsiteX6" fmla="*/ 0 w 12191999"/>
              <a:gd name="connsiteY6" fmla="*/ 0 h 6857999"/>
              <a:gd name="connsiteX7" fmla="*/ 12191999 w 12191999"/>
              <a:gd name="connsiteY7" fmla="*/ 0 h 6857999"/>
              <a:gd name="connsiteX8" fmla="*/ 12191999 w 12191999"/>
              <a:gd name="connsiteY8" fmla="*/ 6857999 h 6857999"/>
              <a:gd name="connsiteX9" fmla="*/ 0 w 12191999"/>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1999" h="6857999">
                <a:moveTo>
                  <a:pt x="3489966" y="1171488"/>
                </a:moveTo>
                <a:cubicBezTo>
                  <a:pt x="2243176" y="1171488"/>
                  <a:pt x="1232453" y="2182211"/>
                  <a:pt x="1232453" y="3429001"/>
                </a:cubicBezTo>
                <a:cubicBezTo>
                  <a:pt x="1232453" y="4675791"/>
                  <a:pt x="2243176" y="5686514"/>
                  <a:pt x="3489966" y="5686514"/>
                </a:cubicBezTo>
                <a:lnTo>
                  <a:pt x="8702034" y="5686514"/>
                </a:lnTo>
                <a:cubicBezTo>
                  <a:pt x="9948824" y="5686514"/>
                  <a:pt x="10959548" y="4675791"/>
                  <a:pt x="10959548" y="3429001"/>
                </a:cubicBezTo>
                <a:cubicBezTo>
                  <a:pt x="10959548" y="2182211"/>
                  <a:pt x="9948824" y="1171488"/>
                  <a:pt x="8702034" y="1171488"/>
                </a:cubicBezTo>
                <a:close/>
                <a:moveTo>
                  <a:pt x="0" y="0"/>
                </a:moveTo>
                <a:lnTo>
                  <a:pt x="12191999" y="0"/>
                </a:lnTo>
                <a:lnTo>
                  <a:pt x="12191999" y="6857999"/>
                </a:lnTo>
                <a:lnTo>
                  <a:pt x="0" y="6857999"/>
                </a:lnTo>
                <a:close/>
              </a:path>
            </a:pathLst>
          </a:custGeom>
        </p:spPr>
        <p:txBody>
          <a:bodyPr wrap="square">
            <a:no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98D42636-F625-5B2A-E7CC-9D70418A2BFC}"/>
              </a:ext>
            </a:extLst>
          </p:cNvPr>
          <p:cNvSpPr>
            <a:spLocks noGrp="1"/>
          </p:cNvSpPr>
          <p:nvPr>
            <p:ph type="ctrTitle"/>
          </p:nvPr>
        </p:nvSpPr>
        <p:spPr>
          <a:xfrm>
            <a:off x="2075688" y="2724912"/>
            <a:ext cx="8037576" cy="932688"/>
          </a:xfrm>
        </p:spPr>
        <p:txBody>
          <a:bodyPr anchor="b">
            <a:noAutofit/>
          </a:bodyPr>
          <a:lstStyle>
            <a:lvl1pPr algn="ctr">
              <a:defRPr sz="5400"/>
            </a:lvl1pPr>
          </a:lstStyle>
          <a:p>
            <a:r>
              <a:rPr lang="en-US"/>
              <a:t>Click to edit Master title style</a:t>
            </a:r>
            <a:endParaRPr lang="en-US" dirty="0"/>
          </a:p>
        </p:txBody>
      </p:sp>
      <p:sp>
        <p:nvSpPr>
          <p:cNvPr id="6" name="Rounded Rectangle 10">
            <a:extLst>
              <a:ext uri="{FF2B5EF4-FFF2-40B4-BE49-F238E27FC236}">
                <a16:creationId xmlns:a16="http://schemas.microsoft.com/office/drawing/2014/main" id="{C8CEB3A4-8583-3114-2BDD-D7AE1CABCD1D}"/>
              </a:ext>
            </a:extLst>
          </p:cNvPr>
          <p:cNvSpPr/>
          <p:nvPr userDrawn="1"/>
        </p:nvSpPr>
        <p:spPr>
          <a:xfrm rot="16200000">
            <a:off x="4177443" y="-1088756"/>
            <a:ext cx="3837115" cy="9035512"/>
          </a:xfrm>
          <a:prstGeom prst="roundRect">
            <a:avLst>
              <a:gd name="adj" fmla="val 5000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7" name="Straight Connector 6">
            <a:extLst>
              <a:ext uri="{FF2B5EF4-FFF2-40B4-BE49-F238E27FC236}">
                <a16:creationId xmlns:a16="http://schemas.microsoft.com/office/drawing/2014/main" id="{40379338-7AB7-4007-F741-779D078C8084}"/>
              </a:ext>
            </a:extLst>
          </p:cNvPr>
          <p:cNvCxnSpPr>
            <a:cxnSpLocks/>
          </p:cNvCxnSpPr>
          <p:nvPr userDrawn="1"/>
        </p:nvCxnSpPr>
        <p:spPr>
          <a:xfrm>
            <a:off x="2607501" y="4008970"/>
            <a:ext cx="69769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F2BA890-FB69-E772-1383-035C2A82316A}"/>
              </a:ext>
            </a:extLst>
          </p:cNvPr>
          <p:cNvSpPr>
            <a:spLocks noGrp="1"/>
          </p:cNvSpPr>
          <p:nvPr>
            <p:ph type="subTitle" idx="1"/>
          </p:nvPr>
        </p:nvSpPr>
        <p:spPr>
          <a:xfrm>
            <a:off x="4453128" y="3831336"/>
            <a:ext cx="3291840" cy="521208"/>
          </a:xfrm>
          <a:solidFill>
            <a:schemeClr val="accent4"/>
          </a:solidFill>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1508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BE271D-58B4-99E6-362C-DD1C21F4B814}"/>
              </a:ext>
            </a:extLst>
          </p:cNvPr>
          <p:cNvSpPr>
            <a:spLocks noGrp="1"/>
          </p:cNvSpPr>
          <p:nvPr>
            <p:ph type="body" idx="1"/>
          </p:nvPr>
        </p:nvSpPr>
        <p:spPr>
          <a:xfrm>
            <a:off x="768096" y="1673352"/>
            <a:ext cx="5157216" cy="338328"/>
          </a:xfrm>
        </p:spPr>
        <p:txBody>
          <a:bodyPr anchor="t"/>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6393B-EA4C-7241-94FA-169F6C1D5B40}"/>
              </a:ext>
            </a:extLst>
          </p:cNvPr>
          <p:cNvSpPr>
            <a:spLocks noGrp="1"/>
          </p:cNvSpPr>
          <p:nvPr>
            <p:ph sz="half" idx="2"/>
          </p:nvPr>
        </p:nvSpPr>
        <p:spPr>
          <a:xfrm>
            <a:off x="530352" y="2176272"/>
            <a:ext cx="4443984" cy="1563624"/>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FFA20A9-6C2F-89E2-1241-5281CF14E878}"/>
              </a:ext>
            </a:extLst>
          </p:cNvPr>
          <p:cNvSpPr>
            <a:spLocks noGrp="1"/>
          </p:cNvSpPr>
          <p:nvPr>
            <p:ph type="body" sz="quarter" idx="3"/>
          </p:nvPr>
        </p:nvSpPr>
        <p:spPr>
          <a:xfrm>
            <a:off x="768096" y="4114800"/>
            <a:ext cx="5157216" cy="338328"/>
          </a:xfrm>
        </p:spPr>
        <p:txBody>
          <a:bodyPr anchor="t"/>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4BBA64-3944-C0BE-4D5F-2745DA48BF33}"/>
              </a:ext>
            </a:extLst>
          </p:cNvPr>
          <p:cNvSpPr>
            <a:spLocks noGrp="1"/>
          </p:cNvSpPr>
          <p:nvPr>
            <p:ph sz="quarter" idx="4"/>
          </p:nvPr>
        </p:nvSpPr>
        <p:spPr>
          <a:xfrm>
            <a:off x="530352" y="4617720"/>
            <a:ext cx="4443984" cy="1563624"/>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3DB55E-AAE4-9CE0-F3F5-42FC0405B9C3}"/>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82F402FF-5F4B-360D-40AE-AAD766288A5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5CA09ACC-3E58-495F-2609-AA1164DD08AD}"/>
              </a:ext>
            </a:extLst>
          </p:cNvPr>
          <p:cNvSpPr>
            <a:spLocks noGrp="1"/>
          </p:cNvSpPr>
          <p:nvPr>
            <p:ph type="sldNum" sz="quarter" idx="12"/>
          </p:nvPr>
        </p:nvSpPr>
        <p:spPr/>
        <p:txBody>
          <a:bodyPr/>
          <a:lstStyle/>
          <a:p>
            <a:fld id="{B776CE9F-4BD8-A748-847B-B97BB3C5BACA}" type="slidenum">
              <a:rPr lang="en-US" smtClean="0"/>
              <a:t>‹#›</a:t>
            </a:fld>
            <a:endParaRPr lang="en-US" dirty="0"/>
          </a:p>
        </p:txBody>
      </p:sp>
      <p:sp>
        <p:nvSpPr>
          <p:cNvPr id="10" name="Title 9">
            <a:extLst>
              <a:ext uri="{FF2B5EF4-FFF2-40B4-BE49-F238E27FC236}">
                <a16:creationId xmlns:a16="http://schemas.microsoft.com/office/drawing/2014/main" id="{50F7DD41-68BA-5ED4-4C63-7E8F329A5506}"/>
              </a:ext>
            </a:extLst>
          </p:cNvPr>
          <p:cNvSpPr>
            <a:spLocks noGrp="1"/>
          </p:cNvSpPr>
          <p:nvPr>
            <p:ph type="title"/>
          </p:nvPr>
        </p:nvSpPr>
        <p:spPr>
          <a:xfrm>
            <a:off x="448056" y="539496"/>
            <a:ext cx="6480264" cy="713232"/>
          </a:xfrm>
        </p:spPr>
        <p:txBody>
          <a:bodyPr/>
          <a:lstStyle>
            <a:lvl1pPr algn="l">
              <a:defRPr/>
            </a:lvl1pPr>
          </a:lstStyle>
          <a:p>
            <a:r>
              <a:rPr lang="en-US"/>
              <a:t>Click to edit Master title style</a:t>
            </a:r>
            <a:endParaRPr lang="en-US" dirty="0"/>
          </a:p>
        </p:txBody>
      </p:sp>
      <p:sp>
        <p:nvSpPr>
          <p:cNvPr id="11" name="Rounded Rectangle 29">
            <a:extLst>
              <a:ext uri="{FF2B5EF4-FFF2-40B4-BE49-F238E27FC236}">
                <a16:creationId xmlns:a16="http://schemas.microsoft.com/office/drawing/2014/main" id="{1440363F-8B44-DEEA-CA7B-6EC275DE9BB0}"/>
              </a:ext>
            </a:extLst>
          </p:cNvPr>
          <p:cNvSpPr/>
          <p:nvPr userDrawn="1"/>
        </p:nvSpPr>
        <p:spPr>
          <a:xfrm>
            <a:off x="6928320" y="692650"/>
            <a:ext cx="3474720" cy="5394960"/>
          </a:xfrm>
          <a:prstGeom prst="roundRect">
            <a:avLst>
              <a:gd name="adj" fmla="val 5000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14">
            <a:extLst>
              <a:ext uri="{FF2B5EF4-FFF2-40B4-BE49-F238E27FC236}">
                <a16:creationId xmlns:a16="http://schemas.microsoft.com/office/drawing/2014/main" id="{F90DE099-D4CE-AF4C-15A9-B5ED3DCFBD79}"/>
              </a:ext>
            </a:extLst>
          </p:cNvPr>
          <p:cNvSpPr>
            <a:spLocks noGrp="1"/>
          </p:cNvSpPr>
          <p:nvPr>
            <p:ph type="pic" sz="quarter" idx="15"/>
          </p:nvPr>
        </p:nvSpPr>
        <p:spPr>
          <a:xfrm>
            <a:off x="7065480" y="834382"/>
            <a:ext cx="3200400" cy="5111496"/>
          </a:xfrm>
          <a:custGeom>
            <a:avLst/>
            <a:gdLst>
              <a:gd name="connsiteX0" fmla="*/ 1600200 w 3200400"/>
              <a:gd name="connsiteY0" fmla="*/ 0 h 5111496"/>
              <a:gd name="connsiteX1" fmla="*/ 3200400 w 3200400"/>
              <a:gd name="connsiteY1" fmla="*/ 1600200 h 5111496"/>
              <a:gd name="connsiteX2" fmla="*/ 3200400 w 3200400"/>
              <a:gd name="connsiteY2" fmla="*/ 3511296 h 5111496"/>
              <a:gd name="connsiteX3" fmla="*/ 1600200 w 3200400"/>
              <a:gd name="connsiteY3" fmla="*/ 5111496 h 5111496"/>
              <a:gd name="connsiteX4" fmla="*/ 0 w 3200400"/>
              <a:gd name="connsiteY4" fmla="*/ 3511296 h 5111496"/>
              <a:gd name="connsiteX5" fmla="*/ 0 w 3200400"/>
              <a:gd name="connsiteY5" fmla="*/ 1600200 h 5111496"/>
              <a:gd name="connsiteX6" fmla="*/ 1600200 w 3200400"/>
              <a:gd name="connsiteY6" fmla="*/ 0 h 511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0400" h="5111496">
                <a:moveTo>
                  <a:pt x="1600200" y="0"/>
                </a:moveTo>
                <a:cubicBezTo>
                  <a:pt x="2483966" y="0"/>
                  <a:pt x="3200400" y="716434"/>
                  <a:pt x="3200400" y="1600200"/>
                </a:cubicBezTo>
                <a:lnTo>
                  <a:pt x="3200400" y="3511296"/>
                </a:lnTo>
                <a:cubicBezTo>
                  <a:pt x="3200400" y="4395062"/>
                  <a:pt x="2483966" y="5111496"/>
                  <a:pt x="1600200" y="5111496"/>
                </a:cubicBezTo>
                <a:cubicBezTo>
                  <a:pt x="716434" y="5111496"/>
                  <a:pt x="0" y="4395062"/>
                  <a:pt x="0" y="3511296"/>
                </a:cubicBezTo>
                <a:lnTo>
                  <a:pt x="0" y="1600200"/>
                </a:lnTo>
                <a:cubicBezTo>
                  <a:pt x="0" y="716434"/>
                  <a:pt x="716434" y="0"/>
                  <a:pt x="1600200" y="0"/>
                </a:cubicBezTo>
                <a:close/>
              </a:path>
            </a:pathLst>
          </a:custGeom>
          <a:ln w="12700">
            <a:solidFill>
              <a:schemeClr val="tx1"/>
            </a:solidFill>
          </a:ln>
        </p:spPr>
        <p:txBody>
          <a:bodyPr vert="horz" wrap="square" lIns="91440" tIns="45720" rIns="91440" bIns="45720" rtlCol="0" anchor="ctr">
            <a:noAutofit/>
          </a:bodyPr>
          <a:lstStyle>
            <a:lvl1pPr marL="0" indent="0" algn="ctr">
              <a:buNone/>
              <a:defRPr lang="en-US" sz="1400"/>
            </a:lvl1pPr>
          </a:lstStyle>
          <a:p>
            <a:pPr marL="228600" lvl="0" indent="-228600" algn="ctr"/>
            <a:r>
              <a:rPr lang="en-US"/>
              <a:t>Click icon to add picture</a:t>
            </a:r>
            <a:endParaRPr lang="en-US" dirty="0"/>
          </a:p>
        </p:txBody>
      </p:sp>
    </p:spTree>
    <p:extLst>
      <p:ext uri="{BB962C8B-B14F-4D97-AF65-F5344CB8AC3E}">
        <p14:creationId xmlns:p14="http://schemas.microsoft.com/office/powerpoint/2010/main" val="214065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3A8960C-A12E-D82A-6B11-91A17BB3872E}"/>
              </a:ext>
            </a:extLst>
          </p:cNvPr>
          <p:cNvSpPr>
            <a:spLocks noGrp="1"/>
          </p:cNvSpPr>
          <p:nvPr>
            <p:ph type="pic" sz="quarter" idx="16"/>
          </p:nvPr>
        </p:nvSpPr>
        <p:spPr>
          <a:xfrm>
            <a:off x="0" y="1659514"/>
            <a:ext cx="12188952" cy="713232"/>
          </a:xfrm>
        </p:spPr>
        <p:txBody>
          <a:bodyPr anchor="ctr"/>
          <a:lstStyle>
            <a:lvl1pPr marL="0" indent="0" algn="ctr">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8BBE271D-58B4-99E6-362C-DD1C21F4B814}"/>
              </a:ext>
            </a:extLst>
          </p:cNvPr>
          <p:cNvSpPr>
            <a:spLocks noGrp="1"/>
          </p:cNvSpPr>
          <p:nvPr>
            <p:ph type="body" idx="1"/>
          </p:nvPr>
        </p:nvSpPr>
        <p:spPr>
          <a:xfrm>
            <a:off x="749808" y="2788920"/>
            <a:ext cx="2926080" cy="502920"/>
          </a:xfrm>
        </p:spPr>
        <p:txBody>
          <a:bodyPr anchor="ctr"/>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6393B-EA4C-7241-94FA-169F6C1D5B40}"/>
              </a:ext>
            </a:extLst>
          </p:cNvPr>
          <p:cNvSpPr>
            <a:spLocks noGrp="1"/>
          </p:cNvSpPr>
          <p:nvPr>
            <p:ph sz="half" idx="2"/>
          </p:nvPr>
        </p:nvSpPr>
        <p:spPr>
          <a:xfrm>
            <a:off x="484632" y="3383280"/>
            <a:ext cx="3310128" cy="257860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FFA20A9-6C2F-89E2-1241-5281CF14E878}"/>
              </a:ext>
            </a:extLst>
          </p:cNvPr>
          <p:cNvSpPr>
            <a:spLocks noGrp="1"/>
          </p:cNvSpPr>
          <p:nvPr>
            <p:ph type="body" sz="quarter" idx="3"/>
          </p:nvPr>
        </p:nvSpPr>
        <p:spPr>
          <a:xfrm>
            <a:off x="4599432" y="2788920"/>
            <a:ext cx="2926080" cy="502920"/>
          </a:xfrm>
        </p:spPr>
        <p:txBody>
          <a:bodyPr anchor="ctr"/>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4BBA64-3944-C0BE-4D5F-2745DA48BF33}"/>
              </a:ext>
            </a:extLst>
          </p:cNvPr>
          <p:cNvSpPr>
            <a:spLocks noGrp="1"/>
          </p:cNvSpPr>
          <p:nvPr>
            <p:ph sz="quarter" idx="4"/>
          </p:nvPr>
        </p:nvSpPr>
        <p:spPr>
          <a:xfrm>
            <a:off x="4379976" y="3383280"/>
            <a:ext cx="3310128" cy="257860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73DB55E-AAE4-9CE0-F3F5-42FC0405B9C3}"/>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82F402FF-5F4B-360D-40AE-AAD766288A5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5CA09ACC-3E58-495F-2609-AA1164DD08AD}"/>
              </a:ext>
            </a:extLst>
          </p:cNvPr>
          <p:cNvSpPr>
            <a:spLocks noGrp="1"/>
          </p:cNvSpPr>
          <p:nvPr>
            <p:ph type="sldNum" sz="quarter" idx="12"/>
          </p:nvPr>
        </p:nvSpPr>
        <p:spPr/>
        <p:txBody>
          <a:bodyPr/>
          <a:lstStyle/>
          <a:p>
            <a:fld id="{B776CE9F-4BD8-A748-847B-B97BB3C5BACA}" type="slidenum">
              <a:rPr lang="en-US" smtClean="0"/>
              <a:t>‹#›</a:t>
            </a:fld>
            <a:endParaRPr lang="en-US" dirty="0"/>
          </a:p>
        </p:txBody>
      </p:sp>
      <p:sp>
        <p:nvSpPr>
          <p:cNvPr id="10" name="Title 9">
            <a:extLst>
              <a:ext uri="{FF2B5EF4-FFF2-40B4-BE49-F238E27FC236}">
                <a16:creationId xmlns:a16="http://schemas.microsoft.com/office/drawing/2014/main" id="{50F7DD41-68BA-5ED4-4C63-7E8F329A5506}"/>
              </a:ext>
            </a:extLst>
          </p:cNvPr>
          <p:cNvSpPr>
            <a:spLocks noGrp="1"/>
          </p:cNvSpPr>
          <p:nvPr>
            <p:ph type="title"/>
          </p:nvPr>
        </p:nvSpPr>
        <p:spPr>
          <a:xfrm>
            <a:off x="448056" y="539496"/>
            <a:ext cx="11137392" cy="713232"/>
          </a:xfrm>
        </p:spPr>
        <p:txBody>
          <a:bodyPr/>
          <a:lstStyle>
            <a:lvl1pPr algn="l">
              <a:defRPr/>
            </a:lvl1pPr>
          </a:lstStyle>
          <a:p>
            <a:r>
              <a:rPr lang="en-US"/>
              <a:t>Click to edit Master title style</a:t>
            </a:r>
            <a:endParaRPr lang="en-US" dirty="0"/>
          </a:p>
        </p:txBody>
      </p:sp>
      <p:sp>
        <p:nvSpPr>
          <p:cNvPr id="16" name="Text Placeholder 4">
            <a:extLst>
              <a:ext uri="{FF2B5EF4-FFF2-40B4-BE49-F238E27FC236}">
                <a16:creationId xmlns:a16="http://schemas.microsoft.com/office/drawing/2014/main" id="{3FC5E0B4-4989-E17B-6DAA-16B8AFB102CD}"/>
              </a:ext>
            </a:extLst>
          </p:cNvPr>
          <p:cNvSpPr>
            <a:spLocks noGrp="1"/>
          </p:cNvSpPr>
          <p:nvPr>
            <p:ph type="body" sz="quarter" idx="17"/>
          </p:nvPr>
        </p:nvSpPr>
        <p:spPr>
          <a:xfrm>
            <a:off x="8522208" y="2788920"/>
            <a:ext cx="2926080" cy="502920"/>
          </a:xfrm>
        </p:spPr>
        <p:txBody>
          <a:bodyPr anchor="ctr"/>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D6DEF40E-B278-4F59-AAF8-8468E2B08F3E}"/>
              </a:ext>
            </a:extLst>
          </p:cNvPr>
          <p:cNvSpPr>
            <a:spLocks noGrp="1"/>
          </p:cNvSpPr>
          <p:nvPr>
            <p:ph sz="quarter" idx="18"/>
          </p:nvPr>
        </p:nvSpPr>
        <p:spPr>
          <a:xfrm>
            <a:off x="8275320" y="3383280"/>
            <a:ext cx="3310128" cy="257860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8380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03890E5-21F7-5145-68D0-81916C073BFE}"/>
              </a:ext>
            </a:extLst>
          </p:cNvPr>
          <p:cNvSpPr/>
          <p:nvPr userDrawn="1"/>
        </p:nvSpPr>
        <p:spPr>
          <a:xfrm>
            <a:off x="7607808" y="2505456"/>
            <a:ext cx="3494544" cy="3494544"/>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F806338A-E3B7-F581-6979-B6DB684C8164}"/>
              </a:ext>
            </a:extLst>
          </p:cNvPr>
          <p:cNvSpPr>
            <a:spLocks noGrp="1"/>
          </p:cNvSpPr>
          <p:nvPr>
            <p:ph type="pic" sz="quarter" idx="11"/>
          </p:nvPr>
        </p:nvSpPr>
        <p:spPr>
          <a:xfrm>
            <a:off x="8247888" y="0"/>
            <a:ext cx="2203704" cy="6464808"/>
          </a:xfrm>
          <a:custGeom>
            <a:avLst/>
            <a:gdLst>
              <a:gd name="connsiteX0" fmla="*/ 0 w 2203704"/>
              <a:gd name="connsiteY0" fmla="*/ 5604176 h 6464808"/>
              <a:gd name="connsiteX1" fmla="*/ 130276 w 2203704"/>
              <a:gd name="connsiteY1" fmla="*/ 5701594 h 6464808"/>
              <a:gd name="connsiteX2" fmla="*/ 1107192 w 2203704"/>
              <a:gd name="connsiteY2" fmla="*/ 6000000 h 6464808"/>
              <a:gd name="connsiteX3" fmla="*/ 2084109 w 2203704"/>
              <a:gd name="connsiteY3" fmla="*/ 5701594 h 6464808"/>
              <a:gd name="connsiteX4" fmla="*/ 2203704 w 2203704"/>
              <a:gd name="connsiteY4" fmla="*/ 5612162 h 6464808"/>
              <a:gd name="connsiteX5" fmla="*/ 2203704 w 2203704"/>
              <a:gd name="connsiteY5" fmla="*/ 6464808 h 6464808"/>
              <a:gd name="connsiteX6" fmla="*/ 0 w 2203704"/>
              <a:gd name="connsiteY6" fmla="*/ 6464808 h 6464808"/>
              <a:gd name="connsiteX7" fmla="*/ 0 w 2203704"/>
              <a:gd name="connsiteY7" fmla="*/ 0 h 6464808"/>
              <a:gd name="connsiteX8" fmla="*/ 2203704 w 2203704"/>
              <a:gd name="connsiteY8" fmla="*/ 0 h 6464808"/>
              <a:gd name="connsiteX9" fmla="*/ 2203704 w 2203704"/>
              <a:gd name="connsiteY9" fmla="*/ 2893295 h 6464808"/>
              <a:gd name="connsiteX10" fmla="*/ 2084109 w 2203704"/>
              <a:gd name="connsiteY10" fmla="*/ 2803863 h 6464808"/>
              <a:gd name="connsiteX11" fmla="*/ 1107192 w 2203704"/>
              <a:gd name="connsiteY11" fmla="*/ 2505456 h 6464808"/>
              <a:gd name="connsiteX12" fmla="*/ 130276 w 2203704"/>
              <a:gd name="connsiteY12" fmla="*/ 2803863 h 6464808"/>
              <a:gd name="connsiteX13" fmla="*/ 0 w 2203704"/>
              <a:gd name="connsiteY13" fmla="*/ 2901281 h 6464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3704" h="6464808">
                <a:moveTo>
                  <a:pt x="0" y="5604176"/>
                </a:moveTo>
                <a:lnTo>
                  <a:pt x="130276" y="5701594"/>
                </a:lnTo>
                <a:cubicBezTo>
                  <a:pt x="409142" y="5889992"/>
                  <a:pt x="745320" y="6000000"/>
                  <a:pt x="1107192" y="6000000"/>
                </a:cubicBezTo>
                <a:cubicBezTo>
                  <a:pt x="1469064" y="6000000"/>
                  <a:pt x="1805242" y="5889992"/>
                  <a:pt x="2084109" y="5701594"/>
                </a:cubicBezTo>
                <a:lnTo>
                  <a:pt x="2203704" y="5612162"/>
                </a:lnTo>
                <a:lnTo>
                  <a:pt x="2203704" y="6464808"/>
                </a:lnTo>
                <a:lnTo>
                  <a:pt x="0" y="6464808"/>
                </a:lnTo>
                <a:close/>
                <a:moveTo>
                  <a:pt x="0" y="0"/>
                </a:moveTo>
                <a:lnTo>
                  <a:pt x="2203704" y="0"/>
                </a:lnTo>
                <a:lnTo>
                  <a:pt x="2203704" y="2893295"/>
                </a:lnTo>
                <a:lnTo>
                  <a:pt x="2084109" y="2803863"/>
                </a:lnTo>
                <a:cubicBezTo>
                  <a:pt x="1805242" y="2615464"/>
                  <a:pt x="1469064" y="2505456"/>
                  <a:pt x="1107192" y="2505456"/>
                </a:cubicBezTo>
                <a:cubicBezTo>
                  <a:pt x="745320" y="2505456"/>
                  <a:pt x="409142" y="2615464"/>
                  <a:pt x="130276" y="2803863"/>
                </a:cubicBezTo>
                <a:lnTo>
                  <a:pt x="0" y="2901281"/>
                </a:lnTo>
                <a:close/>
              </a:path>
            </a:pathLst>
          </a:custGeom>
        </p:spPr>
        <p:txBody>
          <a:bodyPr wrap="square" anchor="t">
            <a:noAutofit/>
          </a:bodyPr>
          <a:lstStyle>
            <a:lvl1pPr marL="0" indent="0" algn="ctr">
              <a:buNone/>
              <a:defRPr sz="1600"/>
            </a:lvl1pPr>
          </a:lstStyle>
          <a:p>
            <a:r>
              <a:rPr lang="en-US"/>
              <a:t>Click icon to add picture</a:t>
            </a:r>
            <a:endParaRPr lang="en-US" dirty="0"/>
          </a:p>
        </p:txBody>
      </p:sp>
      <p:sp>
        <p:nvSpPr>
          <p:cNvPr id="2" name="Title 1">
            <a:extLst>
              <a:ext uri="{FF2B5EF4-FFF2-40B4-BE49-F238E27FC236}">
                <a16:creationId xmlns:a16="http://schemas.microsoft.com/office/drawing/2014/main" id="{131D4E4F-FFC8-081B-876A-5F0DB01B24C7}"/>
              </a:ext>
            </a:extLst>
          </p:cNvPr>
          <p:cNvSpPr>
            <a:spLocks noGrp="1"/>
          </p:cNvSpPr>
          <p:nvPr>
            <p:ph type="title"/>
          </p:nvPr>
        </p:nvSpPr>
        <p:spPr>
          <a:xfrm>
            <a:off x="448056" y="438912"/>
            <a:ext cx="6208776" cy="932688"/>
          </a:xfrm>
        </p:spPr>
        <p:txBody>
          <a:bodyPr/>
          <a:lstStyle>
            <a:lvl1pPr algn="l">
              <a:defRPr/>
            </a:lvl1pPr>
          </a:lstStyle>
          <a:p>
            <a:r>
              <a:rPr lang="en-US"/>
              <a:t>Click to edit Master title style</a:t>
            </a:r>
            <a:endParaRPr lang="en-US" dirty="0"/>
          </a:p>
        </p:txBody>
      </p:sp>
      <p:sp>
        <p:nvSpPr>
          <p:cNvPr id="13" name="Content Placeholder 12">
            <a:extLst>
              <a:ext uri="{FF2B5EF4-FFF2-40B4-BE49-F238E27FC236}">
                <a16:creationId xmlns:a16="http://schemas.microsoft.com/office/drawing/2014/main" id="{FF746E9F-2474-0415-BFE5-17B651EBFFA4}"/>
              </a:ext>
            </a:extLst>
          </p:cNvPr>
          <p:cNvSpPr>
            <a:spLocks noGrp="1"/>
          </p:cNvSpPr>
          <p:nvPr>
            <p:ph sz="quarter" idx="10"/>
          </p:nvPr>
        </p:nvSpPr>
        <p:spPr>
          <a:xfrm>
            <a:off x="448056" y="1709928"/>
            <a:ext cx="4709160" cy="3008376"/>
          </a:xfrm>
        </p:spPr>
        <p:txBody>
          <a:bodyPr/>
          <a:lstStyle>
            <a:lvl1pPr marL="0" indent="0">
              <a:lnSpc>
                <a:spcPct val="150000"/>
              </a:lnSpc>
              <a:spcBef>
                <a:spcPts val="0"/>
              </a:spcBef>
              <a:buFont typeface="Courier New" panose="02070309020205020404" pitchFamily="49" charset="0"/>
              <a:buNone/>
              <a:defRPr sz="1600">
                <a:latin typeface="Georgia Pro" panose="02040502050405020303" pitchFamily="18" charset="0"/>
              </a:defRPr>
            </a:lvl1pPr>
            <a:lvl2pPr marL="685800" indent="-228600">
              <a:buFont typeface="Courier New" panose="02070309020205020404" pitchFamily="49" charset="0"/>
              <a:buChar char="o"/>
              <a:defRPr sz="1400"/>
            </a:lvl2pPr>
            <a:lvl3pPr marL="1143000" indent="-228600">
              <a:buFont typeface="Courier New" panose="02070309020205020404" pitchFamily="49" charset="0"/>
              <a:buChar char="o"/>
              <a:defRPr sz="1400"/>
            </a:lvl3pPr>
            <a:lvl4pPr marL="1600200" indent="-228600">
              <a:buFont typeface="Courier New" panose="02070309020205020404" pitchFamily="49" charset="0"/>
              <a:buChar char="o"/>
              <a:defRPr sz="1400"/>
            </a:lvl4pPr>
            <a:lvl5pPr marL="1885950" indent="-285750">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19">
            <a:extLst>
              <a:ext uri="{FF2B5EF4-FFF2-40B4-BE49-F238E27FC236}">
                <a16:creationId xmlns:a16="http://schemas.microsoft.com/office/drawing/2014/main" id="{1B5DE1F7-9A8F-6381-6E57-67C4979D2978}"/>
              </a:ext>
            </a:extLst>
          </p:cNvPr>
          <p:cNvSpPr>
            <a:spLocks noGrp="1"/>
          </p:cNvSpPr>
          <p:nvPr>
            <p:ph type="pic" sz="quarter" idx="12"/>
          </p:nvPr>
        </p:nvSpPr>
        <p:spPr>
          <a:xfrm>
            <a:off x="7809744" y="2707392"/>
            <a:ext cx="3090672" cy="3090672"/>
          </a:xfrm>
          <a:custGeom>
            <a:avLst/>
            <a:gdLst>
              <a:gd name="connsiteX0" fmla="*/ 1545336 w 3090672"/>
              <a:gd name="connsiteY0" fmla="*/ 0 h 3090672"/>
              <a:gd name="connsiteX1" fmla="*/ 3090672 w 3090672"/>
              <a:gd name="connsiteY1" fmla="*/ 1545336 h 3090672"/>
              <a:gd name="connsiteX2" fmla="*/ 1545336 w 3090672"/>
              <a:gd name="connsiteY2" fmla="*/ 3090672 h 3090672"/>
              <a:gd name="connsiteX3" fmla="*/ 0 w 3090672"/>
              <a:gd name="connsiteY3" fmla="*/ 1545336 h 3090672"/>
              <a:gd name="connsiteX4" fmla="*/ 1545336 w 3090672"/>
              <a:gd name="connsiteY4" fmla="*/ 0 h 3090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672" h="3090672">
                <a:moveTo>
                  <a:pt x="1545336" y="0"/>
                </a:moveTo>
                <a:cubicBezTo>
                  <a:pt x="2398802" y="0"/>
                  <a:pt x="3090672" y="691870"/>
                  <a:pt x="3090672" y="1545336"/>
                </a:cubicBezTo>
                <a:cubicBezTo>
                  <a:pt x="3090672" y="2398802"/>
                  <a:pt x="2398802" y="3090672"/>
                  <a:pt x="1545336" y="3090672"/>
                </a:cubicBezTo>
                <a:cubicBezTo>
                  <a:pt x="691870" y="3090672"/>
                  <a:pt x="0" y="2398802"/>
                  <a:pt x="0" y="1545336"/>
                </a:cubicBezTo>
                <a:cubicBezTo>
                  <a:pt x="0" y="691870"/>
                  <a:pt x="691870" y="0"/>
                  <a:pt x="1545336" y="0"/>
                </a:cubicBezTo>
                <a:close/>
              </a:path>
            </a:pathLst>
          </a:custGeom>
          <a:ln>
            <a:solidFill>
              <a:schemeClr val="tx1"/>
            </a:solidFill>
          </a:ln>
        </p:spPr>
        <p:txBody>
          <a:bodyPr wrap="square" anchor="ctr">
            <a:noAutofit/>
          </a:bodyPr>
          <a:lstStyle>
            <a:lvl1pPr marL="0" indent="0" algn="ctr">
              <a:buNone/>
              <a:defRPr sz="16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2552F918-8726-F0C7-3DD5-8FC63F1C2A8F}"/>
              </a:ext>
            </a:extLst>
          </p:cNvPr>
          <p:cNvSpPr>
            <a:spLocks noGrp="1"/>
          </p:cNvSpPr>
          <p:nvPr>
            <p:ph type="dt" sz="half" idx="13"/>
          </p:nvPr>
        </p:nvSpPr>
        <p:spPr/>
        <p:txBody>
          <a:bodyPr/>
          <a:lstStyle/>
          <a:p>
            <a:r>
              <a:rPr lang="en-US" dirty="0"/>
              <a:t>20XX</a:t>
            </a:r>
          </a:p>
        </p:txBody>
      </p:sp>
      <p:sp>
        <p:nvSpPr>
          <p:cNvPr id="6" name="Footer Placeholder 5">
            <a:extLst>
              <a:ext uri="{FF2B5EF4-FFF2-40B4-BE49-F238E27FC236}">
                <a16:creationId xmlns:a16="http://schemas.microsoft.com/office/drawing/2014/main" id="{EC8E2775-2A6A-4308-A03B-DE565C253C33}"/>
              </a:ext>
            </a:extLst>
          </p:cNvPr>
          <p:cNvSpPr>
            <a:spLocks noGrp="1"/>
          </p:cNvSpPr>
          <p:nvPr>
            <p:ph type="ftr" sz="quarter" idx="14"/>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70CDCBE-5B6E-9248-8031-5FEF6459FE2D}"/>
              </a:ext>
            </a:extLst>
          </p:cNvPr>
          <p:cNvSpPr>
            <a:spLocks noGrp="1"/>
          </p:cNvSpPr>
          <p:nvPr>
            <p:ph type="sldNum" sz="quarter" idx="15"/>
          </p:nvPr>
        </p:nvSpPr>
        <p:spPr/>
        <p:txBody>
          <a:bodyPr/>
          <a:lstStyle/>
          <a:p>
            <a:fld id="{B776CE9F-4BD8-A748-847B-B97BB3C5BACA}" type="slidenum">
              <a:rPr lang="en-US" smtClean="0"/>
              <a:pPr/>
              <a:t>‹#›</a:t>
            </a:fld>
            <a:endParaRPr lang="en-US" dirty="0"/>
          </a:p>
        </p:txBody>
      </p:sp>
    </p:spTree>
    <p:extLst>
      <p:ext uri="{BB962C8B-B14F-4D97-AF65-F5344CB8AC3E}">
        <p14:creationId xmlns:p14="http://schemas.microsoft.com/office/powerpoint/2010/main" val="2990681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4FE8F1C-630A-10D8-9945-20F2BFD69584}"/>
              </a:ext>
            </a:extLst>
          </p:cNvPr>
          <p:cNvSpPr/>
          <p:nvPr userDrawn="1"/>
        </p:nvSpPr>
        <p:spPr>
          <a:xfrm>
            <a:off x="571500" y="4789316"/>
            <a:ext cx="11048999" cy="934828"/>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9B2B26C0-A3BE-7202-44B2-9E5D9C9000BF}"/>
              </a:ext>
            </a:extLst>
          </p:cNvPr>
          <p:cNvSpPr/>
          <p:nvPr userDrawn="1"/>
        </p:nvSpPr>
        <p:spPr>
          <a:xfrm>
            <a:off x="3843315" y="1856545"/>
            <a:ext cx="4467272" cy="44672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7252A8E6-299E-7E66-3182-88FB338786A4}"/>
              </a:ext>
            </a:extLst>
          </p:cNvPr>
          <p:cNvSpPr>
            <a:spLocks noGrp="1"/>
          </p:cNvSpPr>
          <p:nvPr>
            <p:ph type="pic" sz="quarter" idx="10"/>
          </p:nvPr>
        </p:nvSpPr>
        <p:spPr>
          <a:xfrm>
            <a:off x="0" y="0"/>
            <a:ext cx="12191999" cy="6857999"/>
          </a:xfrm>
          <a:custGeom>
            <a:avLst/>
            <a:gdLst>
              <a:gd name="connsiteX0" fmla="*/ 6076951 w 12191999"/>
              <a:gd name="connsiteY0" fmla="*/ 1856545 h 6857999"/>
              <a:gd name="connsiteX1" fmla="*/ 3843315 w 12191999"/>
              <a:gd name="connsiteY1" fmla="*/ 4090181 h 6857999"/>
              <a:gd name="connsiteX2" fmla="*/ 3943735 w 12191999"/>
              <a:gd name="connsiteY2" fmla="*/ 4754396 h 6857999"/>
              <a:gd name="connsiteX3" fmla="*/ 3956516 w 12191999"/>
              <a:gd name="connsiteY3" fmla="*/ 4789316 h 6857999"/>
              <a:gd name="connsiteX4" fmla="*/ 571500 w 12191999"/>
              <a:gd name="connsiteY4" fmla="*/ 4789316 h 6857999"/>
              <a:gd name="connsiteX5" fmla="*/ 571500 w 12191999"/>
              <a:gd name="connsiteY5" fmla="*/ 5724144 h 6857999"/>
              <a:gd name="connsiteX6" fmla="*/ 4557546 w 12191999"/>
              <a:gd name="connsiteY6" fmla="*/ 5724144 h 6857999"/>
              <a:gd name="connsiteX7" fmla="*/ 4656152 w 12191999"/>
              <a:gd name="connsiteY7" fmla="*/ 5813763 h 6857999"/>
              <a:gd name="connsiteX8" fmla="*/ 6076951 w 12191999"/>
              <a:gd name="connsiteY8" fmla="*/ 6323817 h 6857999"/>
              <a:gd name="connsiteX9" fmla="*/ 7497751 w 12191999"/>
              <a:gd name="connsiteY9" fmla="*/ 5813763 h 6857999"/>
              <a:gd name="connsiteX10" fmla="*/ 7596357 w 12191999"/>
              <a:gd name="connsiteY10" fmla="*/ 5724144 h 6857999"/>
              <a:gd name="connsiteX11" fmla="*/ 11620499 w 12191999"/>
              <a:gd name="connsiteY11" fmla="*/ 5724144 h 6857999"/>
              <a:gd name="connsiteX12" fmla="*/ 11620499 w 12191999"/>
              <a:gd name="connsiteY12" fmla="*/ 4789316 h 6857999"/>
              <a:gd name="connsiteX13" fmla="*/ 8197387 w 12191999"/>
              <a:gd name="connsiteY13" fmla="*/ 4789316 h 6857999"/>
              <a:gd name="connsiteX14" fmla="*/ 8210167 w 12191999"/>
              <a:gd name="connsiteY14" fmla="*/ 4754396 h 6857999"/>
              <a:gd name="connsiteX15" fmla="*/ 8310587 w 12191999"/>
              <a:gd name="connsiteY15" fmla="*/ 4090181 h 6857999"/>
              <a:gd name="connsiteX16" fmla="*/ 6076951 w 12191999"/>
              <a:gd name="connsiteY16" fmla="*/ 1856545 h 6857999"/>
              <a:gd name="connsiteX17" fmla="*/ 0 w 12191999"/>
              <a:gd name="connsiteY17" fmla="*/ 0 h 6857999"/>
              <a:gd name="connsiteX18" fmla="*/ 12191999 w 12191999"/>
              <a:gd name="connsiteY18" fmla="*/ 0 h 6857999"/>
              <a:gd name="connsiteX19" fmla="*/ 12191999 w 12191999"/>
              <a:gd name="connsiteY19" fmla="*/ 6857999 h 6857999"/>
              <a:gd name="connsiteX20" fmla="*/ 0 w 12191999"/>
              <a:gd name="connsiteY2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1999" h="6857999">
                <a:moveTo>
                  <a:pt x="6076951" y="1856545"/>
                </a:moveTo>
                <a:cubicBezTo>
                  <a:pt x="4843348" y="1856545"/>
                  <a:pt x="3843315" y="2856578"/>
                  <a:pt x="3843315" y="4090181"/>
                </a:cubicBezTo>
                <a:cubicBezTo>
                  <a:pt x="3843315" y="4321482"/>
                  <a:pt x="3878473" y="4544571"/>
                  <a:pt x="3943735" y="4754396"/>
                </a:cubicBezTo>
                <a:lnTo>
                  <a:pt x="3956516" y="4789316"/>
                </a:lnTo>
                <a:lnTo>
                  <a:pt x="571500" y="4789316"/>
                </a:lnTo>
                <a:lnTo>
                  <a:pt x="571500" y="5724144"/>
                </a:lnTo>
                <a:lnTo>
                  <a:pt x="4557546" y="5724144"/>
                </a:lnTo>
                <a:lnTo>
                  <a:pt x="4656152" y="5813763"/>
                </a:lnTo>
                <a:cubicBezTo>
                  <a:pt x="5042256" y="6132405"/>
                  <a:pt x="5537250" y="6323817"/>
                  <a:pt x="6076951" y="6323817"/>
                </a:cubicBezTo>
                <a:cubicBezTo>
                  <a:pt x="6616653" y="6323817"/>
                  <a:pt x="7111647" y="6132405"/>
                  <a:pt x="7497751" y="5813763"/>
                </a:cubicBezTo>
                <a:lnTo>
                  <a:pt x="7596357" y="5724144"/>
                </a:lnTo>
                <a:lnTo>
                  <a:pt x="11620499" y="5724144"/>
                </a:lnTo>
                <a:lnTo>
                  <a:pt x="11620499" y="4789316"/>
                </a:lnTo>
                <a:lnTo>
                  <a:pt x="8197387" y="4789316"/>
                </a:lnTo>
                <a:lnTo>
                  <a:pt x="8210167" y="4754396"/>
                </a:lnTo>
                <a:cubicBezTo>
                  <a:pt x="8275430" y="4544571"/>
                  <a:pt x="8310587" y="4321482"/>
                  <a:pt x="8310587" y="4090181"/>
                </a:cubicBezTo>
                <a:cubicBezTo>
                  <a:pt x="8310587" y="2856578"/>
                  <a:pt x="7310554" y="1856545"/>
                  <a:pt x="6076951" y="1856545"/>
                </a:cubicBezTo>
                <a:close/>
                <a:moveTo>
                  <a:pt x="0" y="0"/>
                </a:moveTo>
                <a:lnTo>
                  <a:pt x="12191999" y="0"/>
                </a:lnTo>
                <a:lnTo>
                  <a:pt x="12191999" y="6857999"/>
                </a:lnTo>
                <a:lnTo>
                  <a:pt x="0" y="6857999"/>
                </a:lnTo>
                <a:close/>
              </a:path>
            </a:pathLst>
          </a:custGeom>
        </p:spPr>
        <p:txBody>
          <a:bodyPr wrap="square">
            <a:no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98D42636-F625-5B2A-E7CC-9D70418A2BFC}"/>
              </a:ext>
            </a:extLst>
          </p:cNvPr>
          <p:cNvSpPr>
            <a:spLocks noGrp="1"/>
          </p:cNvSpPr>
          <p:nvPr>
            <p:ph type="ctrTitle"/>
          </p:nvPr>
        </p:nvSpPr>
        <p:spPr>
          <a:xfrm>
            <a:off x="651642" y="4858966"/>
            <a:ext cx="3133856" cy="795528"/>
          </a:xfrm>
        </p:spPr>
        <p:txBody>
          <a:bodyPr anchor="ctr">
            <a:noAutofit/>
          </a:bodyPr>
          <a:lstStyle>
            <a:lvl1pPr algn="ctr">
              <a:lnSpc>
                <a:spcPct val="100000"/>
              </a:lnSpc>
              <a:tabLst/>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2BA890-FB69-E772-1383-035C2A82316A}"/>
              </a:ext>
            </a:extLst>
          </p:cNvPr>
          <p:cNvSpPr>
            <a:spLocks noGrp="1"/>
          </p:cNvSpPr>
          <p:nvPr>
            <p:ph type="subTitle" idx="1"/>
          </p:nvPr>
        </p:nvSpPr>
        <p:spPr>
          <a:xfrm>
            <a:off x="4187952" y="3136392"/>
            <a:ext cx="3822192" cy="1901952"/>
          </a:xfrm>
          <a:noFill/>
        </p:spPr>
        <p:txBody>
          <a:bodyPr anchor="ctr">
            <a:noAutofit/>
          </a:bodyPr>
          <a:lstStyle>
            <a:lvl1pPr marL="0" indent="0" algn="ctr">
              <a:lnSpc>
                <a:spcPct val="15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Oval 8">
            <a:extLst>
              <a:ext uri="{FF2B5EF4-FFF2-40B4-BE49-F238E27FC236}">
                <a16:creationId xmlns:a16="http://schemas.microsoft.com/office/drawing/2014/main" id="{8BE28B69-946C-B24F-CCEF-87E3AED87126}"/>
              </a:ext>
            </a:extLst>
          </p:cNvPr>
          <p:cNvSpPr/>
          <p:nvPr userDrawn="1"/>
        </p:nvSpPr>
        <p:spPr>
          <a:xfrm>
            <a:off x="4085940" y="2099170"/>
            <a:ext cx="3982022" cy="398202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id="{5D7D49B4-7A74-A1C0-829E-B197F836F91B}"/>
              </a:ext>
            </a:extLst>
          </p:cNvPr>
          <p:cNvSpPr>
            <a:spLocks noGrp="1"/>
          </p:cNvSpPr>
          <p:nvPr>
            <p:ph type="body" sz="quarter" idx="11"/>
          </p:nvPr>
        </p:nvSpPr>
        <p:spPr>
          <a:xfrm>
            <a:off x="8310588" y="4858966"/>
            <a:ext cx="3230538" cy="795709"/>
          </a:xfrm>
        </p:spPr>
        <p:txBody>
          <a:bodyPr vert="horz" lIns="91440" tIns="45720" rIns="91440" bIns="45720" rtlCol="0" anchor="ctr">
            <a:noAutofit/>
          </a:bodyPr>
          <a:lstStyle>
            <a:lvl1pPr marL="0" indent="0" algn="ctr">
              <a:lnSpc>
                <a:spcPct val="100000"/>
              </a:lnSpc>
              <a:buNone/>
              <a:defRPr lang="en-US" sz="5400" cap="all" baseline="0" dirty="0">
                <a:latin typeface="+mj-lt"/>
                <a:ea typeface="+mj-ea"/>
                <a:cs typeface="Posterama" panose="020B0504020200020000" pitchFamily="34" charset="0"/>
              </a:defRPr>
            </a:lvl1pPr>
          </a:lstStyle>
          <a:p>
            <a:pPr marL="228600" lvl="0" indent="-228600" algn="ctr">
              <a:spcBef>
                <a:spcPct val="0"/>
              </a:spcBef>
              <a:tabLst/>
            </a:pPr>
            <a:r>
              <a:rPr lang="en-US"/>
              <a:t>Click to edit Master text styles</a:t>
            </a:r>
          </a:p>
        </p:txBody>
      </p:sp>
    </p:spTree>
    <p:extLst>
      <p:ext uri="{BB962C8B-B14F-4D97-AF65-F5344CB8AC3E}">
        <p14:creationId xmlns:p14="http://schemas.microsoft.com/office/powerpoint/2010/main" val="253829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30666-AF8F-3711-6288-350B4ABBF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0E1AAC-83D5-49DF-1D19-3AF780429F8D}"/>
              </a:ext>
            </a:extLst>
          </p:cNvPr>
          <p:cNvSpPr>
            <a:spLocks noGrp="1"/>
          </p:cNvSpPr>
          <p:nvPr>
            <p:ph sz="half" idx="1"/>
          </p:nvPr>
        </p:nvSpPr>
        <p:spPr>
          <a:xfrm>
            <a:off x="838200" y="1825625"/>
            <a:ext cx="5181600" cy="435133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B5383E6-EAF2-263B-77AD-5CFFF848DA52}"/>
              </a:ext>
            </a:extLst>
          </p:cNvPr>
          <p:cNvSpPr>
            <a:spLocks noGrp="1"/>
          </p:cNvSpPr>
          <p:nvPr>
            <p:ph sz="half" idx="2"/>
          </p:nvPr>
        </p:nvSpPr>
        <p:spPr>
          <a:xfrm>
            <a:off x="6172200" y="1825625"/>
            <a:ext cx="5181600" cy="435133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60127D-1BCE-E672-2788-317A5227D09A}"/>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EEE93065-CC1D-AA49-7BEE-BBE02A44BFA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08AEFD21-CC6E-2FB4-946F-5E8DE12CA6EE}"/>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2168784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ADAE-1838-B684-9D0D-5FEC76A54B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0C591B-95F0-423B-44C1-674C55EFE7E0}"/>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6118D088-2AD3-8F19-B70E-2305FE29778B}"/>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44042C15-0A2B-27B0-65D6-729E2E1646F6}"/>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2964202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1A46EC-6858-3F2C-4D2E-8782477267A9}"/>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805D80F5-D887-2BE7-D117-62969D67A1E4}"/>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0A4DEF4-A3E8-469F-B338-DABC3FBBECA7}"/>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2786084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6F5C-E297-38FD-EDB1-78C14E935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393700-F2E1-EF5E-86AF-EEBF08F2F9E7}"/>
              </a:ext>
            </a:extLst>
          </p:cNvPr>
          <p:cNvSpPr>
            <a:spLocks noGrp="1"/>
          </p:cNvSpPr>
          <p:nvPr>
            <p:ph idx="1"/>
          </p:nvPr>
        </p:nvSpPr>
        <p:spPr>
          <a:xfrm>
            <a:off x="5183188" y="987425"/>
            <a:ext cx="6172200" cy="4873625"/>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0C051A-0AF0-386F-0C33-36164954D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45A93-71B2-9D1A-39DF-0C35DC53BE9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DE9AB610-D69A-3634-14D9-AFCFB347D01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75A0C97-CF81-7BB7-1FCB-19B88DE3A647}"/>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2537610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73F9-9EC6-ECF6-A038-7714A0863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C0B94D-581C-2941-611D-66EC048FE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1B49119-34F5-BF97-7C37-6484487DD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1F218-F3E8-6A92-ECD4-8CD2852E6CD5}"/>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04403C20-A389-6DD6-B5A6-396D6A5CCA68}"/>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F04B49DE-2EEE-3929-842A-C5D12602A31E}"/>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887975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47D526-6C79-0B4E-D82A-9865604769EC}"/>
              </a:ext>
            </a:extLst>
          </p:cNvPr>
          <p:cNvCxnSpPr>
            <a:cxnSpLocks/>
          </p:cNvCxnSpPr>
          <p:nvPr userDrawn="1"/>
        </p:nvCxnSpPr>
        <p:spPr>
          <a:xfrm>
            <a:off x="1237131" y="6370228"/>
            <a:ext cx="71412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Picture Placeholder 15">
            <a:extLst>
              <a:ext uri="{FF2B5EF4-FFF2-40B4-BE49-F238E27FC236}">
                <a16:creationId xmlns:a16="http://schemas.microsoft.com/office/drawing/2014/main" id="{334498E8-D393-DD42-8C26-6F1324753EB7}"/>
              </a:ext>
            </a:extLst>
          </p:cNvPr>
          <p:cNvSpPr>
            <a:spLocks noGrp="1"/>
          </p:cNvSpPr>
          <p:nvPr>
            <p:ph type="pic" sz="quarter" idx="11"/>
          </p:nvPr>
        </p:nvSpPr>
        <p:spPr>
          <a:xfrm>
            <a:off x="8551212" y="0"/>
            <a:ext cx="3640787" cy="6857999"/>
          </a:xfrm>
          <a:custGeom>
            <a:avLst/>
            <a:gdLst>
              <a:gd name="connsiteX0" fmla="*/ 0 w 3640787"/>
              <a:gd name="connsiteY0" fmla="*/ 0 h 6857999"/>
              <a:gd name="connsiteX1" fmla="*/ 3640787 w 3640787"/>
              <a:gd name="connsiteY1" fmla="*/ 0 h 6857999"/>
              <a:gd name="connsiteX2" fmla="*/ 3640787 w 3640787"/>
              <a:gd name="connsiteY2" fmla="*/ 6857999 h 6857999"/>
              <a:gd name="connsiteX3" fmla="*/ 0 w 3640787"/>
              <a:gd name="connsiteY3" fmla="*/ 6857999 h 6857999"/>
              <a:gd name="connsiteX4" fmla="*/ 0 w 3640787"/>
              <a:gd name="connsiteY4" fmla="*/ 6593822 h 6857999"/>
              <a:gd name="connsiteX5" fmla="*/ 153762 w 3640787"/>
              <a:gd name="connsiteY5" fmla="*/ 6586057 h 6857999"/>
              <a:gd name="connsiteX6" fmla="*/ 1722385 w 3640787"/>
              <a:gd name="connsiteY6" fmla="*/ 4847806 h 6857999"/>
              <a:gd name="connsiteX7" fmla="*/ 153762 w 3640787"/>
              <a:gd name="connsiteY7" fmla="*/ 3109555 h 6857999"/>
              <a:gd name="connsiteX8" fmla="*/ 0 w 3640787"/>
              <a:gd name="connsiteY8" fmla="*/ 310179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0787" h="6857999">
                <a:moveTo>
                  <a:pt x="0" y="0"/>
                </a:moveTo>
                <a:lnTo>
                  <a:pt x="3640787" y="0"/>
                </a:lnTo>
                <a:lnTo>
                  <a:pt x="3640787" y="6857999"/>
                </a:lnTo>
                <a:lnTo>
                  <a:pt x="0" y="6857999"/>
                </a:lnTo>
                <a:lnTo>
                  <a:pt x="0" y="6593822"/>
                </a:lnTo>
                <a:lnTo>
                  <a:pt x="153762" y="6586057"/>
                </a:lnTo>
                <a:cubicBezTo>
                  <a:pt x="1034834" y="6496580"/>
                  <a:pt x="1722385" y="5752486"/>
                  <a:pt x="1722385" y="4847806"/>
                </a:cubicBezTo>
                <a:cubicBezTo>
                  <a:pt x="1722385" y="3943126"/>
                  <a:pt x="1034834" y="3199033"/>
                  <a:pt x="153762" y="3109555"/>
                </a:cubicBezTo>
                <a:lnTo>
                  <a:pt x="0" y="3101791"/>
                </a:lnTo>
                <a:close/>
              </a:path>
            </a:pathLst>
          </a:custGeom>
        </p:spPr>
        <p:txBody>
          <a:bodyPr wrap="square" anchor="ctr">
            <a:noAutofit/>
          </a:bodyPr>
          <a:lstStyle>
            <a:lvl1pPr marL="0" indent="0" algn="ctr">
              <a:buNone/>
              <a:defRPr sz="1600"/>
            </a:lvl1pPr>
          </a:lstStyle>
          <a:p>
            <a:r>
              <a:rPr lang="en-US"/>
              <a:t>Click icon to add picture</a:t>
            </a:r>
            <a:endParaRPr lang="en-US" dirty="0"/>
          </a:p>
        </p:txBody>
      </p:sp>
      <p:sp>
        <p:nvSpPr>
          <p:cNvPr id="17" name="Oval 16">
            <a:extLst>
              <a:ext uri="{FF2B5EF4-FFF2-40B4-BE49-F238E27FC236}">
                <a16:creationId xmlns:a16="http://schemas.microsoft.com/office/drawing/2014/main" id="{7786FFFE-5A89-4D14-F5F8-16FD636A0ECD}"/>
              </a:ext>
            </a:extLst>
          </p:cNvPr>
          <p:cNvSpPr/>
          <p:nvPr userDrawn="1"/>
        </p:nvSpPr>
        <p:spPr>
          <a:xfrm>
            <a:off x="6779053" y="3100534"/>
            <a:ext cx="3494544" cy="3494544"/>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1D4E4F-FFC8-081B-876A-5F0DB01B24C7}"/>
              </a:ext>
            </a:extLst>
          </p:cNvPr>
          <p:cNvSpPr>
            <a:spLocks noGrp="1"/>
          </p:cNvSpPr>
          <p:nvPr>
            <p:ph type="title"/>
          </p:nvPr>
        </p:nvSpPr>
        <p:spPr>
          <a:xfrm>
            <a:off x="1234440" y="438912"/>
            <a:ext cx="6208776" cy="932688"/>
          </a:xfrm>
        </p:spPr>
        <p:txBody>
          <a:bodyPr/>
          <a:lstStyle>
            <a:lvl1pPr algn="l">
              <a:defRPr/>
            </a:lvl1pPr>
          </a:lstStyle>
          <a:p>
            <a:r>
              <a:rPr lang="en-US"/>
              <a:t>Click to edit Master title style</a:t>
            </a:r>
            <a:endParaRPr lang="en-US" dirty="0"/>
          </a:p>
        </p:txBody>
      </p:sp>
      <p:sp>
        <p:nvSpPr>
          <p:cNvPr id="13" name="Content Placeholder 12">
            <a:extLst>
              <a:ext uri="{FF2B5EF4-FFF2-40B4-BE49-F238E27FC236}">
                <a16:creationId xmlns:a16="http://schemas.microsoft.com/office/drawing/2014/main" id="{FF746E9F-2474-0415-BFE5-17B651EBFFA4}"/>
              </a:ext>
            </a:extLst>
          </p:cNvPr>
          <p:cNvSpPr>
            <a:spLocks noGrp="1"/>
          </p:cNvSpPr>
          <p:nvPr>
            <p:ph sz="quarter" idx="10"/>
          </p:nvPr>
        </p:nvSpPr>
        <p:spPr>
          <a:xfrm>
            <a:off x="1234439" y="1849437"/>
            <a:ext cx="5544613" cy="4094159"/>
          </a:xfrm>
        </p:spPr>
        <p:txBody>
          <a:bodyPr/>
          <a:lstStyle>
            <a:lvl1pPr marL="228600" indent="-228600">
              <a:buFont typeface="Courier New" panose="02070309020205020404" pitchFamily="49" charset="0"/>
              <a:buChar char="o"/>
              <a:defRPr sz="1400"/>
            </a:lvl1pPr>
            <a:lvl2pPr marL="685800" indent="-228600">
              <a:buFont typeface="Courier New" panose="02070309020205020404" pitchFamily="49" charset="0"/>
              <a:buChar char="o"/>
              <a:defRPr sz="1400"/>
            </a:lvl2pPr>
            <a:lvl3pPr marL="1143000" indent="-228600">
              <a:buFont typeface="Courier New" panose="02070309020205020404" pitchFamily="49" charset="0"/>
              <a:buChar char="o"/>
              <a:defRPr sz="1400"/>
            </a:lvl3pPr>
            <a:lvl4pPr marL="1600200" indent="-228600">
              <a:buFont typeface="Courier New" panose="02070309020205020404" pitchFamily="49" charset="0"/>
              <a:buChar char="o"/>
              <a:defRPr sz="1400"/>
            </a:lvl4pPr>
            <a:lvl5pPr marL="2114550" indent="-228600">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Picture Placeholder 19">
            <a:extLst>
              <a:ext uri="{FF2B5EF4-FFF2-40B4-BE49-F238E27FC236}">
                <a16:creationId xmlns:a16="http://schemas.microsoft.com/office/drawing/2014/main" id="{1B5DE1F7-9A8F-6381-6E57-67C4979D2978}"/>
              </a:ext>
            </a:extLst>
          </p:cNvPr>
          <p:cNvSpPr>
            <a:spLocks noGrp="1"/>
          </p:cNvSpPr>
          <p:nvPr>
            <p:ph type="pic" sz="quarter" idx="12"/>
          </p:nvPr>
        </p:nvSpPr>
        <p:spPr>
          <a:xfrm>
            <a:off x="6980989" y="3302470"/>
            <a:ext cx="3090672" cy="3090672"/>
          </a:xfrm>
          <a:custGeom>
            <a:avLst/>
            <a:gdLst>
              <a:gd name="connsiteX0" fmla="*/ 1545336 w 3090672"/>
              <a:gd name="connsiteY0" fmla="*/ 0 h 3090672"/>
              <a:gd name="connsiteX1" fmla="*/ 3090672 w 3090672"/>
              <a:gd name="connsiteY1" fmla="*/ 1545336 h 3090672"/>
              <a:gd name="connsiteX2" fmla="*/ 1545336 w 3090672"/>
              <a:gd name="connsiteY2" fmla="*/ 3090672 h 3090672"/>
              <a:gd name="connsiteX3" fmla="*/ 0 w 3090672"/>
              <a:gd name="connsiteY3" fmla="*/ 1545336 h 3090672"/>
              <a:gd name="connsiteX4" fmla="*/ 1545336 w 3090672"/>
              <a:gd name="connsiteY4" fmla="*/ 0 h 3090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672" h="3090672">
                <a:moveTo>
                  <a:pt x="1545336" y="0"/>
                </a:moveTo>
                <a:cubicBezTo>
                  <a:pt x="2398802" y="0"/>
                  <a:pt x="3090672" y="691870"/>
                  <a:pt x="3090672" y="1545336"/>
                </a:cubicBezTo>
                <a:cubicBezTo>
                  <a:pt x="3090672" y="2398802"/>
                  <a:pt x="2398802" y="3090672"/>
                  <a:pt x="1545336" y="3090672"/>
                </a:cubicBezTo>
                <a:cubicBezTo>
                  <a:pt x="691870" y="3090672"/>
                  <a:pt x="0" y="2398802"/>
                  <a:pt x="0" y="1545336"/>
                </a:cubicBezTo>
                <a:cubicBezTo>
                  <a:pt x="0" y="691870"/>
                  <a:pt x="691870" y="0"/>
                  <a:pt x="1545336" y="0"/>
                </a:cubicBezTo>
                <a:close/>
              </a:path>
            </a:pathLst>
          </a:custGeom>
          <a:ln>
            <a:solidFill>
              <a:schemeClr val="tx1"/>
            </a:solidFill>
          </a:ln>
        </p:spPr>
        <p:txBody>
          <a:bodyPr wrap="square" anchor="ctr">
            <a:noAutofit/>
          </a:bodyPr>
          <a:lstStyle>
            <a:lvl1pPr marL="0" indent="0" algn="ctr">
              <a:buNone/>
              <a:defRPr sz="1600"/>
            </a:lvl1pPr>
          </a:lstStyle>
          <a:p>
            <a:r>
              <a:rPr lang="en-US"/>
              <a:t>Click icon to add picture</a:t>
            </a:r>
            <a:endParaRPr lang="en-US" dirty="0"/>
          </a:p>
        </p:txBody>
      </p:sp>
    </p:spTree>
    <p:extLst>
      <p:ext uri="{BB962C8B-B14F-4D97-AF65-F5344CB8AC3E}">
        <p14:creationId xmlns:p14="http://schemas.microsoft.com/office/powerpoint/2010/main" val="270743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4E4F-FFC8-081B-876A-5F0DB01B24C7}"/>
              </a:ext>
            </a:extLst>
          </p:cNvPr>
          <p:cNvSpPr>
            <a:spLocks noGrp="1"/>
          </p:cNvSpPr>
          <p:nvPr>
            <p:ph type="title"/>
          </p:nvPr>
        </p:nvSpPr>
        <p:spPr>
          <a:xfrm>
            <a:off x="484631" y="539496"/>
            <a:ext cx="8330115" cy="713232"/>
          </a:xfrm>
        </p:spPr>
        <p:txBody>
          <a:bodyPr/>
          <a:lstStyle>
            <a:lvl1pPr algn="l">
              <a:defRPr/>
            </a:lvl1pPr>
          </a:lstStyle>
          <a:p>
            <a:r>
              <a:rPr lang="en-US"/>
              <a:t>Click to edit Master title style</a:t>
            </a:r>
            <a:endParaRPr lang="en-US" dirty="0"/>
          </a:p>
        </p:txBody>
      </p:sp>
      <p:sp>
        <p:nvSpPr>
          <p:cNvPr id="13" name="Content Placeholder 12">
            <a:extLst>
              <a:ext uri="{FF2B5EF4-FFF2-40B4-BE49-F238E27FC236}">
                <a16:creationId xmlns:a16="http://schemas.microsoft.com/office/drawing/2014/main" id="{FF746E9F-2474-0415-BFE5-17B651EBFFA4}"/>
              </a:ext>
            </a:extLst>
          </p:cNvPr>
          <p:cNvSpPr>
            <a:spLocks noGrp="1"/>
          </p:cNvSpPr>
          <p:nvPr>
            <p:ph sz="quarter" idx="10"/>
          </p:nvPr>
        </p:nvSpPr>
        <p:spPr>
          <a:xfrm>
            <a:off x="484632" y="1709928"/>
            <a:ext cx="4636008" cy="4094159"/>
          </a:xfrm>
        </p:spPr>
        <p:txBody>
          <a:bodyPr/>
          <a:lstStyle>
            <a:lvl1pPr marL="0" indent="0">
              <a:lnSpc>
                <a:spcPct val="150000"/>
              </a:lnSpc>
              <a:buNone/>
              <a:defRPr sz="1600"/>
            </a:lvl1pPr>
            <a:lvl2pPr marL="228600" indent="-228600">
              <a:buFont typeface="Courier New" panose="02070309020205020404" pitchFamily="49" charset="0"/>
              <a:buChar char="o"/>
              <a:defRPr sz="1600"/>
            </a:lvl2pPr>
            <a:lvl3pPr marL="457200" indent="-228600">
              <a:buFont typeface="Courier New" panose="02070309020205020404" pitchFamily="49" charset="0"/>
              <a:buChar char="o"/>
              <a:defRPr sz="1400"/>
            </a:lvl3pPr>
            <a:lvl4pPr marL="685800" indent="-228600">
              <a:buFont typeface="Courier New" panose="02070309020205020404" pitchFamily="49" charset="0"/>
              <a:buChar char="o"/>
              <a:defRPr sz="1200"/>
            </a:lvl4pPr>
            <a:lvl5pPr marL="914400" indent="-228600">
              <a:buFont typeface="Courier New" panose="02070309020205020404" pitchFamily="49" charset="0"/>
              <a:buChar char="o"/>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795A142-1596-74CD-CE55-ED7D16557202}"/>
              </a:ext>
            </a:extLst>
          </p:cNvPr>
          <p:cNvSpPr>
            <a:spLocks noGrp="1"/>
          </p:cNvSpPr>
          <p:nvPr>
            <p:ph type="dt" sz="half" idx="11"/>
          </p:nvPr>
        </p:nvSpPr>
        <p:spPr/>
        <p:txBody>
          <a:bodyPr/>
          <a:lstStyle/>
          <a:p>
            <a:r>
              <a:rPr lang="en-US" dirty="0"/>
              <a:t>20XX</a:t>
            </a:r>
          </a:p>
        </p:txBody>
      </p:sp>
      <p:sp>
        <p:nvSpPr>
          <p:cNvPr id="4" name="Footer Placeholder 3">
            <a:extLst>
              <a:ext uri="{FF2B5EF4-FFF2-40B4-BE49-F238E27FC236}">
                <a16:creationId xmlns:a16="http://schemas.microsoft.com/office/drawing/2014/main" id="{D63486CB-7CEE-AEFE-BD1F-D5ECDF86AC71}"/>
              </a:ext>
            </a:extLst>
          </p:cNvPr>
          <p:cNvSpPr>
            <a:spLocks noGrp="1"/>
          </p:cNvSpPr>
          <p:nvPr>
            <p:ph type="ftr" sz="quarter" idx="12"/>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44B6C5B5-5FF6-BA69-B3EB-2D313DB34293}"/>
              </a:ext>
            </a:extLst>
          </p:cNvPr>
          <p:cNvSpPr>
            <a:spLocks noGrp="1"/>
          </p:cNvSpPr>
          <p:nvPr>
            <p:ph type="sldNum" sz="quarter" idx="13"/>
          </p:nvPr>
        </p:nvSpPr>
        <p:spPr/>
        <p:txBody>
          <a:bodyPr/>
          <a:lstStyle>
            <a:lvl1pPr>
              <a:defRPr>
                <a:solidFill>
                  <a:schemeClr val="tx1"/>
                </a:solidFill>
              </a:defRPr>
            </a:lvl1pPr>
          </a:lstStyle>
          <a:p>
            <a:fld id="{B776CE9F-4BD8-A748-847B-B97BB3C5BACA}" type="slidenum">
              <a:rPr lang="en-US" smtClean="0"/>
              <a:pPr/>
              <a:t>‹#›</a:t>
            </a:fld>
            <a:endParaRPr lang="en-US" dirty="0"/>
          </a:p>
        </p:txBody>
      </p:sp>
      <p:sp>
        <p:nvSpPr>
          <p:cNvPr id="10" name="Freeform 21">
            <a:extLst>
              <a:ext uri="{FF2B5EF4-FFF2-40B4-BE49-F238E27FC236}">
                <a16:creationId xmlns:a16="http://schemas.microsoft.com/office/drawing/2014/main" id="{AA11C240-F4B7-3E31-B8FE-45758ECEFADD}"/>
              </a:ext>
            </a:extLst>
          </p:cNvPr>
          <p:cNvSpPr/>
          <p:nvPr userDrawn="1"/>
        </p:nvSpPr>
        <p:spPr>
          <a:xfrm>
            <a:off x="6656897" y="2194243"/>
            <a:ext cx="2157850" cy="4279674"/>
          </a:xfrm>
          <a:custGeom>
            <a:avLst/>
            <a:gdLst>
              <a:gd name="connsiteX0" fmla="*/ 1078925 w 2157850"/>
              <a:gd name="connsiteY0" fmla="*/ 0 h 4262645"/>
              <a:gd name="connsiteX1" fmla="*/ 2157850 w 2157850"/>
              <a:gd name="connsiteY1" fmla="*/ 1078925 h 4262645"/>
              <a:gd name="connsiteX2" fmla="*/ 2157849 w 2157850"/>
              <a:gd name="connsiteY2" fmla="*/ 4262645 h 4262645"/>
              <a:gd name="connsiteX3" fmla="*/ 0 w 2157850"/>
              <a:gd name="connsiteY3" fmla="*/ 4262645 h 4262645"/>
              <a:gd name="connsiteX4" fmla="*/ 0 w 2157850"/>
              <a:gd name="connsiteY4" fmla="*/ 1078925 h 4262645"/>
              <a:gd name="connsiteX5" fmla="*/ 1078925 w 2157850"/>
              <a:gd name="connsiteY5" fmla="*/ 0 h 426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7850" h="4262645">
                <a:moveTo>
                  <a:pt x="1078925" y="0"/>
                </a:moveTo>
                <a:cubicBezTo>
                  <a:pt x="1674799" y="0"/>
                  <a:pt x="2157850" y="483051"/>
                  <a:pt x="2157850" y="1078925"/>
                </a:cubicBezTo>
                <a:lnTo>
                  <a:pt x="2157849" y="4262645"/>
                </a:lnTo>
                <a:lnTo>
                  <a:pt x="0" y="4262645"/>
                </a:lnTo>
                <a:lnTo>
                  <a:pt x="0" y="1078925"/>
                </a:lnTo>
                <a:cubicBezTo>
                  <a:pt x="0" y="483051"/>
                  <a:pt x="483051" y="0"/>
                  <a:pt x="1078925" y="0"/>
                </a:cubicBezTo>
                <a:close/>
              </a:path>
            </a:pathLst>
          </a:cu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Rounded Rectangle 13">
            <a:extLst>
              <a:ext uri="{FF2B5EF4-FFF2-40B4-BE49-F238E27FC236}">
                <a16:creationId xmlns:a16="http://schemas.microsoft.com/office/drawing/2014/main" id="{6DEC92F6-5ECE-F44A-1D1F-927CF5EC7D9C}"/>
              </a:ext>
            </a:extLst>
          </p:cNvPr>
          <p:cNvSpPr/>
          <p:nvPr userDrawn="1"/>
        </p:nvSpPr>
        <p:spPr>
          <a:xfrm>
            <a:off x="9411334" y="648233"/>
            <a:ext cx="2157849" cy="5561533"/>
          </a:xfrm>
          <a:prstGeom prst="roundRect">
            <a:avLst>
              <a:gd name="adj" fmla="val 5000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6">
            <a:extLst>
              <a:ext uri="{FF2B5EF4-FFF2-40B4-BE49-F238E27FC236}">
                <a16:creationId xmlns:a16="http://schemas.microsoft.com/office/drawing/2014/main" id="{128966A6-EBB8-CA9B-6B39-A25293F2F141}"/>
              </a:ext>
            </a:extLst>
          </p:cNvPr>
          <p:cNvSpPr>
            <a:spLocks noGrp="1"/>
          </p:cNvSpPr>
          <p:nvPr>
            <p:ph type="pic" sz="quarter" idx="14"/>
          </p:nvPr>
        </p:nvSpPr>
        <p:spPr>
          <a:xfrm>
            <a:off x="6798562" y="2357689"/>
            <a:ext cx="1874520" cy="4119470"/>
          </a:xfrm>
          <a:custGeom>
            <a:avLst/>
            <a:gdLst>
              <a:gd name="connsiteX0" fmla="*/ 937260 w 1874520"/>
              <a:gd name="connsiteY0" fmla="*/ 0 h 4119470"/>
              <a:gd name="connsiteX1" fmla="*/ 1874520 w 1874520"/>
              <a:gd name="connsiteY1" fmla="*/ 937260 h 4119470"/>
              <a:gd name="connsiteX2" fmla="*/ 1874519 w 1874520"/>
              <a:gd name="connsiteY2" fmla="*/ 4119470 h 4119470"/>
              <a:gd name="connsiteX3" fmla="*/ 0 w 1874520"/>
              <a:gd name="connsiteY3" fmla="*/ 4119470 h 4119470"/>
              <a:gd name="connsiteX4" fmla="*/ 0 w 1874520"/>
              <a:gd name="connsiteY4" fmla="*/ 937260 h 4119470"/>
              <a:gd name="connsiteX5" fmla="*/ 937260 w 1874520"/>
              <a:gd name="connsiteY5" fmla="*/ 0 h 4119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4520" h="4119470">
                <a:moveTo>
                  <a:pt x="937260" y="0"/>
                </a:moveTo>
                <a:cubicBezTo>
                  <a:pt x="1454894" y="0"/>
                  <a:pt x="1874520" y="419626"/>
                  <a:pt x="1874520" y="937260"/>
                </a:cubicBezTo>
                <a:lnTo>
                  <a:pt x="1874519" y="4119470"/>
                </a:lnTo>
                <a:lnTo>
                  <a:pt x="0" y="4119470"/>
                </a:lnTo>
                <a:lnTo>
                  <a:pt x="0" y="937260"/>
                </a:lnTo>
                <a:cubicBezTo>
                  <a:pt x="0" y="419626"/>
                  <a:pt x="419626" y="0"/>
                  <a:pt x="937260" y="0"/>
                </a:cubicBezTo>
                <a:close/>
              </a:path>
            </a:pathLst>
          </a:custGeom>
          <a:ln w="12700">
            <a:solidFill>
              <a:schemeClr val="tx1"/>
            </a:solidFill>
          </a:ln>
        </p:spPr>
        <p:txBody>
          <a:bodyPr wrap="square" anchor="ctr">
            <a:noAutofit/>
          </a:bodyPr>
          <a:lstStyle>
            <a:lvl1pPr marL="0" indent="0" algn="ctr">
              <a:buNone/>
              <a:defRPr sz="1400"/>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59BA7C64-D6D8-47D4-38A4-3247DC70F1FF}"/>
              </a:ext>
            </a:extLst>
          </p:cNvPr>
          <p:cNvSpPr>
            <a:spLocks noGrp="1"/>
          </p:cNvSpPr>
          <p:nvPr>
            <p:ph type="pic" sz="quarter" idx="15"/>
          </p:nvPr>
        </p:nvSpPr>
        <p:spPr>
          <a:xfrm>
            <a:off x="9552998" y="832103"/>
            <a:ext cx="1874520" cy="5193793"/>
          </a:xfrm>
          <a:custGeom>
            <a:avLst/>
            <a:gdLst>
              <a:gd name="connsiteX0" fmla="*/ 937260 w 1874520"/>
              <a:gd name="connsiteY0" fmla="*/ 0 h 5193793"/>
              <a:gd name="connsiteX1" fmla="*/ 1874520 w 1874520"/>
              <a:gd name="connsiteY1" fmla="*/ 937260 h 5193793"/>
              <a:gd name="connsiteX2" fmla="*/ 1874519 w 1874520"/>
              <a:gd name="connsiteY2" fmla="*/ 4256533 h 5193793"/>
              <a:gd name="connsiteX3" fmla="*/ 937259 w 1874520"/>
              <a:gd name="connsiteY3" fmla="*/ 5193793 h 5193793"/>
              <a:gd name="connsiteX4" fmla="*/ 937260 w 1874520"/>
              <a:gd name="connsiteY4" fmla="*/ 5193792 h 5193793"/>
              <a:gd name="connsiteX5" fmla="*/ 0 w 1874520"/>
              <a:gd name="connsiteY5" fmla="*/ 4256532 h 5193793"/>
              <a:gd name="connsiteX6" fmla="*/ 0 w 1874520"/>
              <a:gd name="connsiteY6" fmla="*/ 937260 h 5193793"/>
              <a:gd name="connsiteX7" fmla="*/ 937260 w 1874520"/>
              <a:gd name="connsiteY7" fmla="*/ 0 h 519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520" h="5193793">
                <a:moveTo>
                  <a:pt x="937260" y="0"/>
                </a:moveTo>
                <a:cubicBezTo>
                  <a:pt x="1454894" y="0"/>
                  <a:pt x="1874520" y="419626"/>
                  <a:pt x="1874520" y="937260"/>
                </a:cubicBezTo>
                <a:cubicBezTo>
                  <a:pt x="1874520" y="2043684"/>
                  <a:pt x="1874519" y="3150109"/>
                  <a:pt x="1874519" y="4256533"/>
                </a:cubicBezTo>
                <a:cubicBezTo>
                  <a:pt x="1874519" y="4774167"/>
                  <a:pt x="1454893" y="5193793"/>
                  <a:pt x="937259" y="5193793"/>
                </a:cubicBezTo>
                <a:lnTo>
                  <a:pt x="937260" y="5193792"/>
                </a:lnTo>
                <a:cubicBezTo>
                  <a:pt x="419626" y="5193792"/>
                  <a:pt x="0" y="4774166"/>
                  <a:pt x="0" y="4256532"/>
                </a:cubicBezTo>
                <a:lnTo>
                  <a:pt x="0" y="937260"/>
                </a:lnTo>
                <a:cubicBezTo>
                  <a:pt x="0" y="419626"/>
                  <a:pt x="419626" y="0"/>
                  <a:pt x="937260" y="0"/>
                </a:cubicBezTo>
                <a:close/>
              </a:path>
            </a:pathLst>
          </a:custGeom>
          <a:ln w="12700">
            <a:solidFill>
              <a:schemeClr val="tx1"/>
            </a:solidFill>
          </a:ln>
        </p:spPr>
        <p:txBody>
          <a:bodyPr vert="horz" wrap="square" lIns="91440" tIns="45720" rIns="91440" bIns="45720" rtlCol="0" anchor="ctr">
            <a:noAutofit/>
          </a:bodyPr>
          <a:lstStyle>
            <a:lvl1pPr>
              <a:defRPr lang="en-US" sz="14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88758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D4A631-0C9D-1751-49E2-ED23EE2FD54C}"/>
              </a:ext>
            </a:extLst>
          </p:cNvPr>
          <p:cNvSpPr/>
          <p:nvPr userDrawn="1"/>
        </p:nvSpPr>
        <p:spPr>
          <a:xfrm>
            <a:off x="1434154" y="5224465"/>
            <a:ext cx="9323693" cy="648464"/>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7DAFD34-8B3E-5999-6911-7AF71ADD2545}"/>
              </a:ext>
            </a:extLst>
          </p:cNvPr>
          <p:cNvSpPr/>
          <p:nvPr userDrawn="1"/>
        </p:nvSpPr>
        <p:spPr>
          <a:xfrm>
            <a:off x="1434154" y="1889355"/>
            <a:ext cx="9323693" cy="2939463"/>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A63CAF35-A996-EB2E-4006-C3C9CE8BFE1A}"/>
              </a:ext>
            </a:extLst>
          </p:cNvPr>
          <p:cNvSpPr>
            <a:spLocks noGrp="1"/>
          </p:cNvSpPr>
          <p:nvPr>
            <p:ph type="pic" sz="quarter" idx="13"/>
          </p:nvPr>
        </p:nvSpPr>
        <p:spPr>
          <a:xfrm>
            <a:off x="0" y="0"/>
            <a:ext cx="12192000" cy="6858000"/>
          </a:xfrm>
          <a:custGeom>
            <a:avLst/>
            <a:gdLst>
              <a:gd name="connsiteX0" fmla="*/ 1434154 w 12192000"/>
              <a:gd name="connsiteY0" fmla="*/ 5224465 h 6858000"/>
              <a:gd name="connsiteX1" fmla="*/ 1434154 w 12192000"/>
              <a:gd name="connsiteY1" fmla="*/ 5872929 h 6858000"/>
              <a:gd name="connsiteX2" fmla="*/ 10757847 w 12192000"/>
              <a:gd name="connsiteY2" fmla="*/ 5872929 h 6858000"/>
              <a:gd name="connsiteX3" fmla="*/ 10757847 w 12192000"/>
              <a:gd name="connsiteY3" fmla="*/ 5224465 h 6858000"/>
              <a:gd name="connsiteX4" fmla="*/ 1434154 w 12192000"/>
              <a:gd name="connsiteY4" fmla="*/ 1889355 h 6858000"/>
              <a:gd name="connsiteX5" fmla="*/ 1434154 w 12192000"/>
              <a:gd name="connsiteY5" fmla="*/ 4828818 h 6858000"/>
              <a:gd name="connsiteX6" fmla="*/ 10757847 w 12192000"/>
              <a:gd name="connsiteY6" fmla="*/ 4828818 h 6858000"/>
              <a:gd name="connsiteX7" fmla="*/ 10757847 w 12192000"/>
              <a:gd name="connsiteY7" fmla="*/ 1889355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1434154" y="5224465"/>
                </a:moveTo>
                <a:lnTo>
                  <a:pt x="1434154" y="5872929"/>
                </a:lnTo>
                <a:lnTo>
                  <a:pt x="10757847" y="5872929"/>
                </a:lnTo>
                <a:lnTo>
                  <a:pt x="10757847" y="5224465"/>
                </a:lnTo>
                <a:close/>
                <a:moveTo>
                  <a:pt x="1434154" y="1889355"/>
                </a:moveTo>
                <a:lnTo>
                  <a:pt x="1434154" y="4828818"/>
                </a:lnTo>
                <a:lnTo>
                  <a:pt x="10757847" y="4828818"/>
                </a:lnTo>
                <a:lnTo>
                  <a:pt x="10757847" y="1889355"/>
                </a:lnTo>
                <a:close/>
                <a:moveTo>
                  <a:pt x="0" y="0"/>
                </a:moveTo>
                <a:lnTo>
                  <a:pt x="12192000" y="0"/>
                </a:lnTo>
                <a:lnTo>
                  <a:pt x="12192000" y="6858000"/>
                </a:lnTo>
                <a:lnTo>
                  <a:pt x="0" y="6858000"/>
                </a:lnTo>
                <a:close/>
              </a:path>
            </a:pathLst>
          </a:custGeom>
        </p:spPr>
        <p:txBody>
          <a:bodyPr wrap="square">
            <a:noAutofit/>
          </a:bodyPr>
          <a:lstStyle>
            <a:lvl1pPr marL="0" indent="0" algn="ctr">
              <a:buNone/>
              <a:defRPr sz="16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F8390130-2A06-F9EE-2060-953B27394103}"/>
              </a:ext>
            </a:extLst>
          </p:cNvPr>
          <p:cNvCxnSpPr>
            <a:cxnSpLocks/>
          </p:cNvCxnSpPr>
          <p:nvPr userDrawn="1"/>
        </p:nvCxnSpPr>
        <p:spPr>
          <a:xfrm>
            <a:off x="1789176" y="5562197"/>
            <a:ext cx="86136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EBAFF85-BA63-AEEF-8DF0-E072A51970BC}"/>
              </a:ext>
            </a:extLst>
          </p:cNvPr>
          <p:cNvSpPr>
            <a:spLocks noGrp="1"/>
          </p:cNvSpPr>
          <p:nvPr>
            <p:ph type="body" idx="1"/>
          </p:nvPr>
        </p:nvSpPr>
        <p:spPr>
          <a:xfrm>
            <a:off x="3960876" y="5294376"/>
            <a:ext cx="4270248" cy="521208"/>
          </a:xfrm>
          <a:solidFill>
            <a:schemeClr val="accent4"/>
          </a:solidFill>
        </p:spPr>
        <p:txBody>
          <a:bodyPr anchor="ct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Rectangle 16">
            <a:extLst>
              <a:ext uri="{FF2B5EF4-FFF2-40B4-BE49-F238E27FC236}">
                <a16:creationId xmlns:a16="http://schemas.microsoft.com/office/drawing/2014/main" id="{653C8BA8-2082-EEAD-7670-E3C6FB475885}"/>
              </a:ext>
            </a:extLst>
          </p:cNvPr>
          <p:cNvSpPr/>
          <p:nvPr userDrawn="1"/>
        </p:nvSpPr>
        <p:spPr>
          <a:xfrm>
            <a:off x="1789904" y="2246555"/>
            <a:ext cx="8612192" cy="2225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FD5EC2-0037-064B-0676-7354391A90B4}"/>
              </a:ext>
            </a:extLst>
          </p:cNvPr>
          <p:cNvSpPr>
            <a:spLocks noGrp="1"/>
          </p:cNvSpPr>
          <p:nvPr>
            <p:ph type="title"/>
          </p:nvPr>
        </p:nvSpPr>
        <p:spPr>
          <a:xfrm>
            <a:off x="2077212" y="2871216"/>
            <a:ext cx="8037576" cy="932688"/>
          </a:xfrm>
        </p:spPr>
        <p:txBody>
          <a:bodyPr anchor="b"/>
          <a:lstStyle>
            <a:lvl1pPr>
              <a:defRPr sz="5400"/>
            </a:lvl1pPr>
          </a:lstStyle>
          <a:p>
            <a:r>
              <a:rPr lang="en-US"/>
              <a:t>Click to edit Master title style</a:t>
            </a:r>
            <a:endParaRPr lang="en-US" dirty="0"/>
          </a:p>
        </p:txBody>
      </p:sp>
    </p:spTree>
    <p:extLst>
      <p:ext uri="{BB962C8B-B14F-4D97-AF65-F5344CB8AC3E}">
        <p14:creationId xmlns:p14="http://schemas.microsoft.com/office/powerpoint/2010/main" val="318601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28A3-0265-DBB1-7405-7BC7B8DB42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CE2CCA-57E1-3CD5-CB3A-4E88546B59FA}"/>
              </a:ext>
            </a:extLst>
          </p:cNvPr>
          <p:cNvSpPr>
            <a:spLocks noGrp="1"/>
          </p:cNvSpPr>
          <p:nvPr>
            <p:ph idx="1"/>
          </p:nvPr>
        </p:nvSpPr>
        <p:spPr>
          <a:xfrm>
            <a:off x="731520" y="1947672"/>
            <a:ext cx="10716768" cy="4096512"/>
          </a:xfrm>
        </p:spPr>
        <p:txBody>
          <a:bodyPr/>
          <a:lstStyle>
            <a:lvl1pPr marL="228600" indent="-228600">
              <a:buFont typeface="Courier New" panose="02070309020205020404" pitchFamily="49" charset="0"/>
              <a:buChar char="o"/>
              <a:defRPr sz="1400"/>
            </a:lvl1pPr>
            <a:lvl2pPr marL="685800" indent="-228600">
              <a:buFont typeface="Courier New" panose="02070309020205020404" pitchFamily="49" charset="0"/>
              <a:buChar char="o"/>
              <a:defRPr sz="1400"/>
            </a:lvl2pPr>
            <a:lvl3pPr marL="1143000" indent="-228600">
              <a:buFont typeface="Courier New" panose="02070309020205020404" pitchFamily="49" charset="0"/>
              <a:buChar char="o"/>
              <a:defRPr sz="1400"/>
            </a:lvl3pPr>
            <a:lvl4pPr marL="1600200" indent="-228600">
              <a:buFont typeface="Courier New" panose="02070309020205020404" pitchFamily="49" charset="0"/>
              <a:buChar char="o"/>
              <a:defRPr sz="1400"/>
            </a:lvl4pPr>
            <a:lvl5pPr marL="2114550" indent="-228600">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49FE8BE-7037-989B-BA01-91002FC5ECF9}"/>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D780E78-63C6-D063-2A9D-4D3E8591DB30}"/>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C2C2DEF-D85A-9741-CC7E-70E77DA6A0BE}"/>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337504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DD7715A-A9D6-1D99-DFAC-6777A5F9734C}"/>
              </a:ext>
            </a:extLst>
          </p:cNvPr>
          <p:cNvCxnSpPr>
            <a:cxnSpLocks/>
          </p:cNvCxnSpPr>
          <p:nvPr userDrawn="1"/>
        </p:nvCxnSpPr>
        <p:spPr>
          <a:xfrm>
            <a:off x="590550" y="5252949"/>
            <a:ext cx="11010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1CA92112-F2CD-2349-A469-434C3582A131}"/>
              </a:ext>
            </a:extLst>
          </p:cNvPr>
          <p:cNvSpPr>
            <a:spLocks noGrp="1"/>
          </p:cNvSpPr>
          <p:nvPr>
            <p:ph type="pic" sz="quarter" idx="11"/>
          </p:nvPr>
        </p:nvSpPr>
        <p:spPr>
          <a:xfrm>
            <a:off x="10902696" y="0"/>
            <a:ext cx="1289304" cy="6857999"/>
          </a:xfrm>
          <a:custGeom>
            <a:avLst/>
            <a:gdLst>
              <a:gd name="connsiteX0" fmla="*/ 0 w 1289304"/>
              <a:gd name="connsiteY0" fmla="*/ 0 h 6857999"/>
              <a:gd name="connsiteX1" fmla="*/ 1289304 w 1289304"/>
              <a:gd name="connsiteY1" fmla="*/ 0 h 6857999"/>
              <a:gd name="connsiteX2" fmla="*/ 1289304 w 1289304"/>
              <a:gd name="connsiteY2" fmla="*/ 6857999 h 6857999"/>
              <a:gd name="connsiteX3" fmla="*/ 0 w 1289304"/>
              <a:gd name="connsiteY3" fmla="*/ 6857999 h 6857999"/>
              <a:gd name="connsiteX4" fmla="*/ 0 w 1289304"/>
              <a:gd name="connsiteY4" fmla="*/ 6013338 h 6857999"/>
              <a:gd name="connsiteX5" fmla="*/ 49800 w 1289304"/>
              <a:gd name="connsiteY5" fmla="*/ 5989348 h 6857999"/>
              <a:gd name="connsiteX6" fmla="*/ 885349 w 1289304"/>
              <a:gd name="connsiteY6" fmla="*/ 4585477 h 6857999"/>
              <a:gd name="connsiteX7" fmla="*/ 49800 w 1289304"/>
              <a:gd name="connsiteY7" fmla="*/ 3181606 h 6857999"/>
              <a:gd name="connsiteX8" fmla="*/ 0 w 1289304"/>
              <a:gd name="connsiteY8" fmla="*/ 315761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9304" h="6857999">
                <a:moveTo>
                  <a:pt x="0" y="0"/>
                </a:moveTo>
                <a:lnTo>
                  <a:pt x="1289304" y="0"/>
                </a:lnTo>
                <a:lnTo>
                  <a:pt x="1289304" y="6857999"/>
                </a:lnTo>
                <a:lnTo>
                  <a:pt x="0" y="6857999"/>
                </a:lnTo>
                <a:lnTo>
                  <a:pt x="0" y="6013338"/>
                </a:lnTo>
                <a:lnTo>
                  <a:pt x="49800" y="5989348"/>
                </a:lnTo>
                <a:cubicBezTo>
                  <a:pt x="547491" y="5718986"/>
                  <a:pt x="885349" y="5191687"/>
                  <a:pt x="885349" y="4585477"/>
                </a:cubicBezTo>
                <a:cubicBezTo>
                  <a:pt x="885349" y="3979267"/>
                  <a:pt x="547491" y="3451968"/>
                  <a:pt x="49800" y="3181606"/>
                </a:cubicBezTo>
                <a:lnTo>
                  <a:pt x="0" y="3157616"/>
                </a:lnTo>
                <a:close/>
              </a:path>
            </a:pathLst>
          </a:custGeom>
        </p:spPr>
        <p:txBody>
          <a:bodyPr wrap="square" anchor="ctr">
            <a:noAutofit/>
          </a:bodyPr>
          <a:lstStyle>
            <a:lvl1pPr marL="0" indent="0" algn="ctr">
              <a:buNone/>
              <a:defRPr sz="1600"/>
            </a:lvl1pPr>
          </a:lstStyle>
          <a:p>
            <a:r>
              <a:rPr lang="en-US"/>
              <a:t>Click icon to add picture</a:t>
            </a:r>
            <a:endParaRPr lang="en-US" dirty="0"/>
          </a:p>
        </p:txBody>
      </p:sp>
      <p:sp>
        <p:nvSpPr>
          <p:cNvPr id="2" name="Title 1">
            <a:extLst>
              <a:ext uri="{FF2B5EF4-FFF2-40B4-BE49-F238E27FC236}">
                <a16:creationId xmlns:a16="http://schemas.microsoft.com/office/drawing/2014/main" id="{131D4E4F-FFC8-081B-876A-5F0DB01B24C7}"/>
              </a:ext>
            </a:extLst>
          </p:cNvPr>
          <p:cNvSpPr>
            <a:spLocks noGrp="1"/>
          </p:cNvSpPr>
          <p:nvPr>
            <p:ph type="title"/>
          </p:nvPr>
        </p:nvSpPr>
        <p:spPr>
          <a:xfrm>
            <a:off x="448056" y="877824"/>
            <a:ext cx="8046720" cy="3721608"/>
          </a:xfrm>
        </p:spPr>
        <p:txBody>
          <a:bodyPr/>
          <a:lstStyle>
            <a:lvl1pPr algn="l">
              <a:lnSpc>
                <a:spcPct val="100000"/>
              </a:lnSpc>
              <a:defRPr/>
            </a:lvl1pPr>
          </a:lstStyle>
          <a:p>
            <a:r>
              <a:rPr lang="en-US"/>
              <a:t>Click to edit Master title style</a:t>
            </a:r>
            <a:endParaRPr lang="en-US" dirty="0"/>
          </a:p>
        </p:txBody>
      </p:sp>
      <p:sp>
        <p:nvSpPr>
          <p:cNvPr id="5" name="Oval 4">
            <a:extLst>
              <a:ext uri="{FF2B5EF4-FFF2-40B4-BE49-F238E27FC236}">
                <a16:creationId xmlns:a16="http://schemas.microsoft.com/office/drawing/2014/main" id="{CB6213F1-CBAB-52BD-793A-9A2FD828EF80}"/>
              </a:ext>
            </a:extLst>
          </p:cNvPr>
          <p:cNvSpPr/>
          <p:nvPr userDrawn="1"/>
        </p:nvSpPr>
        <p:spPr>
          <a:xfrm>
            <a:off x="8594909" y="2988909"/>
            <a:ext cx="3193136" cy="319313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icture Placeholder 19">
            <a:extLst>
              <a:ext uri="{FF2B5EF4-FFF2-40B4-BE49-F238E27FC236}">
                <a16:creationId xmlns:a16="http://schemas.microsoft.com/office/drawing/2014/main" id="{1B5DE1F7-9A8F-6381-6E57-67C4979D2978}"/>
              </a:ext>
            </a:extLst>
          </p:cNvPr>
          <p:cNvSpPr>
            <a:spLocks noGrp="1"/>
          </p:cNvSpPr>
          <p:nvPr>
            <p:ph type="pic" sz="quarter" idx="12"/>
          </p:nvPr>
        </p:nvSpPr>
        <p:spPr>
          <a:xfrm>
            <a:off x="8774157" y="3168157"/>
            <a:ext cx="2834640" cy="2834640"/>
          </a:xfrm>
          <a:custGeom>
            <a:avLst/>
            <a:gdLst>
              <a:gd name="connsiteX0" fmla="*/ 1545336 w 3090672"/>
              <a:gd name="connsiteY0" fmla="*/ 0 h 3090672"/>
              <a:gd name="connsiteX1" fmla="*/ 3090672 w 3090672"/>
              <a:gd name="connsiteY1" fmla="*/ 1545336 h 3090672"/>
              <a:gd name="connsiteX2" fmla="*/ 1545336 w 3090672"/>
              <a:gd name="connsiteY2" fmla="*/ 3090672 h 3090672"/>
              <a:gd name="connsiteX3" fmla="*/ 0 w 3090672"/>
              <a:gd name="connsiteY3" fmla="*/ 1545336 h 3090672"/>
              <a:gd name="connsiteX4" fmla="*/ 1545336 w 3090672"/>
              <a:gd name="connsiteY4" fmla="*/ 0 h 3090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672" h="3090672">
                <a:moveTo>
                  <a:pt x="1545336" y="0"/>
                </a:moveTo>
                <a:cubicBezTo>
                  <a:pt x="2398802" y="0"/>
                  <a:pt x="3090672" y="691870"/>
                  <a:pt x="3090672" y="1545336"/>
                </a:cubicBezTo>
                <a:cubicBezTo>
                  <a:pt x="3090672" y="2398802"/>
                  <a:pt x="2398802" y="3090672"/>
                  <a:pt x="1545336" y="3090672"/>
                </a:cubicBezTo>
                <a:cubicBezTo>
                  <a:pt x="691870" y="3090672"/>
                  <a:pt x="0" y="2398802"/>
                  <a:pt x="0" y="1545336"/>
                </a:cubicBezTo>
                <a:cubicBezTo>
                  <a:pt x="0" y="691870"/>
                  <a:pt x="691870" y="0"/>
                  <a:pt x="1545336" y="0"/>
                </a:cubicBezTo>
                <a:close/>
              </a:path>
            </a:pathLst>
          </a:custGeom>
          <a:ln>
            <a:solidFill>
              <a:schemeClr val="tx1"/>
            </a:solidFill>
          </a:ln>
        </p:spPr>
        <p:txBody>
          <a:bodyPr wrap="square" anchor="ctr">
            <a:noAutofit/>
          </a:bodyPr>
          <a:lstStyle>
            <a:lvl1pPr marL="0" indent="0" algn="ctr">
              <a:buNone/>
              <a:defRPr sz="1600"/>
            </a:lvl1pPr>
          </a:lstStyle>
          <a:p>
            <a:r>
              <a:rPr lang="en-US"/>
              <a:t>Click icon to add picture</a:t>
            </a:r>
            <a:endParaRPr lang="en-US" dirty="0"/>
          </a:p>
        </p:txBody>
      </p:sp>
      <p:sp>
        <p:nvSpPr>
          <p:cNvPr id="7" name="Subtitle 2">
            <a:extLst>
              <a:ext uri="{FF2B5EF4-FFF2-40B4-BE49-F238E27FC236}">
                <a16:creationId xmlns:a16="http://schemas.microsoft.com/office/drawing/2014/main" id="{7739B4AC-0C9E-671F-73C8-DA165ED67022}"/>
              </a:ext>
            </a:extLst>
          </p:cNvPr>
          <p:cNvSpPr>
            <a:spLocks noGrp="1"/>
          </p:cNvSpPr>
          <p:nvPr>
            <p:ph type="subTitle" idx="1"/>
          </p:nvPr>
        </p:nvSpPr>
        <p:spPr>
          <a:xfrm>
            <a:off x="484632" y="4645152"/>
            <a:ext cx="2944368" cy="402336"/>
          </a:xfrm>
          <a:solidFill>
            <a:schemeClr val="accent4"/>
          </a:solidFill>
        </p:spPr>
        <p:txBody>
          <a:bodyPr>
            <a:noAutofit/>
          </a:bodyPr>
          <a:lstStyle>
            <a:lvl1pPr marL="0" indent="0" algn="l">
              <a:lnSpc>
                <a:spcPct val="10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6449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78801671-5354-25B9-AE33-6658E5653412}"/>
              </a:ext>
            </a:extLst>
          </p:cNvPr>
          <p:cNvSpPr>
            <a:spLocks noGrp="1"/>
          </p:cNvSpPr>
          <p:nvPr>
            <p:ph type="pic" sz="quarter" idx="13"/>
          </p:nvPr>
        </p:nvSpPr>
        <p:spPr>
          <a:xfrm>
            <a:off x="-19050" y="2078597"/>
            <a:ext cx="12188952" cy="2130552"/>
          </a:xfrm>
          <a:custGeom>
            <a:avLst/>
            <a:gdLst>
              <a:gd name="connsiteX0" fmla="*/ 0 w 12188952"/>
              <a:gd name="connsiteY0" fmla="*/ 0 h 2130552"/>
              <a:gd name="connsiteX1" fmla="*/ 12188952 w 12188952"/>
              <a:gd name="connsiteY1" fmla="*/ 0 h 2130552"/>
              <a:gd name="connsiteX2" fmla="*/ 12188952 w 12188952"/>
              <a:gd name="connsiteY2" fmla="*/ 2130552 h 2130552"/>
              <a:gd name="connsiteX3" fmla="*/ 11609690 w 12188952"/>
              <a:gd name="connsiteY3" fmla="*/ 2130552 h 2130552"/>
              <a:gd name="connsiteX4" fmla="*/ 11609690 w 12188952"/>
              <a:gd name="connsiteY4" fmla="*/ 303706 h 2130552"/>
              <a:gd name="connsiteX5" fmla="*/ 9232250 w 12188952"/>
              <a:gd name="connsiteY5" fmla="*/ 303706 h 2130552"/>
              <a:gd name="connsiteX6" fmla="*/ 9232250 w 12188952"/>
              <a:gd name="connsiteY6" fmla="*/ 2130552 h 2130552"/>
              <a:gd name="connsiteX7" fmla="*/ 8737338 w 12188952"/>
              <a:gd name="connsiteY7" fmla="*/ 2130552 h 2130552"/>
              <a:gd name="connsiteX8" fmla="*/ 8737338 w 12188952"/>
              <a:gd name="connsiteY8" fmla="*/ 319204 h 2130552"/>
              <a:gd name="connsiteX9" fmla="*/ 8737338 w 12188952"/>
              <a:gd name="connsiteY9" fmla="*/ 303706 h 2130552"/>
              <a:gd name="connsiteX10" fmla="*/ 6359898 w 12188952"/>
              <a:gd name="connsiteY10" fmla="*/ 303706 h 2130552"/>
              <a:gd name="connsiteX11" fmla="*/ 6359898 w 12188952"/>
              <a:gd name="connsiteY11" fmla="*/ 319204 h 2130552"/>
              <a:gd name="connsiteX12" fmla="*/ 6359898 w 12188952"/>
              <a:gd name="connsiteY12" fmla="*/ 2130552 h 2130552"/>
              <a:gd name="connsiteX13" fmla="*/ 5864985 w 12188952"/>
              <a:gd name="connsiteY13" fmla="*/ 2130552 h 2130552"/>
              <a:gd name="connsiteX14" fmla="*/ 5864985 w 12188952"/>
              <a:gd name="connsiteY14" fmla="*/ 314038 h 2130552"/>
              <a:gd name="connsiteX15" fmla="*/ 5864985 w 12188952"/>
              <a:gd name="connsiteY15" fmla="*/ 303706 h 2130552"/>
              <a:gd name="connsiteX16" fmla="*/ 3487545 w 12188952"/>
              <a:gd name="connsiteY16" fmla="*/ 303706 h 2130552"/>
              <a:gd name="connsiteX17" fmla="*/ 3487545 w 12188952"/>
              <a:gd name="connsiteY17" fmla="*/ 314038 h 2130552"/>
              <a:gd name="connsiteX18" fmla="*/ 3487545 w 12188952"/>
              <a:gd name="connsiteY18" fmla="*/ 2130552 h 2130552"/>
              <a:gd name="connsiteX19" fmla="*/ 2992632 w 12188952"/>
              <a:gd name="connsiteY19" fmla="*/ 2130552 h 2130552"/>
              <a:gd name="connsiteX20" fmla="*/ 2992632 w 12188952"/>
              <a:gd name="connsiteY20" fmla="*/ 308872 h 2130552"/>
              <a:gd name="connsiteX21" fmla="*/ 615192 w 12188952"/>
              <a:gd name="connsiteY21" fmla="*/ 308872 h 2130552"/>
              <a:gd name="connsiteX22" fmla="*/ 615192 w 12188952"/>
              <a:gd name="connsiteY22" fmla="*/ 2130552 h 2130552"/>
              <a:gd name="connsiteX23" fmla="*/ 0 w 12188952"/>
              <a:gd name="connsiteY23" fmla="*/ 2130552 h 213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88952" h="2130552">
                <a:moveTo>
                  <a:pt x="0" y="0"/>
                </a:moveTo>
                <a:lnTo>
                  <a:pt x="12188952" y="0"/>
                </a:lnTo>
                <a:lnTo>
                  <a:pt x="12188952" y="2130552"/>
                </a:lnTo>
                <a:lnTo>
                  <a:pt x="11609690" y="2130552"/>
                </a:lnTo>
                <a:lnTo>
                  <a:pt x="11609690" y="303706"/>
                </a:lnTo>
                <a:lnTo>
                  <a:pt x="9232250" y="303706"/>
                </a:lnTo>
                <a:lnTo>
                  <a:pt x="9232250" y="2130552"/>
                </a:lnTo>
                <a:lnTo>
                  <a:pt x="8737338" y="2130552"/>
                </a:lnTo>
                <a:lnTo>
                  <a:pt x="8737338" y="319204"/>
                </a:lnTo>
                <a:lnTo>
                  <a:pt x="8737338" y="303706"/>
                </a:lnTo>
                <a:lnTo>
                  <a:pt x="6359898" y="303706"/>
                </a:lnTo>
                <a:lnTo>
                  <a:pt x="6359898" y="319204"/>
                </a:lnTo>
                <a:lnTo>
                  <a:pt x="6359898" y="2130552"/>
                </a:lnTo>
                <a:lnTo>
                  <a:pt x="5864985" y="2130552"/>
                </a:lnTo>
                <a:lnTo>
                  <a:pt x="5864985" y="314038"/>
                </a:lnTo>
                <a:lnTo>
                  <a:pt x="5864985" y="303706"/>
                </a:lnTo>
                <a:lnTo>
                  <a:pt x="3487545" y="303706"/>
                </a:lnTo>
                <a:lnTo>
                  <a:pt x="3487545" y="314038"/>
                </a:lnTo>
                <a:lnTo>
                  <a:pt x="3487545" y="2130552"/>
                </a:lnTo>
                <a:lnTo>
                  <a:pt x="2992632" y="2130552"/>
                </a:lnTo>
                <a:lnTo>
                  <a:pt x="2992632" y="308872"/>
                </a:lnTo>
                <a:lnTo>
                  <a:pt x="615192" y="308872"/>
                </a:lnTo>
                <a:lnTo>
                  <a:pt x="615192" y="2130552"/>
                </a:lnTo>
                <a:lnTo>
                  <a:pt x="0" y="2130552"/>
                </a:lnTo>
                <a:close/>
              </a:path>
            </a:pathLst>
          </a:custGeom>
        </p:spPr>
        <p:txBody>
          <a:bodyPr wrap="square">
            <a:no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171600-BED0-74AC-E859-D58783F02246}"/>
              </a:ext>
            </a:extLst>
          </p:cNvPr>
          <p:cNvSpPr>
            <a:spLocks noGrp="1"/>
          </p:cNvSpPr>
          <p:nvPr>
            <p:ph type="title"/>
          </p:nvPr>
        </p:nvSpPr>
        <p:spPr>
          <a:xfrm>
            <a:off x="585216" y="548640"/>
            <a:ext cx="11000232" cy="713232"/>
          </a:xfrm>
        </p:spPr>
        <p:txBody>
          <a:bodyPr lIns="91440" tIns="45720" rIns="91440" bIns="45720"/>
          <a:lstStyle/>
          <a:p>
            <a:r>
              <a:rPr lang="en-US"/>
              <a:t>Click to edit Master title style</a:t>
            </a:r>
          </a:p>
        </p:txBody>
      </p:sp>
      <p:sp>
        <p:nvSpPr>
          <p:cNvPr id="3" name="Date Placeholder 2">
            <a:extLst>
              <a:ext uri="{FF2B5EF4-FFF2-40B4-BE49-F238E27FC236}">
                <a16:creationId xmlns:a16="http://schemas.microsoft.com/office/drawing/2014/main" id="{F8A0642D-F9B7-ABDD-56F1-C71B524A7900}"/>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2CF20FC0-560E-9B91-B06D-87FEC1642A37}"/>
              </a:ext>
            </a:extLst>
          </p:cNvPr>
          <p:cNvSpPr>
            <a:spLocks noGrp="1"/>
          </p:cNvSpPr>
          <p:nvPr>
            <p:ph type="sldNum" sz="quarter" idx="11"/>
          </p:nvPr>
        </p:nvSpPr>
        <p:spPr/>
        <p:txBody>
          <a:bodyPr/>
          <a:lstStyle/>
          <a:p>
            <a:fld id="{B776CE9F-4BD8-A748-847B-B97BB3C5BACA}" type="slidenum">
              <a:rPr lang="en-US" smtClean="0"/>
              <a:pPr/>
              <a:t>‹#›</a:t>
            </a:fld>
            <a:endParaRPr lang="en-US" dirty="0"/>
          </a:p>
        </p:txBody>
      </p:sp>
      <p:sp>
        <p:nvSpPr>
          <p:cNvPr id="5" name="Footer Placeholder 4">
            <a:extLst>
              <a:ext uri="{FF2B5EF4-FFF2-40B4-BE49-F238E27FC236}">
                <a16:creationId xmlns:a16="http://schemas.microsoft.com/office/drawing/2014/main" id="{2AD479E1-9472-4ACD-160F-8E0AF3DC343D}"/>
              </a:ext>
            </a:extLst>
          </p:cNvPr>
          <p:cNvSpPr>
            <a:spLocks noGrp="1"/>
          </p:cNvSpPr>
          <p:nvPr>
            <p:ph type="ftr" sz="quarter" idx="12"/>
          </p:nvPr>
        </p:nvSpPr>
        <p:spPr/>
        <p:txBody>
          <a:bodyPr/>
          <a:lstStyle/>
          <a:p>
            <a:r>
              <a:rPr lang="en-US" dirty="0"/>
              <a:t>Presentation title</a:t>
            </a:r>
          </a:p>
        </p:txBody>
      </p:sp>
      <p:sp>
        <p:nvSpPr>
          <p:cNvPr id="14" name="Rectangle 13">
            <a:extLst>
              <a:ext uri="{FF2B5EF4-FFF2-40B4-BE49-F238E27FC236}">
                <a16:creationId xmlns:a16="http://schemas.microsoft.com/office/drawing/2014/main" id="{37CF5505-6B6A-48E5-4975-2D3C5B735E22}"/>
              </a:ext>
            </a:extLst>
          </p:cNvPr>
          <p:cNvSpPr/>
          <p:nvPr userDrawn="1"/>
        </p:nvSpPr>
        <p:spPr>
          <a:xfrm>
            <a:off x="596142" y="2382303"/>
            <a:ext cx="2377440" cy="23774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205CAC1-7E1B-02CD-1894-8E1B2435F15E}"/>
              </a:ext>
            </a:extLst>
          </p:cNvPr>
          <p:cNvSpPr/>
          <p:nvPr userDrawn="1"/>
        </p:nvSpPr>
        <p:spPr>
          <a:xfrm>
            <a:off x="9213200" y="2382303"/>
            <a:ext cx="2377440" cy="23774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AC60B15-4ACB-C28D-352E-000AEA2C5356}"/>
              </a:ext>
            </a:extLst>
          </p:cNvPr>
          <p:cNvSpPr/>
          <p:nvPr userDrawn="1"/>
        </p:nvSpPr>
        <p:spPr>
          <a:xfrm>
            <a:off x="6340848" y="2382303"/>
            <a:ext cx="2377440" cy="23774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9FEE9F7-D771-4EFD-C9C4-3E9D3A7F5EDC}"/>
              </a:ext>
            </a:extLst>
          </p:cNvPr>
          <p:cNvSpPr/>
          <p:nvPr userDrawn="1"/>
        </p:nvSpPr>
        <p:spPr>
          <a:xfrm>
            <a:off x="3468495" y="2382303"/>
            <a:ext cx="2377440" cy="23774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25">
            <a:extLst>
              <a:ext uri="{FF2B5EF4-FFF2-40B4-BE49-F238E27FC236}">
                <a16:creationId xmlns:a16="http://schemas.microsoft.com/office/drawing/2014/main" id="{5D79FB56-06D0-0403-1382-8CC187396650}"/>
              </a:ext>
            </a:extLst>
          </p:cNvPr>
          <p:cNvSpPr>
            <a:spLocks noGrp="1"/>
          </p:cNvSpPr>
          <p:nvPr>
            <p:ph type="pic" sz="quarter" idx="14"/>
          </p:nvPr>
        </p:nvSpPr>
        <p:spPr>
          <a:xfrm>
            <a:off x="838458" y="2624619"/>
            <a:ext cx="1892808" cy="1892808"/>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7" name="Picture Placeholder 25">
            <a:extLst>
              <a:ext uri="{FF2B5EF4-FFF2-40B4-BE49-F238E27FC236}">
                <a16:creationId xmlns:a16="http://schemas.microsoft.com/office/drawing/2014/main" id="{761AD9FA-7307-5761-D0BA-429414231D6E}"/>
              </a:ext>
            </a:extLst>
          </p:cNvPr>
          <p:cNvSpPr>
            <a:spLocks noGrp="1"/>
          </p:cNvSpPr>
          <p:nvPr>
            <p:ph type="pic" sz="quarter" idx="15"/>
          </p:nvPr>
        </p:nvSpPr>
        <p:spPr>
          <a:xfrm>
            <a:off x="3710811" y="2624619"/>
            <a:ext cx="1892808" cy="1892808"/>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8" name="Picture Placeholder 25">
            <a:extLst>
              <a:ext uri="{FF2B5EF4-FFF2-40B4-BE49-F238E27FC236}">
                <a16:creationId xmlns:a16="http://schemas.microsoft.com/office/drawing/2014/main" id="{E90A1BAD-3EF2-3649-1433-36CC16B0077A}"/>
              </a:ext>
            </a:extLst>
          </p:cNvPr>
          <p:cNvSpPr>
            <a:spLocks noGrp="1"/>
          </p:cNvSpPr>
          <p:nvPr>
            <p:ph type="pic" sz="quarter" idx="16"/>
          </p:nvPr>
        </p:nvSpPr>
        <p:spPr>
          <a:xfrm>
            <a:off x="6583164" y="2624619"/>
            <a:ext cx="1892808" cy="1892808"/>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9" name="Picture Placeholder 25">
            <a:extLst>
              <a:ext uri="{FF2B5EF4-FFF2-40B4-BE49-F238E27FC236}">
                <a16:creationId xmlns:a16="http://schemas.microsoft.com/office/drawing/2014/main" id="{29620C04-A949-59BD-DB48-2D9657D56D93}"/>
              </a:ext>
            </a:extLst>
          </p:cNvPr>
          <p:cNvSpPr>
            <a:spLocks noGrp="1"/>
          </p:cNvSpPr>
          <p:nvPr>
            <p:ph type="pic" sz="quarter" idx="17"/>
          </p:nvPr>
        </p:nvSpPr>
        <p:spPr>
          <a:xfrm>
            <a:off x="9455516" y="2624619"/>
            <a:ext cx="1892808" cy="1892808"/>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3F66E54D-8BCB-94BE-96AC-1DF03BC8E380}"/>
              </a:ext>
            </a:extLst>
          </p:cNvPr>
          <p:cNvSpPr>
            <a:spLocks noGrp="1"/>
          </p:cNvSpPr>
          <p:nvPr>
            <p:ph type="body" sz="quarter" idx="18"/>
          </p:nvPr>
        </p:nvSpPr>
        <p:spPr>
          <a:xfrm>
            <a:off x="877696" y="5001768"/>
            <a:ext cx="1883664" cy="365760"/>
          </a:xfrm>
        </p:spPr>
        <p:txBody>
          <a:bodyPr anchor="ctr"/>
          <a:lstStyle>
            <a:lvl1pPr marL="0" indent="0" algn="ctr">
              <a:lnSpc>
                <a:spcPct val="100000"/>
              </a:lnSpc>
              <a:spcBef>
                <a:spcPts val="0"/>
              </a:spcBef>
              <a:buNone/>
              <a:defRPr sz="1800" b="1" cap="all" spc="0" baseline="0">
                <a:latin typeface="+mj-lt"/>
              </a:defRPr>
            </a:lvl1pPr>
          </a:lstStyle>
          <a:p>
            <a:pPr lvl="0"/>
            <a:r>
              <a:rPr lang="en-US"/>
              <a:t>Click to edit Master text styles</a:t>
            </a:r>
          </a:p>
        </p:txBody>
      </p:sp>
      <p:sp>
        <p:nvSpPr>
          <p:cNvPr id="8" name="Text Placeholder 6">
            <a:extLst>
              <a:ext uri="{FF2B5EF4-FFF2-40B4-BE49-F238E27FC236}">
                <a16:creationId xmlns:a16="http://schemas.microsoft.com/office/drawing/2014/main" id="{565E13D5-A494-5C7B-7D8B-ACC5A9CC2B38}"/>
              </a:ext>
            </a:extLst>
          </p:cNvPr>
          <p:cNvSpPr>
            <a:spLocks noGrp="1"/>
          </p:cNvSpPr>
          <p:nvPr>
            <p:ph type="body" sz="quarter" idx="19"/>
          </p:nvPr>
        </p:nvSpPr>
        <p:spPr>
          <a:xfrm>
            <a:off x="3715383" y="5001768"/>
            <a:ext cx="1883664" cy="365760"/>
          </a:xfrm>
        </p:spPr>
        <p:txBody>
          <a:bodyPr anchor="ctr"/>
          <a:lstStyle>
            <a:lvl1pPr marL="0" indent="0" algn="ctr">
              <a:lnSpc>
                <a:spcPct val="100000"/>
              </a:lnSpc>
              <a:spcBef>
                <a:spcPts val="0"/>
              </a:spcBef>
              <a:buNone/>
              <a:defRPr sz="1800" b="1" cap="all" spc="0" baseline="0">
                <a:latin typeface="+mj-lt"/>
              </a:defRPr>
            </a:lvl1pPr>
          </a:lstStyle>
          <a:p>
            <a:pPr lvl="0"/>
            <a:r>
              <a:rPr lang="en-US"/>
              <a:t>Click to edit Master text styles</a:t>
            </a:r>
          </a:p>
        </p:txBody>
      </p:sp>
      <p:sp>
        <p:nvSpPr>
          <p:cNvPr id="9" name="Text Placeholder 6">
            <a:extLst>
              <a:ext uri="{FF2B5EF4-FFF2-40B4-BE49-F238E27FC236}">
                <a16:creationId xmlns:a16="http://schemas.microsoft.com/office/drawing/2014/main" id="{A5E9E9DB-B904-0E52-F36E-875DEF5561C6}"/>
              </a:ext>
            </a:extLst>
          </p:cNvPr>
          <p:cNvSpPr>
            <a:spLocks noGrp="1"/>
          </p:cNvSpPr>
          <p:nvPr>
            <p:ph type="body" sz="quarter" idx="20"/>
          </p:nvPr>
        </p:nvSpPr>
        <p:spPr>
          <a:xfrm>
            <a:off x="6587736" y="5001768"/>
            <a:ext cx="1883664" cy="365760"/>
          </a:xfrm>
        </p:spPr>
        <p:txBody>
          <a:bodyPr anchor="ctr"/>
          <a:lstStyle>
            <a:lvl1pPr marL="0" indent="0" algn="ctr">
              <a:lnSpc>
                <a:spcPct val="100000"/>
              </a:lnSpc>
              <a:spcBef>
                <a:spcPts val="0"/>
              </a:spcBef>
              <a:buNone/>
              <a:defRPr sz="1800" b="1" cap="all" spc="0" baseline="0">
                <a:latin typeface="+mj-lt"/>
              </a:defRPr>
            </a:lvl1pPr>
          </a:lstStyle>
          <a:p>
            <a:pPr lvl="0"/>
            <a:r>
              <a:rPr lang="en-US"/>
              <a:t>Click to edit Master text styles</a:t>
            </a:r>
          </a:p>
        </p:txBody>
      </p:sp>
      <p:sp>
        <p:nvSpPr>
          <p:cNvPr id="10" name="Text Placeholder 6">
            <a:extLst>
              <a:ext uri="{FF2B5EF4-FFF2-40B4-BE49-F238E27FC236}">
                <a16:creationId xmlns:a16="http://schemas.microsoft.com/office/drawing/2014/main" id="{0AFAB388-1703-05B3-FF78-8BD61D0DBF60}"/>
              </a:ext>
            </a:extLst>
          </p:cNvPr>
          <p:cNvSpPr>
            <a:spLocks noGrp="1"/>
          </p:cNvSpPr>
          <p:nvPr>
            <p:ph type="body" sz="quarter" idx="21"/>
          </p:nvPr>
        </p:nvSpPr>
        <p:spPr>
          <a:xfrm>
            <a:off x="9456420" y="4995055"/>
            <a:ext cx="1883664" cy="365760"/>
          </a:xfrm>
        </p:spPr>
        <p:txBody>
          <a:bodyPr anchor="ctr"/>
          <a:lstStyle>
            <a:lvl1pPr marL="0" indent="0" algn="ctr">
              <a:lnSpc>
                <a:spcPct val="100000"/>
              </a:lnSpc>
              <a:spcBef>
                <a:spcPts val="0"/>
              </a:spcBef>
              <a:buNone/>
              <a:defRPr sz="1800" b="1" cap="all" spc="0" baseline="0">
                <a:latin typeface="+mj-lt"/>
              </a:defRPr>
            </a:lvl1pPr>
          </a:lstStyle>
          <a:p>
            <a:pPr lvl="0"/>
            <a:r>
              <a:rPr lang="en-US"/>
              <a:t>Click to edit Master text styles</a:t>
            </a:r>
          </a:p>
        </p:txBody>
      </p:sp>
      <p:sp>
        <p:nvSpPr>
          <p:cNvPr id="11" name="Text Placeholder 6">
            <a:extLst>
              <a:ext uri="{FF2B5EF4-FFF2-40B4-BE49-F238E27FC236}">
                <a16:creationId xmlns:a16="http://schemas.microsoft.com/office/drawing/2014/main" id="{BC0F7A7B-C617-73EF-C258-1DE68E292A55}"/>
              </a:ext>
            </a:extLst>
          </p:cNvPr>
          <p:cNvSpPr>
            <a:spLocks noGrp="1"/>
          </p:cNvSpPr>
          <p:nvPr>
            <p:ph type="body" sz="quarter" idx="22"/>
          </p:nvPr>
        </p:nvSpPr>
        <p:spPr>
          <a:xfrm>
            <a:off x="877696" y="5477256"/>
            <a:ext cx="1883664" cy="365760"/>
          </a:xfrm>
        </p:spPr>
        <p:txBody>
          <a:bodyPr anchor="t"/>
          <a:lstStyle>
            <a:lvl1pPr marL="0" indent="0" algn="ctr">
              <a:lnSpc>
                <a:spcPct val="100000"/>
              </a:lnSpc>
              <a:spcBef>
                <a:spcPts val="0"/>
              </a:spcBef>
              <a:buNone/>
              <a:defRPr sz="1400" b="0" cap="none" spc="0" baseline="0">
                <a:latin typeface="+mn-lt"/>
              </a:defRPr>
            </a:lvl1pPr>
          </a:lstStyle>
          <a:p>
            <a:pPr lvl="0"/>
            <a:r>
              <a:rPr lang="en-US"/>
              <a:t>Click to edit Master text styles</a:t>
            </a:r>
          </a:p>
        </p:txBody>
      </p:sp>
      <p:sp>
        <p:nvSpPr>
          <p:cNvPr id="12" name="Text Placeholder 6">
            <a:extLst>
              <a:ext uri="{FF2B5EF4-FFF2-40B4-BE49-F238E27FC236}">
                <a16:creationId xmlns:a16="http://schemas.microsoft.com/office/drawing/2014/main" id="{8505B010-0DE0-160A-8F55-99CBBD0B51C0}"/>
              </a:ext>
            </a:extLst>
          </p:cNvPr>
          <p:cNvSpPr>
            <a:spLocks noGrp="1"/>
          </p:cNvSpPr>
          <p:nvPr>
            <p:ph type="body" sz="quarter" idx="23"/>
          </p:nvPr>
        </p:nvSpPr>
        <p:spPr>
          <a:xfrm>
            <a:off x="3715383" y="5477256"/>
            <a:ext cx="1883664" cy="365760"/>
          </a:xfrm>
        </p:spPr>
        <p:txBody>
          <a:bodyPr anchor="t"/>
          <a:lstStyle>
            <a:lvl1pPr marL="0" indent="0" algn="ctr">
              <a:lnSpc>
                <a:spcPct val="100000"/>
              </a:lnSpc>
              <a:spcBef>
                <a:spcPts val="0"/>
              </a:spcBef>
              <a:buNone/>
              <a:defRPr sz="1400" b="0" cap="none" spc="0" baseline="0">
                <a:latin typeface="+mn-lt"/>
              </a:defRPr>
            </a:lvl1pPr>
          </a:lstStyle>
          <a:p>
            <a:pPr lvl="0"/>
            <a:r>
              <a:rPr lang="en-US"/>
              <a:t>Click to edit Master text styles</a:t>
            </a:r>
          </a:p>
        </p:txBody>
      </p:sp>
      <p:sp>
        <p:nvSpPr>
          <p:cNvPr id="13" name="Text Placeholder 6">
            <a:extLst>
              <a:ext uri="{FF2B5EF4-FFF2-40B4-BE49-F238E27FC236}">
                <a16:creationId xmlns:a16="http://schemas.microsoft.com/office/drawing/2014/main" id="{B587A03F-BE4E-C7A4-28CD-3B4C581E5537}"/>
              </a:ext>
            </a:extLst>
          </p:cNvPr>
          <p:cNvSpPr>
            <a:spLocks noGrp="1"/>
          </p:cNvSpPr>
          <p:nvPr>
            <p:ph type="body" sz="quarter" idx="24"/>
          </p:nvPr>
        </p:nvSpPr>
        <p:spPr>
          <a:xfrm>
            <a:off x="6587736" y="5477256"/>
            <a:ext cx="1883664" cy="365760"/>
          </a:xfrm>
        </p:spPr>
        <p:txBody>
          <a:bodyPr anchor="t"/>
          <a:lstStyle>
            <a:lvl1pPr marL="0" indent="0" algn="ctr">
              <a:lnSpc>
                <a:spcPct val="100000"/>
              </a:lnSpc>
              <a:spcBef>
                <a:spcPts val="0"/>
              </a:spcBef>
              <a:buNone/>
              <a:defRPr sz="1400" b="0" cap="none" spc="0" baseline="0">
                <a:latin typeface="+mn-lt"/>
              </a:defRPr>
            </a:lvl1pPr>
          </a:lstStyle>
          <a:p>
            <a:pPr lvl="0"/>
            <a:r>
              <a:rPr lang="en-US"/>
              <a:t>Click to edit Master text styles</a:t>
            </a:r>
          </a:p>
        </p:txBody>
      </p:sp>
      <p:sp>
        <p:nvSpPr>
          <p:cNvPr id="15" name="Text Placeholder 6">
            <a:extLst>
              <a:ext uri="{FF2B5EF4-FFF2-40B4-BE49-F238E27FC236}">
                <a16:creationId xmlns:a16="http://schemas.microsoft.com/office/drawing/2014/main" id="{AAE93713-B7D7-8AA5-A8BF-59C7A0F464F2}"/>
              </a:ext>
            </a:extLst>
          </p:cNvPr>
          <p:cNvSpPr>
            <a:spLocks noGrp="1"/>
          </p:cNvSpPr>
          <p:nvPr>
            <p:ph type="body" sz="quarter" idx="25"/>
          </p:nvPr>
        </p:nvSpPr>
        <p:spPr>
          <a:xfrm>
            <a:off x="9456420" y="5477256"/>
            <a:ext cx="1883664" cy="365760"/>
          </a:xfrm>
        </p:spPr>
        <p:txBody>
          <a:bodyPr anchor="t"/>
          <a:lstStyle>
            <a:lvl1pPr marL="0" indent="0" algn="ctr">
              <a:lnSpc>
                <a:spcPct val="100000"/>
              </a:lnSpc>
              <a:spcBef>
                <a:spcPts val="0"/>
              </a:spcBef>
              <a:buNone/>
              <a:defRPr sz="1400" b="0" cap="none" spc="0" baseline="0">
                <a:latin typeface="+mn-lt"/>
              </a:defRPr>
            </a:lvl1pPr>
          </a:lstStyle>
          <a:p>
            <a:pPr lvl="0"/>
            <a:r>
              <a:rPr lang="en-US"/>
              <a:t>Click to edit Master text styles</a:t>
            </a:r>
          </a:p>
        </p:txBody>
      </p:sp>
    </p:spTree>
    <p:extLst>
      <p:ext uri="{BB962C8B-B14F-4D97-AF65-F5344CB8AC3E}">
        <p14:creationId xmlns:p14="http://schemas.microsoft.com/office/powerpoint/2010/main" val="219313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1600-BED0-74AC-E859-D58783F02246}"/>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37CF5505-6B6A-48E5-4975-2D3C5B735E22}"/>
              </a:ext>
            </a:extLst>
          </p:cNvPr>
          <p:cNvSpPr/>
          <p:nvPr userDrawn="1"/>
        </p:nvSpPr>
        <p:spPr>
          <a:xfrm>
            <a:off x="859536" y="1316736"/>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205CAC1-7E1B-02CD-1894-8E1B2435F15E}"/>
              </a:ext>
            </a:extLst>
          </p:cNvPr>
          <p:cNvSpPr/>
          <p:nvPr userDrawn="1"/>
        </p:nvSpPr>
        <p:spPr>
          <a:xfrm>
            <a:off x="9473184" y="1316736"/>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AC60B15-4ACB-C28D-352E-000AEA2C5356}"/>
              </a:ext>
            </a:extLst>
          </p:cNvPr>
          <p:cNvSpPr/>
          <p:nvPr userDrawn="1"/>
        </p:nvSpPr>
        <p:spPr>
          <a:xfrm>
            <a:off x="6601968" y="1316736"/>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9FEE9F7-D771-4EFD-C9C4-3E9D3A7F5EDC}"/>
              </a:ext>
            </a:extLst>
          </p:cNvPr>
          <p:cNvSpPr/>
          <p:nvPr userDrawn="1"/>
        </p:nvSpPr>
        <p:spPr>
          <a:xfrm>
            <a:off x="3730752" y="1316736"/>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25">
            <a:extLst>
              <a:ext uri="{FF2B5EF4-FFF2-40B4-BE49-F238E27FC236}">
                <a16:creationId xmlns:a16="http://schemas.microsoft.com/office/drawing/2014/main" id="{5D79FB56-06D0-0403-1382-8CC187396650}"/>
              </a:ext>
            </a:extLst>
          </p:cNvPr>
          <p:cNvSpPr>
            <a:spLocks noGrp="1"/>
          </p:cNvSpPr>
          <p:nvPr>
            <p:ph type="pic" sz="quarter" idx="14"/>
          </p:nvPr>
        </p:nvSpPr>
        <p:spPr>
          <a:xfrm>
            <a:off x="1005840" y="1463040"/>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7" name="Picture Placeholder 25">
            <a:extLst>
              <a:ext uri="{FF2B5EF4-FFF2-40B4-BE49-F238E27FC236}">
                <a16:creationId xmlns:a16="http://schemas.microsoft.com/office/drawing/2014/main" id="{761AD9FA-7307-5761-D0BA-429414231D6E}"/>
              </a:ext>
            </a:extLst>
          </p:cNvPr>
          <p:cNvSpPr>
            <a:spLocks noGrp="1"/>
          </p:cNvSpPr>
          <p:nvPr>
            <p:ph type="pic" sz="quarter" idx="15"/>
          </p:nvPr>
        </p:nvSpPr>
        <p:spPr>
          <a:xfrm>
            <a:off x="3877056" y="1463040"/>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8" name="Picture Placeholder 25">
            <a:extLst>
              <a:ext uri="{FF2B5EF4-FFF2-40B4-BE49-F238E27FC236}">
                <a16:creationId xmlns:a16="http://schemas.microsoft.com/office/drawing/2014/main" id="{E90A1BAD-3EF2-3649-1433-36CC16B0077A}"/>
              </a:ext>
            </a:extLst>
          </p:cNvPr>
          <p:cNvSpPr>
            <a:spLocks noGrp="1"/>
          </p:cNvSpPr>
          <p:nvPr>
            <p:ph type="pic" sz="quarter" idx="16"/>
          </p:nvPr>
        </p:nvSpPr>
        <p:spPr>
          <a:xfrm>
            <a:off x="6748272" y="1463040"/>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9" name="Picture Placeholder 25">
            <a:extLst>
              <a:ext uri="{FF2B5EF4-FFF2-40B4-BE49-F238E27FC236}">
                <a16:creationId xmlns:a16="http://schemas.microsoft.com/office/drawing/2014/main" id="{29620C04-A949-59BD-DB48-2D9657D56D93}"/>
              </a:ext>
            </a:extLst>
          </p:cNvPr>
          <p:cNvSpPr>
            <a:spLocks noGrp="1"/>
          </p:cNvSpPr>
          <p:nvPr>
            <p:ph type="pic" sz="quarter" idx="17"/>
          </p:nvPr>
        </p:nvSpPr>
        <p:spPr>
          <a:xfrm>
            <a:off x="9619488" y="1463040"/>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3F66E54D-8BCB-94BE-96AC-1DF03BC8E380}"/>
              </a:ext>
            </a:extLst>
          </p:cNvPr>
          <p:cNvSpPr>
            <a:spLocks noGrp="1"/>
          </p:cNvSpPr>
          <p:nvPr>
            <p:ph type="body" sz="quarter" idx="18"/>
          </p:nvPr>
        </p:nvSpPr>
        <p:spPr>
          <a:xfrm>
            <a:off x="551871" y="3310128"/>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8" name="Text Placeholder 6">
            <a:extLst>
              <a:ext uri="{FF2B5EF4-FFF2-40B4-BE49-F238E27FC236}">
                <a16:creationId xmlns:a16="http://schemas.microsoft.com/office/drawing/2014/main" id="{565E13D5-A494-5C7B-7D8B-ACC5A9CC2B38}"/>
              </a:ext>
            </a:extLst>
          </p:cNvPr>
          <p:cNvSpPr>
            <a:spLocks noGrp="1"/>
          </p:cNvSpPr>
          <p:nvPr>
            <p:ph type="body" sz="quarter" idx="19"/>
          </p:nvPr>
        </p:nvSpPr>
        <p:spPr>
          <a:xfrm>
            <a:off x="3425459" y="3310128"/>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9" name="Text Placeholder 6">
            <a:extLst>
              <a:ext uri="{FF2B5EF4-FFF2-40B4-BE49-F238E27FC236}">
                <a16:creationId xmlns:a16="http://schemas.microsoft.com/office/drawing/2014/main" id="{A5E9E9DB-B904-0E52-F36E-875DEF5561C6}"/>
              </a:ext>
            </a:extLst>
          </p:cNvPr>
          <p:cNvSpPr>
            <a:spLocks noGrp="1"/>
          </p:cNvSpPr>
          <p:nvPr>
            <p:ph type="body" sz="quarter" idx="20"/>
          </p:nvPr>
        </p:nvSpPr>
        <p:spPr>
          <a:xfrm>
            <a:off x="6299047" y="3310128"/>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10" name="Text Placeholder 6">
            <a:extLst>
              <a:ext uri="{FF2B5EF4-FFF2-40B4-BE49-F238E27FC236}">
                <a16:creationId xmlns:a16="http://schemas.microsoft.com/office/drawing/2014/main" id="{0AFAB388-1703-05B3-FF78-8BD61D0DBF60}"/>
              </a:ext>
            </a:extLst>
          </p:cNvPr>
          <p:cNvSpPr>
            <a:spLocks noGrp="1"/>
          </p:cNvSpPr>
          <p:nvPr>
            <p:ph type="body" sz="quarter" idx="21"/>
          </p:nvPr>
        </p:nvSpPr>
        <p:spPr>
          <a:xfrm>
            <a:off x="9172635" y="3310128"/>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11" name="Text Placeholder 6">
            <a:extLst>
              <a:ext uri="{FF2B5EF4-FFF2-40B4-BE49-F238E27FC236}">
                <a16:creationId xmlns:a16="http://schemas.microsoft.com/office/drawing/2014/main" id="{BC0F7A7B-C617-73EF-C258-1DE68E292A55}"/>
              </a:ext>
            </a:extLst>
          </p:cNvPr>
          <p:cNvSpPr>
            <a:spLocks noGrp="1"/>
          </p:cNvSpPr>
          <p:nvPr>
            <p:ph type="body" sz="quarter" idx="22"/>
          </p:nvPr>
        </p:nvSpPr>
        <p:spPr>
          <a:xfrm>
            <a:off x="620451" y="3547872"/>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12" name="Text Placeholder 6">
            <a:extLst>
              <a:ext uri="{FF2B5EF4-FFF2-40B4-BE49-F238E27FC236}">
                <a16:creationId xmlns:a16="http://schemas.microsoft.com/office/drawing/2014/main" id="{8505B010-0DE0-160A-8F55-99CBBD0B51C0}"/>
              </a:ext>
            </a:extLst>
          </p:cNvPr>
          <p:cNvSpPr>
            <a:spLocks noGrp="1"/>
          </p:cNvSpPr>
          <p:nvPr>
            <p:ph type="body" sz="quarter" idx="23"/>
          </p:nvPr>
        </p:nvSpPr>
        <p:spPr>
          <a:xfrm>
            <a:off x="3494039" y="3547872"/>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13" name="Text Placeholder 6">
            <a:extLst>
              <a:ext uri="{FF2B5EF4-FFF2-40B4-BE49-F238E27FC236}">
                <a16:creationId xmlns:a16="http://schemas.microsoft.com/office/drawing/2014/main" id="{B587A03F-BE4E-C7A4-28CD-3B4C581E5537}"/>
              </a:ext>
            </a:extLst>
          </p:cNvPr>
          <p:cNvSpPr>
            <a:spLocks noGrp="1"/>
          </p:cNvSpPr>
          <p:nvPr>
            <p:ph type="body" sz="quarter" idx="24"/>
          </p:nvPr>
        </p:nvSpPr>
        <p:spPr>
          <a:xfrm>
            <a:off x="6367627" y="3547872"/>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15" name="Text Placeholder 6">
            <a:extLst>
              <a:ext uri="{FF2B5EF4-FFF2-40B4-BE49-F238E27FC236}">
                <a16:creationId xmlns:a16="http://schemas.microsoft.com/office/drawing/2014/main" id="{AAE93713-B7D7-8AA5-A8BF-59C7A0F464F2}"/>
              </a:ext>
            </a:extLst>
          </p:cNvPr>
          <p:cNvSpPr>
            <a:spLocks noGrp="1"/>
          </p:cNvSpPr>
          <p:nvPr>
            <p:ph type="body" sz="quarter" idx="25"/>
          </p:nvPr>
        </p:nvSpPr>
        <p:spPr>
          <a:xfrm>
            <a:off x="9241215" y="3547872"/>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6" name="Rectangle 5">
            <a:extLst>
              <a:ext uri="{FF2B5EF4-FFF2-40B4-BE49-F238E27FC236}">
                <a16:creationId xmlns:a16="http://schemas.microsoft.com/office/drawing/2014/main" id="{D2694D5D-D114-545E-8968-EE52F1FAACD9}"/>
              </a:ext>
            </a:extLst>
          </p:cNvPr>
          <p:cNvSpPr/>
          <p:nvPr userDrawn="1"/>
        </p:nvSpPr>
        <p:spPr>
          <a:xfrm>
            <a:off x="891094" y="4046638"/>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1F0EA9-F152-D4A8-60CA-876313A12A0F}"/>
              </a:ext>
            </a:extLst>
          </p:cNvPr>
          <p:cNvSpPr/>
          <p:nvPr userDrawn="1"/>
        </p:nvSpPr>
        <p:spPr>
          <a:xfrm>
            <a:off x="9504742" y="4046638"/>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529A927-D447-C6DB-D0DF-295C86F7F543}"/>
              </a:ext>
            </a:extLst>
          </p:cNvPr>
          <p:cNvSpPr/>
          <p:nvPr userDrawn="1"/>
        </p:nvSpPr>
        <p:spPr>
          <a:xfrm>
            <a:off x="6633526" y="4046638"/>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6B43E8A-FF02-8CD2-CA08-4C1AE2DC9896}"/>
              </a:ext>
            </a:extLst>
          </p:cNvPr>
          <p:cNvSpPr/>
          <p:nvPr userDrawn="1"/>
        </p:nvSpPr>
        <p:spPr>
          <a:xfrm>
            <a:off x="3762310" y="4046638"/>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25">
            <a:extLst>
              <a:ext uri="{FF2B5EF4-FFF2-40B4-BE49-F238E27FC236}">
                <a16:creationId xmlns:a16="http://schemas.microsoft.com/office/drawing/2014/main" id="{3132BE3B-1EE9-7716-ECB5-8BC0B89EAEBF}"/>
              </a:ext>
            </a:extLst>
          </p:cNvPr>
          <p:cNvSpPr>
            <a:spLocks noGrp="1"/>
          </p:cNvSpPr>
          <p:nvPr>
            <p:ph type="pic" sz="quarter" idx="26"/>
          </p:nvPr>
        </p:nvSpPr>
        <p:spPr>
          <a:xfrm>
            <a:off x="1037398" y="4192942"/>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1" name="Picture Placeholder 25">
            <a:extLst>
              <a:ext uri="{FF2B5EF4-FFF2-40B4-BE49-F238E27FC236}">
                <a16:creationId xmlns:a16="http://schemas.microsoft.com/office/drawing/2014/main" id="{FE921522-E652-E53C-FF12-51A48357AF8D}"/>
              </a:ext>
            </a:extLst>
          </p:cNvPr>
          <p:cNvSpPr>
            <a:spLocks noGrp="1"/>
          </p:cNvSpPr>
          <p:nvPr>
            <p:ph type="pic" sz="quarter" idx="27"/>
          </p:nvPr>
        </p:nvSpPr>
        <p:spPr>
          <a:xfrm>
            <a:off x="3908614" y="4192942"/>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5" name="Picture Placeholder 25">
            <a:extLst>
              <a:ext uri="{FF2B5EF4-FFF2-40B4-BE49-F238E27FC236}">
                <a16:creationId xmlns:a16="http://schemas.microsoft.com/office/drawing/2014/main" id="{214CB254-16F9-3553-594E-EB218F232065}"/>
              </a:ext>
            </a:extLst>
          </p:cNvPr>
          <p:cNvSpPr>
            <a:spLocks noGrp="1"/>
          </p:cNvSpPr>
          <p:nvPr>
            <p:ph type="pic" sz="quarter" idx="28"/>
          </p:nvPr>
        </p:nvSpPr>
        <p:spPr>
          <a:xfrm>
            <a:off x="6779830" y="4192942"/>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30" name="Picture Placeholder 25">
            <a:extLst>
              <a:ext uri="{FF2B5EF4-FFF2-40B4-BE49-F238E27FC236}">
                <a16:creationId xmlns:a16="http://schemas.microsoft.com/office/drawing/2014/main" id="{7A9EC28A-341B-93AD-0878-FD6FB1FA09A8}"/>
              </a:ext>
            </a:extLst>
          </p:cNvPr>
          <p:cNvSpPr>
            <a:spLocks noGrp="1"/>
          </p:cNvSpPr>
          <p:nvPr>
            <p:ph type="pic" sz="quarter" idx="29"/>
          </p:nvPr>
        </p:nvSpPr>
        <p:spPr>
          <a:xfrm>
            <a:off x="9651046" y="4192942"/>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31" name="Text Placeholder 6">
            <a:extLst>
              <a:ext uri="{FF2B5EF4-FFF2-40B4-BE49-F238E27FC236}">
                <a16:creationId xmlns:a16="http://schemas.microsoft.com/office/drawing/2014/main" id="{F9600B41-7AC1-4AB3-D477-3DED96C45DA5}"/>
              </a:ext>
            </a:extLst>
          </p:cNvPr>
          <p:cNvSpPr>
            <a:spLocks noGrp="1"/>
          </p:cNvSpPr>
          <p:nvPr>
            <p:ph type="body" sz="quarter" idx="30"/>
          </p:nvPr>
        </p:nvSpPr>
        <p:spPr>
          <a:xfrm>
            <a:off x="583429" y="6040030"/>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32" name="Text Placeholder 6">
            <a:extLst>
              <a:ext uri="{FF2B5EF4-FFF2-40B4-BE49-F238E27FC236}">
                <a16:creationId xmlns:a16="http://schemas.microsoft.com/office/drawing/2014/main" id="{F047050C-D925-8024-FE84-059D6ED498B8}"/>
              </a:ext>
            </a:extLst>
          </p:cNvPr>
          <p:cNvSpPr>
            <a:spLocks noGrp="1"/>
          </p:cNvSpPr>
          <p:nvPr>
            <p:ph type="body" sz="quarter" idx="31"/>
          </p:nvPr>
        </p:nvSpPr>
        <p:spPr>
          <a:xfrm>
            <a:off x="3457017" y="6040030"/>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33" name="Text Placeholder 6">
            <a:extLst>
              <a:ext uri="{FF2B5EF4-FFF2-40B4-BE49-F238E27FC236}">
                <a16:creationId xmlns:a16="http://schemas.microsoft.com/office/drawing/2014/main" id="{FA98DD5A-5CCF-06EC-A37C-6B8F73DEA24B}"/>
              </a:ext>
            </a:extLst>
          </p:cNvPr>
          <p:cNvSpPr>
            <a:spLocks noGrp="1"/>
          </p:cNvSpPr>
          <p:nvPr>
            <p:ph type="body" sz="quarter" idx="32"/>
          </p:nvPr>
        </p:nvSpPr>
        <p:spPr>
          <a:xfrm>
            <a:off x="6330605" y="6040030"/>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34" name="Text Placeholder 6">
            <a:extLst>
              <a:ext uri="{FF2B5EF4-FFF2-40B4-BE49-F238E27FC236}">
                <a16:creationId xmlns:a16="http://schemas.microsoft.com/office/drawing/2014/main" id="{36E51CF1-6CE1-4C2B-B0F3-E27AC9D8E07B}"/>
              </a:ext>
            </a:extLst>
          </p:cNvPr>
          <p:cNvSpPr>
            <a:spLocks noGrp="1"/>
          </p:cNvSpPr>
          <p:nvPr>
            <p:ph type="body" sz="quarter" idx="33"/>
          </p:nvPr>
        </p:nvSpPr>
        <p:spPr>
          <a:xfrm>
            <a:off x="9204193" y="6040030"/>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35" name="Text Placeholder 6">
            <a:extLst>
              <a:ext uri="{FF2B5EF4-FFF2-40B4-BE49-F238E27FC236}">
                <a16:creationId xmlns:a16="http://schemas.microsoft.com/office/drawing/2014/main" id="{2E220CFE-09FA-9F6C-0140-22550E40408B}"/>
              </a:ext>
            </a:extLst>
          </p:cNvPr>
          <p:cNvSpPr>
            <a:spLocks noGrp="1"/>
          </p:cNvSpPr>
          <p:nvPr>
            <p:ph type="body" sz="quarter" idx="34"/>
          </p:nvPr>
        </p:nvSpPr>
        <p:spPr>
          <a:xfrm>
            <a:off x="620451" y="6281928"/>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36" name="Text Placeholder 6">
            <a:extLst>
              <a:ext uri="{FF2B5EF4-FFF2-40B4-BE49-F238E27FC236}">
                <a16:creationId xmlns:a16="http://schemas.microsoft.com/office/drawing/2014/main" id="{2CD098FD-F755-DEEF-961D-C2CD950DD44B}"/>
              </a:ext>
            </a:extLst>
          </p:cNvPr>
          <p:cNvSpPr>
            <a:spLocks noGrp="1"/>
          </p:cNvSpPr>
          <p:nvPr>
            <p:ph type="body" sz="quarter" idx="35"/>
          </p:nvPr>
        </p:nvSpPr>
        <p:spPr>
          <a:xfrm>
            <a:off x="3494039" y="6281928"/>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37" name="Text Placeholder 6">
            <a:extLst>
              <a:ext uri="{FF2B5EF4-FFF2-40B4-BE49-F238E27FC236}">
                <a16:creationId xmlns:a16="http://schemas.microsoft.com/office/drawing/2014/main" id="{7B8F406E-5772-0785-778D-9C3A53DF0139}"/>
              </a:ext>
            </a:extLst>
          </p:cNvPr>
          <p:cNvSpPr>
            <a:spLocks noGrp="1"/>
          </p:cNvSpPr>
          <p:nvPr>
            <p:ph type="body" sz="quarter" idx="36"/>
          </p:nvPr>
        </p:nvSpPr>
        <p:spPr>
          <a:xfrm>
            <a:off x="6367627" y="6281928"/>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38" name="Text Placeholder 6">
            <a:extLst>
              <a:ext uri="{FF2B5EF4-FFF2-40B4-BE49-F238E27FC236}">
                <a16:creationId xmlns:a16="http://schemas.microsoft.com/office/drawing/2014/main" id="{FD8160AF-264D-1536-7344-9E2C417A0791}"/>
              </a:ext>
            </a:extLst>
          </p:cNvPr>
          <p:cNvSpPr>
            <a:spLocks noGrp="1"/>
          </p:cNvSpPr>
          <p:nvPr>
            <p:ph type="body" sz="quarter" idx="37"/>
          </p:nvPr>
        </p:nvSpPr>
        <p:spPr>
          <a:xfrm>
            <a:off x="9241215" y="6281928"/>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Tree>
    <p:extLst>
      <p:ext uri="{BB962C8B-B14F-4D97-AF65-F5344CB8AC3E}">
        <p14:creationId xmlns:p14="http://schemas.microsoft.com/office/powerpoint/2010/main" val="260737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78801671-5354-25B9-AE33-6658E5653412}"/>
              </a:ext>
            </a:extLst>
          </p:cNvPr>
          <p:cNvSpPr>
            <a:spLocks noGrp="1"/>
          </p:cNvSpPr>
          <p:nvPr>
            <p:ph type="pic" sz="quarter" idx="13"/>
          </p:nvPr>
        </p:nvSpPr>
        <p:spPr>
          <a:xfrm>
            <a:off x="-19050" y="2075688"/>
            <a:ext cx="12188952" cy="1417320"/>
          </a:xfrm>
          <a:prstGeom prst="rect">
            <a:avLst/>
          </a:prstGeom>
        </p:spPr>
        <p:txBody>
          <a:bodyPr wrap="square">
            <a:noAutofit/>
          </a:bodyPr>
          <a:lstStyle>
            <a:lvl1pPr marL="0" indent="0" algn="ctr">
              <a:buNone/>
              <a:defRPr sz="1800"/>
            </a:lvl1pPr>
          </a:lstStyle>
          <a:p>
            <a:r>
              <a:rPr lang="en-US"/>
              <a:t>Click icon to add picture</a:t>
            </a:r>
            <a:endParaRPr lang="en-US" dirty="0"/>
          </a:p>
        </p:txBody>
      </p:sp>
      <p:sp>
        <p:nvSpPr>
          <p:cNvPr id="17" name="Text Placeholder 16">
            <a:extLst>
              <a:ext uri="{FF2B5EF4-FFF2-40B4-BE49-F238E27FC236}">
                <a16:creationId xmlns:a16="http://schemas.microsoft.com/office/drawing/2014/main" id="{0351F93D-D965-F520-0596-E03E472A49E5}"/>
              </a:ext>
            </a:extLst>
          </p:cNvPr>
          <p:cNvSpPr>
            <a:spLocks noGrp="1"/>
          </p:cNvSpPr>
          <p:nvPr>
            <p:ph type="body" sz="quarter" idx="18"/>
          </p:nvPr>
        </p:nvSpPr>
        <p:spPr>
          <a:xfrm>
            <a:off x="571500"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24171600-BED0-74AC-E859-D58783F02246}"/>
              </a:ext>
            </a:extLst>
          </p:cNvPr>
          <p:cNvSpPr>
            <a:spLocks noGrp="1"/>
          </p:cNvSpPr>
          <p:nvPr>
            <p:ph type="title"/>
          </p:nvPr>
        </p:nvSpPr>
        <p:spPr>
          <a:xfrm>
            <a:off x="585216" y="548640"/>
            <a:ext cx="11000232" cy="713232"/>
          </a:xfrm>
        </p:spPr>
        <p:txBody>
          <a:bodyPr lIns="91440" tIns="45720" rIns="91440" bIns="45720"/>
          <a:lstStyle/>
          <a:p>
            <a:r>
              <a:rPr lang="en-US"/>
              <a:t>Click to edit Master title style</a:t>
            </a:r>
          </a:p>
        </p:txBody>
      </p:sp>
      <p:sp>
        <p:nvSpPr>
          <p:cNvPr id="3" name="Date Placeholder 2">
            <a:extLst>
              <a:ext uri="{FF2B5EF4-FFF2-40B4-BE49-F238E27FC236}">
                <a16:creationId xmlns:a16="http://schemas.microsoft.com/office/drawing/2014/main" id="{F8A0642D-F9B7-ABDD-56F1-C71B524A7900}"/>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2CF20FC0-560E-9B91-B06D-87FEC1642A37}"/>
              </a:ext>
            </a:extLst>
          </p:cNvPr>
          <p:cNvSpPr>
            <a:spLocks noGrp="1"/>
          </p:cNvSpPr>
          <p:nvPr>
            <p:ph type="sldNum" sz="quarter" idx="11"/>
          </p:nvPr>
        </p:nvSpPr>
        <p:spPr/>
        <p:txBody>
          <a:bodyPr/>
          <a:lstStyle/>
          <a:p>
            <a:fld id="{B776CE9F-4BD8-A748-847B-B97BB3C5BACA}" type="slidenum">
              <a:rPr lang="en-US" smtClean="0"/>
              <a:pPr/>
              <a:t>‹#›</a:t>
            </a:fld>
            <a:endParaRPr lang="en-US" dirty="0"/>
          </a:p>
        </p:txBody>
      </p:sp>
      <p:sp>
        <p:nvSpPr>
          <p:cNvPr id="5" name="Footer Placeholder 4">
            <a:extLst>
              <a:ext uri="{FF2B5EF4-FFF2-40B4-BE49-F238E27FC236}">
                <a16:creationId xmlns:a16="http://schemas.microsoft.com/office/drawing/2014/main" id="{2AD479E1-9472-4ACD-160F-8E0AF3DC343D}"/>
              </a:ext>
            </a:extLst>
          </p:cNvPr>
          <p:cNvSpPr>
            <a:spLocks noGrp="1"/>
          </p:cNvSpPr>
          <p:nvPr>
            <p:ph type="ftr" sz="quarter" idx="12"/>
          </p:nvPr>
        </p:nvSpPr>
        <p:spPr/>
        <p:txBody>
          <a:bodyPr/>
          <a:lstStyle/>
          <a:p>
            <a:r>
              <a:rPr lang="en-US" dirty="0"/>
              <a:t>Presentation title</a:t>
            </a:r>
          </a:p>
        </p:txBody>
      </p:sp>
      <p:sp>
        <p:nvSpPr>
          <p:cNvPr id="11" name="Text Placeholder 6">
            <a:extLst>
              <a:ext uri="{FF2B5EF4-FFF2-40B4-BE49-F238E27FC236}">
                <a16:creationId xmlns:a16="http://schemas.microsoft.com/office/drawing/2014/main" id="{BC0F7A7B-C617-73EF-C258-1DE68E292A55}"/>
              </a:ext>
            </a:extLst>
          </p:cNvPr>
          <p:cNvSpPr>
            <a:spLocks noGrp="1"/>
          </p:cNvSpPr>
          <p:nvPr>
            <p:ph type="body" sz="quarter" idx="22"/>
          </p:nvPr>
        </p:nvSpPr>
        <p:spPr>
          <a:xfrm>
            <a:off x="576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
        <p:nvSpPr>
          <p:cNvPr id="18" name="Text Placeholder 17">
            <a:extLst>
              <a:ext uri="{FF2B5EF4-FFF2-40B4-BE49-F238E27FC236}">
                <a16:creationId xmlns:a16="http://schemas.microsoft.com/office/drawing/2014/main" id="{97B23B82-FE48-691B-0614-E1EBC6726660}"/>
              </a:ext>
            </a:extLst>
          </p:cNvPr>
          <p:cNvSpPr>
            <a:spLocks noGrp="1"/>
          </p:cNvSpPr>
          <p:nvPr>
            <p:ph type="body" sz="quarter" idx="26"/>
          </p:nvPr>
        </p:nvSpPr>
        <p:spPr>
          <a:xfrm>
            <a:off x="2858643"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19" name="Text Placeholder 18">
            <a:extLst>
              <a:ext uri="{FF2B5EF4-FFF2-40B4-BE49-F238E27FC236}">
                <a16:creationId xmlns:a16="http://schemas.microsoft.com/office/drawing/2014/main" id="{BC38ADFA-DB10-BC5C-BC22-FDE36D0C70D8}"/>
              </a:ext>
            </a:extLst>
          </p:cNvPr>
          <p:cNvSpPr>
            <a:spLocks noGrp="1"/>
          </p:cNvSpPr>
          <p:nvPr>
            <p:ph type="body" sz="quarter" idx="27"/>
          </p:nvPr>
        </p:nvSpPr>
        <p:spPr>
          <a:xfrm>
            <a:off x="5145786"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21" name="Text Placeholder 20">
            <a:extLst>
              <a:ext uri="{FF2B5EF4-FFF2-40B4-BE49-F238E27FC236}">
                <a16:creationId xmlns:a16="http://schemas.microsoft.com/office/drawing/2014/main" id="{23303E63-49FF-BF6A-65B2-B3791D5E8E92}"/>
              </a:ext>
            </a:extLst>
          </p:cNvPr>
          <p:cNvSpPr>
            <a:spLocks noGrp="1"/>
          </p:cNvSpPr>
          <p:nvPr>
            <p:ph type="body" sz="quarter" idx="28"/>
          </p:nvPr>
        </p:nvSpPr>
        <p:spPr>
          <a:xfrm>
            <a:off x="7432929"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30" name="Text Placeholder 29">
            <a:extLst>
              <a:ext uri="{FF2B5EF4-FFF2-40B4-BE49-F238E27FC236}">
                <a16:creationId xmlns:a16="http://schemas.microsoft.com/office/drawing/2014/main" id="{019BCBF8-9A0B-77E4-5DF7-8CD785D7591D}"/>
              </a:ext>
            </a:extLst>
          </p:cNvPr>
          <p:cNvSpPr>
            <a:spLocks noGrp="1"/>
          </p:cNvSpPr>
          <p:nvPr>
            <p:ph type="body" sz="quarter" idx="30"/>
          </p:nvPr>
        </p:nvSpPr>
        <p:spPr>
          <a:xfrm>
            <a:off x="9720072"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31" name="Text Placeholder 6">
            <a:extLst>
              <a:ext uri="{FF2B5EF4-FFF2-40B4-BE49-F238E27FC236}">
                <a16:creationId xmlns:a16="http://schemas.microsoft.com/office/drawing/2014/main" id="{370E1F27-CA25-CC83-8648-BD2FF6566290}"/>
              </a:ext>
            </a:extLst>
          </p:cNvPr>
          <p:cNvSpPr>
            <a:spLocks noGrp="1"/>
          </p:cNvSpPr>
          <p:nvPr>
            <p:ph type="body" sz="quarter" idx="31"/>
          </p:nvPr>
        </p:nvSpPr>
        <p:spPr>
          <a:xfrm>
            <a:off x="2862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
        <p:nvSpPr>
          <p:cNvPr id="32" name="Text Placeholder 6">
            <a:extLst>
              <a:ext uri="{FF2B5EF4-FFF2-40B4-BE49-F238E27FC236}">
                <a16:creationId xmlns:a16="http://schemas.microsoft.com/office/drawing/2014/main" id="{06E2DAC1-4D59-B9A9-D3E3-8469F6A80648}"/>
              </a:ext>
            </a:extLst>
          </p:cNvPr>
          <p:cNvSpPr>
            <a:spLocks noGrp="1"/>
          </p:cNvSpPr>
          <p:nvPr>
            <p:ph type="body" sz="quarter" idx="32"/>
          </p:nvPr>
        </p:nvSpPr>
        <p:spPr>
          <a:xfrm>
            <a:off x="5148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
        <p:nvSpPr>
          <p:cNvPr id="33" name="Text Placeholder 6">
            <a:extLst>
              <a:ext uri="{FF2B5EF4-FFF2-40B4-BE49-F238E27FC236}">
                <a16:creationId xmlns:a16="http://schemas.microsoft.com/office/drawing/2014/main" id="{7CCFBD73-F10F-920A-8618-49FA1D1D7B3E}"/>
              </a:ext>
            </a:extLst>
          </p:cNvPr>
          <p:cNvSpPr>
            <a:spLocks noGrp="1"/>
          </p:cNvSpPr>
          <p:nvPr>
            <p:ph type="body" sz="quarter" idx="33"/>
          </p:nvPr>
        </p:nvSpPr>
        <p:spPr>
          <a:xfrm>
            <a:off x="7434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
        <p:nvSpPr>
          <p:cNvPr id="34" name="Text Placeholder 6">
            <a:extLst>
              <a:ext uri="{FF2B5EF4-FFF2-40B4-BE49-F238E27FC236}">
                <a16:creationId xmlns:a16="http://schemas.microsoft.com/office/drawing/2014/main" id="{28FCF34F-43DD-F6CD-17E8-071731386710}"/>
              </a:ext>
            </a:extLst>
          </p:cNvPr>
          <p:cNvSpPr>
            <a:spLocks noGrp="1"/>
          </p:cNvSpPr>
          <p:nvPr>
            <p:ph type="body" sz="quarter" idx="34"/>
          </p:nvPr>
        </p:nvSpPr>
        <p:spPr>
          <a:xfrm>
            <a:off x="9720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Tree>
    <p:extLst>
      <p:ext uri="{BB962C8B-B14F-4D97-AF65-F5344CB8AC3E}">
        <p14:creationId xmlns:p14="http://schemas.microsoft.com/office/powerpoint/2010/main" val="42732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D044BB4-1B7E-4DBA-EC46-8BD07359AA4C}"/>
              </a:ext>
            </a:extLst>
          </p:cNvPr>
          <p:cNvCxnSpPr>
            <a:cxnSpLocks/>
          </p:cNvCxnSpPr>
          <p:nvPr userDrawn="1"/>
        </p:nvCxnSpPr>
        <p:spPr>
          <a:xfrm>
            <a:off x="571500" y="6475009"/>
            <a:ext cx="11010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3E4EDB9-E572-C95C-6320-EE6B1FA9573F}"/>
              </a:ext>
            </a:extLst>
          </p:cNvPr>
          <p:cNvSpPr txBox="1"/>
          <p:nvPr userDrawn="1"/>
        </p:nvSpPr>
        <p:spPr>
          <a:xfrm>
            <a:off x="5718675" y="6349075"/>
            <a:ext cx="757170" cy="261610"/>
          </a:xfrm>
          <a:prstGeom prst="rect">
            <a:avLst/>
          </a:prstGeom>
          <a:solidFill>
            <a:schemeClr val="accent4"/>
          </a:solidFill>
        </p:spPr>
        <p:txBody>
          <a:bodyPr wrap="square" rtlCol="0">
            <a:spAutoFit/>
          </a:bodyPr>
          <a:lstStyle/>
          <a:p>
            <a:pPr algn="ctr"/>
            <a:endParaRPr lang="en-US" sz="1100" dirty="0">
              <a:latin typeface="Posterama" panose="020B0504020200020000" pitchFamily="34" charset="0"/>
              <a:cs typeface="Posterama" panose="020B0504020200020000" pitchFamily="34" charset="0"/>
            </a:endParaRPr>
          </a:p>
        </p:txBody>
      </p:sp>
      <p:sp>
        <p:nvSpPr>
          <p:cNvPr id="2" name="Title Placeholder 1">
            <a:extLst>
              <a:ext uri="{FF2B5EF4-FFF2-40B4-BE49-F238E27FC236}">
                <a16:creationId xmlns:a16="http://schemas.microsoft.com/office/drawing/2014/main" id="{05E3E706-5D5F-97F2-1290-CD23D05AE861}"/>
              </a:ext>
            </a:extLst>
          </p:cNvPr>
          <p:cNvSpPr>
            <a:spLocks noGrp="1"/>
          </p:cNvSpPr>
          <p:nvPr>
            <p:ph type="title"/>
          </p:nvPr>
        </p:nvSpPr>
        <p:spPr>
          <a:xfrm>
            <a:off x="585216" y="539496"/>
            <a:ext cx="11000232" cy="71323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40C735-6DC7-2177-435E-56719940AE66}"/>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1516000-7D7A-F39D-D6A0-0643400487B2}"/>
              </a:ext>
            </a:extLst>
          </p:cNvPr>
          <p:cNvSpPr>
            <a:spLocks noGrp="1"/>
          </p:cNvSpPr>
          <p:nvPr>
            <p:ph type="dt" sz="half" idx="2"/>
          </p:nvPr>
        </p:nvSpPr>
        <p:spPr>
          <a:xfrm>
            <a:off x="11055096" y="6327648"/>
            <a:ext cx="758952" cy="274320"/>
          </a:xfrm>
          <a:prstGeom prst="rect">
            <a:avLst/>
          </a:prstGeom>
          <a:solidFill>
            <a:schemeClr val="accent4"/>
          </a:solidFill>
        </p:spPr>
        <p:txBody>
          <a:bodyPr vert="horz" lIns="0" tIns="0" rIns="0" bIns="0" rtlCol="0" anchor="ctr">
            <a:noAutofit/>
          </a:bodyPr>
          <a:lstStyle>
            <a:lvl1pPr algn="ctr">
              <a:defRPr sz="1200">
                <a:solidFill>
                  <a:schemeClr val="tx1"/>
                </a:solidFill>
                <a:latin typeface="+mj-lt"/>
              </a:defRPr>
            </a:lvl1pPr>
          </a:lstStyle>
          <a:p>
            <a:r>
              <a:rPr lang="en-US" dirty="0"/>
              <a:t>20XX</a:t>
            </a:r>
          </a:p>
        </p:txBody>
      </p:sp>
      <p:sp>
        <p:nvSpPr>
          <p:cNvPr id="6" name="Slide Number Placeholder 5">
            <a:extLst>
              <a:ext uri="{FF2B5EF4-FFF2-40B4-BE49-F238E27FC236}">
                <a16:creationId xmlns:a16="http://schemas.microsoft.com/office/drawing/2014/main" id="{4095940C-AAD8-1C78-425F-8FE5AEECAAB4}"/>
              </a:ext>
            </a:extLst>
          </p:cNvPr>
          <p:cNvSpPr>
            <a:spLocks noGrp="1"/>
          </p:cNvSpPr>
          <p:nvPr>
            <p:ph type="sldNum" sz="quarter" idx="4"/>
          </p:nvPr>
        </p:nvSpPr>
        <p:spPr>
          <a:xfrm>
            <a:off x="5926836" y="6327648"/>
            <a:ext cx="338328" cy="338328"/>
          </a:xfrm>
          <a:prstGeom prst="ellipse">
            <a:avLst/>
          </a:prstGeom>
          <a:solidFill>
            <a:schemeClr val="accent4"/>
          </a:solidFill>
          <a:ln w="12700">
            <a:solidFill>
              <a:schemeClr val="tx1"/>
            </a:solidFill>
          </a:ln>
        </p:spPr>
        <p:txBody>
          <a:bodyPr vert="horz" lIns="0" tIns="0" rIns="0" bIns="0" rtlCol="0" anchor="ctr">
            <a:noAutofit/>
          </a:bodyPr>
          <a:lstStyle>
            <a:lvl1pPr algn="ctr">
              <a:defRPr sz="1200">
                <a:solidFill>
                  <a:schemeClr val="tx1"/>
                </a:solidFill>
                <a:latin typeface="+mj-lt"/>
              </a:defRPr>
            </a:lvl1pPr>
          </a:lstStyle>
          <a:p>
            <a:fld id="{B776CE9F-4BD8-A748-847B-B97BB3C5BACA}" type="slidenum">
              <a:rPr lang="en-US" smtClean="0"/>
              <a:pPr/>
              <a:t>‹#›</a:t>
            </a:fld>
            <a:endParaRPr lang="en-US" dirty="0"/>
          </a:p>
        </p:txBody>
      </p:sp>
      <p:sp>
        <p:nvSpPr>
          <p:cNvPr id="5" name="Footer Placeholder 4">
            <a:extLst>
              <a:ext uri="{FF2B5EF4-FFF2-40B4-BE49-F238E27FC236}">
                <a16:creationId xmlns:a16="http://schemas.microsoft.com/office/drawing/2014/main" id="{5C500302-AFD1-C82F-7B0B-5981472BE876}"/>
              </a:ext>
            </a:extLst>
          </p:cNvPr>
          <p:cNvSpPr>
            <a:spLocks noGrp="1"/>
          </p:cNvSpPr>
          <p:nvPr>
            <p:ph type="ftr" sz="quarter" idx="3"/>
          </p:nvPr>
        </p:nvSpPr>
        <p:spPr>
          <a:xfrm>
            <a:off x="484632" y="6327648"/>
            <a:ext cx="1517904" cy="274320"/>
          </a:xfrm>
          <a:prstGeom prst="rect">
            <a:avLst/>
          </a:prstGeom>
          <a:solidFill>
            <a:schemeClr val="accent4"/>
          </a:solidFill>
        </p:spPr>
        <p:txBody>
          <a:bodyPr vert="horz" lIns="91440" tIns="45720" rIns="91440" bIns="45720" rtlCol="0" anchor="ctr">
            <a:noAutofit/>
          </a:bodyPr>
          <a:lstStyle>
            <a:lvl1pPr algn="l">
              <a:defRPr sz="1200" b="0">
                <a:solidFill>
                  <a:schemeClr val="tx1"/>
                </a:solidFill>
                <a:latin typeface="+mj-lt"/>
              </a:defRPr>
            </a:lvl1pPr>
          </a:lstStyle>
          <a:p>
            <a:r>
              <a:rPr lang="en-US" dirty="0"/>
              <a:t>Presentation title</a:t>
            </a:r>
          </a:p>
        </p:txBody>
      </p:sp>
    </p:spTree>
    <p:extLst>
      <p:ext uri="{BB962C8B-B14F-4D97-AF65-F5344CB8AC3E}">
        <p14:creationId xmlns:p14="http://schemas.microsoft.com/office/powerpoint/2010/main" val="2107690247"/>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51" r:id="rId4"/>
    <p:sldLayoutId id="2147483661" r:id="rId5"/>
    <p:sldLayoutId id="2147483662" r:id="rId6"/>
    <p:sldLayoutId id="2147483663" r:id="rId7"/>
    <p:sldLayoutId id="2147483664" r:id="rId8"/>
    <p:sldLayoutId id="2147483665" r:id="rId9"/>
    <p:sldLayoutId id="2147483653" r:id="rId10"/>
    <p:sldLayoutId id="2147483666" r:id="rId11"/>
    <p:sldLayoutId id="2147483667" r:id="rId12"/>
    <p:sldLayoutId id="2147483668" r:id="rId13"/>
    <p:sldLayoutId id="2147483652" r:id="rId14"/>
    <p:sldLayoutId id="2147483654" r:id="rId15"/>
    <p:sldLayoutId id="2147483655" r:id="rId16"/>
    <p:sldLayoutId id="2147483656" r:id="rId17"/>
    <p:sldLayoutId id="2147483657" r:id="rId18"/>
  </p:sldLayoutIdLst>
  <p:hf hdr="0"/>
  <p:txStyles>
    <p:titleStyle>
      <a:lvl1pPr algn="ctr" defTabSz="914400" rtl="0" eaLnBrk="1" latinLnBrk="0" hangingPunct="1">
        <a:lnSpc>
          <a:spcPct val="90000"/>
        </a:lnSpc>
        <a:spcBef>
          <a:spcPct val="0"/>
        </a:spcBef>
        <a:buNone/>
        <a:defRPr sz="4000" kern="1200" cap="all"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Georgia Pro" panose="02040502050405020303"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Georgia Pro" panose="02040502050405020303"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Georgia Pro" panose="02040502050405020303"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Georgia Pro" panose="02040502050405020303" pitchFamily="18"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Georgia Pro" panose="02040502050405020303"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E06F-847B-DA3B-16C0-4ABAD9D66039}"/>
              </a:ext>
            </a:extLst>
          </p:cNvPr>
          <p:cNvSpPr>
            <a:spLocks noGrp="1"/>
          </p:cNvSpPr>
          <p:nvPr>
            <p:ph type="ctrTitle"/>
          </p:nvPr>
        </p:nvSpPr>
        <p:spPr/>
        <p:txBody>
          <a:bodyPr/>
          <a:lstStyle/>
          <a:p>
            <a:r>
              <a:rPr lang="en-US" sz="2800" dirty="0"/>
              <a:t>"Local Tune: Connecting Musicians, Events, and Businesses"</a:t>
            </a:r>
          </a:p>
        </p:txBody>
      </p:sp>
      <p:pic>
        <p:nvPicPr>
          <p:cNvPr id="20" name="Picture Placeholder 19">
            <a:extLst>
              <a:ext uri="{FF2B5EF4-FFF2-40B4-BE49-F238E27FC236}">
                <a16:creationId xmlns:a16="http://schemas.microsoft.com/office/drawing/2014/main" id="{03596941-D56E-F015-3573-40662F3B9021}"/>
              </a:ext>
            </a:extLst>
          </p:cNvPr>
          <p:cNvPicPr>
            <a:picLocks noGrp="1" noChangeAspect="1"/>
          </p:cNvPicPr>
          <p:nvPr>
            <p:ph type="pic" sz="quarter" idx="10"/>
          </p:nvPr>
        </p:nvPicPr>
        <p:blipFill>
          <a:blip r:embed="rId2"/>
          <a:srcRect t="34186" b="34186"/>
          <a:stretch>
            <a:fillRect/>
          </a:stretch>
        </p:blipFill>
        <p:spPr/>
      </p:pic>
    </p:spTree>
    <p:extLst>
      <p:ext uri="{BB962C8B-B14F-4D97-AF65-F5344CB8AC3E}">
        <p14:creationId xmlns:p14="http://schemas.microsoft.com/office/powerpoint/2010/main" val="3755714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74AFC-FDF5-9900-712A-DB78D4679750}"/>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A655E07-8411-C3C0-3222-FC118C879AA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2E9ECE6-2202-84DD-51D3-46B307F8149B}"/>
              </a:ext>
            </a:extLst>
          </p:cNvPr>
          <p:cNvSpPr>
            <a:spLocks noGrp="1"/>
          </p:cNvSpPr>
          <p:nvPr>
            <p:ph type="sldNum" sz="quarter" idx="12"/>
          </p:nvPr>
        </p:nvSpPr>
        <p:spPr/>
        <p:txBody>
          <a:bodyPr/>
          <a:lstStyle/>
          <a:p>
            <a:fld id="{B776CE9F-4BD8-A748-847B-B97BB3C5BACA}" type="slidenum">
              <a:rPr lang="en-US" smtClean="0"/>
              <a:t>10</a:t>
            </a:fld>
            <a:endParaRPr lang="en-US" dirty="0"/>
          </a:p>
        </p:txBody>
      </p:sp>
      <p:pic>
        <p:nvPicPr>
          <p:cNvPr id="1028" name="Picture 4" descr="Free Google Thank You Slide &amp; PowerPoint Templates">
            <a:extLst>
              <a:ext uri="{FF2B5EF4-FFF2-40B4-BE49-F238E27FC236}">
                <a16:creationId xmlns:a16="http://schemas.microsoft.com/office/drawing/2014/main" id="{937F439A-C942-0C15-472C-7B296F938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090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A6D1-C839-59B6-E059-E0B8AD6A873C}"/>
              </a:ext>
            </a:extLst>
          </p:cNvPr>
          <p:cNvSpPr>
            <a:spLocks noGrp="1"/>
          </p:cNvSpPr>
          <p:nvPr>
            <p:ph type="title"/>
          </p:nvPr>
        </p:nvSpPr>
        <p:spPr>
          <a:xfrm>
            <a:off x="-309519" y="578825"/>
            <a:ext cx="11000232" cy="713232"/>
          </a:xfrm>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E4CDACE8-06CC-403C-7CEE-D44C2133AB84}"/>
              </a:ext>
            </a:extLst>
          </p:cNvPr>
          <p:cNvSpPr>
            <a:spLocks noGrp="1"/>
          </p:cNvSpPr>
          <p:nvPr>
            <p:ph idx="1"/>
          </p:nvPr>
        </p:nvSpPr>
        <p:spPr>
          <a:xfrm>
            <a:off x="849507" y="2221992"/>
            <a:ext cx="7920867" cy="2702986"/>
          </a:xfrm>
        </p:spPr>
        <p:txBody>
          <a:bodyPr/>
          <a:lstStyle/>
          <a:p>
            <a:r>
              <a:rPr lang="en-US" sz="2400" dirty="0"/>
              <a:t>2110030286-B.SHALINI REDDY</a:t>
            </a:r>
          </a:p>
          <a:p>
            <a:r>
              <a:rPr lang="en-US" sz="2400" dirty="0"/>
              <a:t>2110030325-K.VAISHNAVI</a:t>
            </a:r>
          </a:p>
          <a:p>
            <a:r>
              <a:rPr lang="en-US" sz="2400" dirty="0"/>
              <a:t>2110030341-G.SRIYA</a:t>
            </a:r>
          </a:p>
          <a:p>
            <a:r>
              <a:rPr lang="en-US" sz="2400" dirty="0"/>
              <a:t>2110030204-P.MAHESHWARI REDDY</a:t>
            </a:r>
            <a:endParaRPr lang="en-IN" sz="2400" dirty="0"/>
          </a:p>
        </p:txBody>
      </p:sp>
      <p:sp>
        <p:nvSpPr>
          <p:cNvPr id="4" name="Date Placeholder 3">
            <a:extLst>
              <a:ext uri="{FF2B5EF4-FFF2-40B4-BE49-F238E27FC236}">
                <a16:creationId xmlns:a16="http://schemas.microsoft.com/office/drawing/2014/main" id="{478519F7-0BDC-B14A-0FB1-A54E4745021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6423B90-9953-4654-7784-A8263CEE012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1DDAF9F-EC98-09EE-F310-12A1EDFDBA95}"/>
              </a:ext>
            </a:extLst>
          </p:cNvPr>
          <p:cNvSpPr>
            <a:spLocks noGrp="1"/>
          </p:cNvSpPr>
          <p:nvPr>
            <p:ph type="sldNum" sz="quarter" idx="12"/>
          </p:nvPr>
        </p:nvSpPr>
        <p:spPr/>
        <p:txBody>
          <a:bodyPr/>
          <a:lstStyle/>
          <a:p>
            <a:fld id="{B776CE9F-4BD8-A748-847B-B97BB3C5BACA}" type="slidenum">
              <a:rPr lang="en-US" smtClean="0"/>
              <a:t>2</a:t>
            </a:fld>
            <a:endParaRPr lang="en-US" dirty="0"/>
          </a:p>
        </p:txBody>
      </p:sp>
    </p:spTree>
    <p:extLst>
      <p:ext uri="{BB962C8B-B14F-4D97-AF65-F5344CB8AC3E}">
        <p14:creationId xmlns:p14="http://schemas.microsoft.com/office/powerpoint/2010/main" val="251853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4AE4BC8-F27F-0EC3-F1CF-96BE0A0981F5}"/>
              </a:ext>
            </a:extLst>
          </p:cNvPr>
          <p:cNvSpPr>
            <a:spLocks noGrp="1"/>
          </p:cNvSpPr>
          <p:nvPr>
            <p:ph type="title"/>
          </p:nvPr>
        </p:nvSpPr>
        <p:spPr/>
        <p:txBody>
          <a:bodyPr/>
          <a:lstStyle/>
          <a:p>
            <a:r>
              <a:rPr lang="en-IN" dirty="0"/>
              <a:t>Title and Content</a:t>
            </a:r>
            <a:endParaRPr lang="en-US" dirty="0"/>
          </a:p>
        </p:txBody>
      </p:sp>
      <p:graphicFrame>
        <p:nvGraphicFramePr>
          <p:cNvPr id="26" name="Table 12">
            <a:extLst>
              <a:ext uri="{FF2B5EF4-FFF2-40B4-BE49-F238E27FC236}">
                <a16:creationId xmlns:a16="http://schemas.microsoft.com/office/drawing/2014/main" id="{D9783CCA-C635-7FF9-7B55-723F1CDC767C}"/>
              </a:ext>
            </a:extLst>
          </p:cNvPr>
          <p:cNvGraphicFramePr>
            <a:graphicFrameLocks noGrp="1"/>
          </p:cNvGraphicFramePr>
          <p:nvPr>
            <p:ph sz="quarter" idx="10"/>
            <p:extLst>
              <p:ext uri="{D42A27DB-BD31-4B8C-83A1-F6EECF244321}">
                <p14:modId xmlns:p14="http://schemas.microsoft.com/office/powerpoint/2010/main" val="873121785"/>
              </p:ext>
            </p:extLst>
          </p:nvPr>
        </p:nvGraphicFramePr>
        <p:xfrm>
          <a:off x="1020120" y="1402494"/>
          <a:ext cx="5543550" cy="4153355"/>
        </p:xfrm>
        <a:graphic>
          <a:graphicData uri="http://schemas.openxmlformats.org/drawingml/2006/table">
            <a:tbl>
              <a:tblPr firstRow="1" bandRow="1"/>
              <a:tblGrid>
                <a:gridCol w="1093815">
                  <a:extLst>
                    <a:ext uri="{9D8B030D-6E8A-4147-A177-3AD203B41FA5}">
                      <a16:colId xmlns:a16="http://schemas.microsoft.com/office/drawing/2014/main" val="3217802514"/>
                    </a:ext>
                  </a:extLst>
                </a:gridCol>
                <a:gridCol w="4449735">
                  <a:extLst>
                    <a:ext uri="{9D8B030D-6E8A-4147-A177-3AD203B41FA5}">
                      <a16:colId xmlns:a16="http://schemas.microsoft.com/office/drawing/2014/main" val="3006268266"/>
                    </a:ext>
                  </a:extLst>
                </a:gridCol>
              </a:tblGrid>
              <a:tr h="830671">
                <a:tc>
                  <a:txBody>
                    <a:bodyPr/>
                    <a:lstStyle/>
                    <a:p>
                      <a:pPr marL="342900" indent="-342900" algn="l">
                        <a:buFont typeface="Wingdings" panose="05000000000000000000" pitchFamily="2" charset="2"/>
                        <a:buChar char="Ø"/>
                      </a:pPr>
                      <a:endParaRPr lang="en-US" sz="2000" dirty="0">
                        <a:latin typeface="+mj-l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342900" indent="-342900" algn="l">
                        <a:buFont typeface="Wingdings" panose="05000000000000000000" pitchFamily="2" charset="2"/>
                        <a:buChar char="Ø"/>
                      </a:pPr>
                      <a:r>
                        <a:rPr lang="en-US" sz="2000" dirty="0">
                          <a:latin typeface="Georgia Pro" panose="02040502050405020303" pitchFamily="18" charset="0"/>
                          <a:cs typeface="Posterama" panose="020B0504020200020000" pitchFamily="34" charset="0"/>
                        </a:rPr>
                        <a:t>Introduction</a:t>
                      </a:r>
                      <a:endParaRPr lang="en-US" sz="2000" dirty="0">
                        <a:latin typeface="Georgia Pro" panose="02040502050405020303" pitchFamily="18" charset="0"/>
                      </a:endParaRPr>
                    </a:p>
                  </a:txBody>
                  <a:tcPr marL="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64363196"/>
                  </a:ext>
                </a:extLst>
              </a:tr>
              <a:tr h="830671">
                <a:tc>
                  <a:txBody>
                    <a:bodyPr/>
                    <a:lstStyle/>
                    <a:p>
                      <a:pPr marL="342900" indent="-342900" algn="l">
                        <a:buFont typeface="Wingdings" panose="05000000000000000000" pitchFamily="2" charset="2"/>
                        <a:buChar char="Ø"/>
                      </a:pPr>
                      <a:endParaRPr lang="en-US" sz="2000" dirty="0">
                        <a:latin typeface="+mj-l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Georgia Pro" panose="02040502050405020303" pitchFamily="18" charset="0"/>
                          <a:cs typeface="Posterama" panose="020B0504020200020000" pitchFamily="34" charset="0"/>
                        </a:rPr>
                        <a:t>Case Study</a:t>
                      </a:r>
                    </a:p>
                  </a:txBody>
                  <a:tcPr marL="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521488287"/>
                  </a:ext>
                </a:extLst>
              </a:tr>
              <a:tr h="830671">
                <a:tc>
                  <a:txBody>
                    <a:bodyPr/>
                    <a:lstStyle/>
                    <a:p>
                      <a:pPr marL="342900" indent="-342900" algn="l">
                        <a:buFont typeface="Wingdings" panose="05000000000000000000" pitchFamily="2" charset="2"/>
                        <a:buChar char="Ø"/>
                      </a:pPr>
                      <a:endParaRPr lang="en-US" sz="2000" dirty="0">
                        <a:latin typeface="+mj-l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Georgia Pro" panose="02040502050405020303" pitchFamily="18" charset="0"/>
                          <a:cs typeface="Posterama" panose="020B0504020200020000" pitchFamily="34" charset="0"/>
                        </a:rPr>
                        <a:t>Problem Statement </a:t>
                      </a:r>
                    </a:p>
                  </a:txBody>
                  <a:tcPr marL="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796761412"/>
                  </a:ext>
                </a:extLst>
              </a:tr>
              <a:tr h="830671">
                <a:tc>
                  <a:txBody>
                    <a:bodyPr/>
                    <a:lstStyle/>
                    <a:p>
                      <a:pPr marL="342900" indent="-342900" algn="l">
                        <a:buFont typeface="Wingdings" panose="05000000000000000000" pitchFamily="2" charset="2"/>
                        <a:buChar char="Ø"/>
                      </a:pPr>
                      <a:endParaRPr lang="en-US" sz="2000" dirty="0">
                        <a:latin typeface="+mj-l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342900" indent="-342900" algn="l">
                        <a:buFont typeface="Wingdings" panose="05000000000000000000" pitchFamily="2" charset="2"/>
                        <a:buChar char="Ø"/>
                      </a:pPr>
                      <a:r>
                        <a:rPr lang="en-US" sz="2000" dirty="0">
                          <a:latin typeface="Georgia Pro" panose="02040502050405020303" pitchFamily="18" charset="0"/>
                          <a:cs typeface="Posterama" panose="020B0504020200020000" pitchFamily="34" charset="0"/>
                        </a:rPr>
                        <a:t>Objective</a:t>
                      </a:r>
                      <a:endParaRPr lang="en-US" sz="2000" dirty="0">
                        <a:latin typeface="Georgia Pro" panose="02040502050405020303" pitchFamily="18" charset="0"/>
                      </a:endParaRPr>
                    </a:p>
                  </a:txBody>
                  <a:tcPr marL="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602039042"/>
                  </a:ext>
                </a:extLst>
              </a:tr>
              <a:tr h="830671">
                <a:tc>
                  <a:txBody>
                    <a:bodyPr/>
                    <a:lstStyle/>
                    <a:p>
                      <a:pPr marL="0" indent="0" algn="l">
                        <a:buFont typeface="Wingdings" panose="05000000000000000000" pitchFamily="2" charset="2"/>
                        <a:buNone/>
                      </a:pPr>
                      <a:endParaRPr lang="en-US" sz="2000" dirty="0">
                        <a:latin typeface="+mj-lt"/>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342900" indent="-342900" algn="l">
                        <a:buFont typeface="Wingdings" panose="05000000000000000000" pitchFamily="2" charset="2"/>
                        <a:buChar char="Ø"/>
                      </a:pPr>
                      <a:r>
                        <a:rPr lang="en-US" sz="2000" dirty="0">
                          <a:latin typeface="Georgia Pro" panose="02040502050405020303" pitchFamily="18" charset="0"/>
                          <a:cs typeface="Posterama" panose="020B0504020200020000" pitchFamily="34" charset="0"/>
                        </a:rPr>
                        <a:t>Conclusion</a:t>
                      </a:r>
                      <a:endParaRPr lang="en-US" sz="2000" dirty="0">
                        <a:latin typeface="Georgia Pro" panose="02040502050405020303" pitchFamily="18" charset="0"/>
                      </a:endParaRPr>
                    </a:p>
                  </a:txBody>
                  <a:tcPr marL="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061766396"/>
                  </a:ext>
                </a:extLst>
              </a:tr>
            </a:tbl>
          </a:graphicData>
        </a:graphic>
      </p:graphicFrame>
      <p:pic>
        <p:nvPicPr>
          <p:cNvPr id="6" name="Picture Placeholder 5">
            <a:extLst>
              <a:ext uri="{FF2B5EF4-FFF2-40B4-BE49-F238E27FC236}">
                <a16:creationId xmlns:a16="http://schemas.microsoft.com/office/drawing/2014/main" id="{FC6FEDFA-15E3-DA7D-9F89-B56CB5629D82}"/>
              </a:ext>
            </a:extLst>
          </p:cNvPr>
          <p:cNvPicPr>
            <a:picLocks noGrp="1" noChangeAspect="1"/>
          </p:cNvPicPr>
          <p:nvPr>
            <p:ph type="pic" sz="quarter" idx="12"/>
          </p:nvPr>
        </p:nvPicPr>
        <p:blipFill>
          <a:blip r:embed="rId2"/>
          <a:srcRect/>
          <a:stretch>
            <a:fillRect/>
          </a:stretch>
        </p:blipFill>
        <p:spPr/>
      </p:pic>
      <p:pic>
        <p:nvPicPr>
          <p:cNvPr id="12" name="Picture Placeholder 11">
            <a:extLst>
              <a:ext uri="{FF2B5EF4-FFF2-40B4-BE49-F238E27FC236}">
                <a16:creationId xmlns:a16="http://schemas.microsoft.com/office/drawing/2014/main" id="{D7260942-C228-ABBB-7400-406E7CA3689D}"/>
              </a:ext>
            </a:extLst>
          </p:cNvPr>
          <p:cNvPicPr>
            <a:picLocks noGrp="1" noChangeAspect="1"/>
          </p:cNvPicPr>
          <p:nvPr>
            <p:ph type="pic" sz="quarter" idx="11"/>
          </p:nvPr>
        </p:nvPicPr>
        <p:blipFill>
          <a:blip r:embed="rId3"/>
          <a:srcRect l="10254" r="10254"/>
          <a:stretch>
            <a:fillRect/>
          </a:stretch>
        </p:blipFill>
        <p:spPr/>
      </p:pic>
    </p:spTree>
    <p:extLst>
      <p:ext uri="{BB962C8B-B14F-4D97-AF65-F5344CB8AC3E}">
        <p14:creationId xmlns:p14="http://schemas.microsoft.com/office/powerpoint/2010/main" val="109939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3F43-7DE4-A392-050C-1AAE2661CFA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ACF8B49-0968-464D-E865-E529E5203DD8}"/>
              </a:ext>
            </a:extLst>
          </p:cNvPr>
          <p:cNvSpPr>
            <a:spLocks noGrp="1"/>
          </p:cNvSpPr>
          <p:nvPr>
            <p:ph sz="quarter" idx="10"/>
          </p:nvPr>
        </p:nvSpPr>
        <p:spPr/>
        <p:txBody>
          <a:bodyPr/>
          <a:lstStyle/>
          <a:p>
            <a:r>
              <a:rPr lang="en-US" b="0" i="0" dirty="0">
                <a:solidFill>
                  <a:srgbClr val="0D0D0D"/>
                </a:solidFill>
                <a:effectLst/>
                <a:latin typeface="Söhne"/>
              </a:rPr>
              <a:t>Welcome to Local Tune, your gateway to harmonizing the local music scene with events and businesses in your community. In today's fast-paced world, fostering connections between musicians, events, and businesses has never been more crucial. Local Tune is here to revolutionize how we engage with our local talent, support vibrant events, and boost community businesses.</a:t>
            </a:r>
            <a:endParaRPr lang="en-US" dirty="0"/>
          </a:p>
        </p:txBody>
      </p:sp>
      <p:sp>
        <p:nvSpPr>
          <p:cNvPr id="14" name="Footer Placeholder 13">
            <a:extLst>
              <a:ext uri="{FF2B5EF4-FFF2-40B4-BE49-F238E27FC236}">
                <a16:creationId xmlns:a16="http://schemas.microsoft.com/office/drawing/2014/main" id="{57D15505-054A-CEC3-F847-B2F50C2FCCEA}"/>
              </a:ext>
            </a:extLst>
          </p:cNvPr>
          <p:cNvSpPr>
            <a:spLocks noGrp="1"/>
          </p:cNvSpPr>
          <p:nvPr>
            <p:ph type="ftr" sz="quarter" idx="12"/>
          </p:nvPr>
        </p:nvSpPr>
        <p:spPr/>
        <p:txBody>
          <a:bodyPr/>
          <a:lstStyle/>
          <a:p>
            <a:r>
              <a:rPr lang="en-US" dirty="0"/>
              <a:t>Presentation title</a:t>
            </a:r>
          </a:p>
        </p:txBody>
      </p:sp>
      <p:sp>
        <p:nvSpPr>
          <p:cNvPr id="15" name="Slide Number Placeholder 14">
            <a:extLst>
              <a:ext uri="{FF2B5EF4-FFF2-40B4-BE49-F238E27FC236}">
                <a16:creationId xmlns:a16="http://schemas.microsoft.com/office/drawing/2014/main" id="{C305AF10-0EEC-6F36-4ED9-DFC80527E83C}"/>
              </a:ext>
            </a:extLst>
          </p:cNvPr>
          <p:cNvSpPr>
            <a:spLocks noGrp="1"/>
          </p:cNvSpPr>
          <p:nvPr>
            <p:ph type="sldNum" sz="quarter" idx="13"/>
          </p:nvPr>
        </p:nvSpPr>
        <p:spPr/>
        <p:txBody>
          <a:bodyPr/>
          <a:lstStyle/>
          <a:p>
            <a:fld id="{B776CE9F-4BD8-A748-847B-B97BB3C5BACA}" type="slidenum">
              <a:rPr lang="en-US" smtClean="0"/>
              <a:pPr/>
              <a:t>4</a:t>
            </a:fld>
            <a:endParaRPr lang="en-US" dirty="0"/>
          </a:p>
        </p:txBody>
      </p:sp>
      <p:sp>
        <p:nvSpPr>
          <p:cNvPr id="13" name="Date Placeholder 12">
            <a:extLst>
              <a:ext uri="{FF2B5EF4-FFF2-40B4-BE49-F238E27FC236}">
                <a16:creationId xmlns:a16="http://schemas.microsoft.com/office/drawing/2014/main" id="{B5B41A9F-C271-C53D-1D59-DA8BA68BE0EF}"/>
              </a:ext>
            </a:extLst>
          </p:cNvPr>
          <p:cNvSpPr>
            <a:spLocks noGrp="1"/>
          </p:cNvSpPr>
          <p:nvPr>
            <p:ph type="dt" sz="half" idx="11"/>
          </p:nvPr>
        </p:nvSpPr>
        <p:spPr/>
        <p:txBody>
          <a:bodyPr/>
          <a:lstStyle/>
          <a:p>
            <a:r>
              <a:rPr lang="en-US" dirty="0"/>
              <a:t>20XX</a:t>
            </a:r>
          </a:p>
        </p:txBody>
      </p:sp>
      <p:pic>
        <p:nvPicPr>
          <p:cNvPr id="9" name="Picture Placeholder 8">
            <a:extLst>
              <a:ext uri="{FF2B5EF4-FFF2-40B4-BE49-F238E27FC236}">
                <a16:creationId xmlns:a16="http://schemas.microsoft.com/office/drawing/2014/main" id="{BDDDA462-E3C7-FF68-4E3D-62139B3C6089}"/>
              </a:ext>
            </a:extLst>
          </p:cNvPr>
          <p:cNvPicPr>
            <a:picLocks noGrp="1" noChangeAspect="1"/>
          </p:cNvPicPr>
          <p:nvPr>
            <p:ph type="pic" sz="quarter" idx="14"/>
          </p:nvPr>
        </p:nvPicPr>
        <p:blipFill>
          <a:blip r:embed="rId2"/>
          <a:srcRect l="15834" r="15834"/>
          <a:stretch>
            <a:fillRect/>
          </a:stretch>
        </p:blipFill>
        <p:spPr/>
      </p:pic>
      <p:pic>
        <p:nvPicPr>
          <p:cNvPr id="11" name="Picture Placeholder 10">
            <a:extLst>
              <a:ext uri="{FF2B5EF4-FFF2-40B4-BE49-F238E27FC236}">
                <a16:creationId xmlns:a16="http://schemas.microsoft.com/office/drawing/2014/main" id="{60EB32BF-5AEC-C81C-1022-992A4D7A1329}"/>
              </a:ext>
            </a:extLst>
          </p:cNvPr>
          <p:cNvPicPr>
            <a:picLocks noGrp="1" noChangeAspect="1"/>
          </p:cNvPicPr>
          <p:nvPr>
            <p:ph type="pic" sz="quarter" idx="15"/>
          </p:nvPr>
        </p:nvPicPr>
        <p:blipFill>
          <a:blip r:embed="rId3"/>
          <a:srcRect l="37072" r="37072"/>
          <a:stretch>
            <a:fillRect/>
          </a:stretch>
        </p:blipFill>
        <p:spPr/>
      </p:pic>
    </p:spTree>
    <p:extLst>
      <p:ext uri="{BB962C8B-B14F-4D97-AF65-F5344CB8AC3E}">
        <p14:creationId xmlns:p14="http://schemas.microsoft.com/office/powerpoint/2010/main" val="140861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D5FF-DF98-EC93-82F2-D95027AF1BB8}"/>
              </a:ext>
            </a:extLst>
          </p:cNvPr>
          <p:cNvSpPr>
            <a:spLocks noGrp="1"/>
          </p:cNvSpPr>
          <p:nvPr>
            <p:ph type="title"/>
          </p:nvPr>
        </p:nvSpPr>
        <p:spPr/>
        <p:txBody>
          <a:bodyPr/>
          <a:lstStyle/>
          <a:p>
            <a:r>
              <a:rPr lang="en-IN" b="1" i="0" dirty="0">
                <a:solidFill>
                  <a:srgbClr val="0D0D0D"/>
                </a:solidFill>
                <a:effectLst/>
                <a:latin typeface="Söhne"/>
              </a:rPr>
              <a:t>Why Local Tune Matters:</a:t>
            </a:r>
            <a:endParaRPr lang="en-IN" dirty="0"/>
          </a:p>
        </p:txBody>
      </p:sp>
      <p:sp>
        <p:nvSpPr>
          <p:cNvPr id="3" name="Content Placeholder 2">
            <a:extLst>
              <a:ext uri="{FF2B5EF4-FFF2-40B4-BE49-F238E27FC236}">
                <a16:creationId xmlns:a16="http://schemas.microsoft.com/office/drawing/2014/main" id="{2097CC32-E057-4BCA-9082-20784361730B}"/>
              </a:ext>
            </a:extLst>
          </p:cNvPr>
          <p:cNvSpPr>
            <a:spLocks noGrp="1"/>
          </p:cNvSpPr>
          <p:nvPr>
            <p:ph idx="1"/>
          </p:nvPr>
        </p:nvSpPr>
        <p:spPr/>
        <p:txBody>
          <a:bodyPr/>
          <a:lstStyle/>
          <a:p>
            <a:pPr algn="l">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Local Tune is an innovative online platform designed to bridge the gap between local musicians, events, and businesses. </a:t>
            </a:r>
          </a:p>
          <a:p>
            <a:pPr algn="l">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By connecting musicians with local events and businesses, Local Tune aims to:</a:t>
            </a:r>
          </a:p>
          <a:p>
            <a:pPr algn="l">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Empower local artists by providing them with exposure and gig opportunities.</a:t>
            </a:r>
          </a:p>
          <a:p>
            <a:pPr algn="l">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Enhance the entertainment experience at local events by matching them with talented performers.</a:t>
            </a:r>
          </a:p>
          <a:p>
            <a:pPr algn="l">
              <a:buFont typeface="Wingdings" panose="05000000000000000000" pitchFamily="2" charset="2"/>
              <a:buChar char="ü"/>
            </a:pPr>
            <a:r>
              <a:rPr lang="en-US" sz="2400" b="0" i="0" dirty="0">
                <a:solidFill>
                  <a:srgbClr val="0D0D0D"/>
                </a:solidFill>
                <a:effectLst/>
                <a:latin typeface="Times New Roman" panose="02020603050405020304" pitchFamily="18" charset="0"/>
                <a:cs typeface="Times New Roman" panose="02020603050405020304" pitchFamily="18" charset="0"/>
              </a:rPr>
              <a:t>Drive foot traffic and customer engagement for businesses through music-related collaborations and promotions.</a:t>
            </a:r>
          </a:p>
          <a:p>
            <a:pPr>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E5AC854-6A33-FB63-FF3A-A6351766BAC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3A2CC3A-DA00-0038-F202-7AD42471D83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AE800F9-AC7C-C0DA-60AE-1C7DED957FB3}"/>
              </a:ext>
            </a:extLst>
          </p:cNvPr>
          <p:cNvSpPr>
            <a:spLocks noGrp="1"/>
          </p:cNvSpPr>
          <p:nvPr>
            <p:ph type="sldNum" sz="quarter" idx="12"/>
          </p:nvPr>
        </p:nvSpPr>
        <p:spPr/>
        <p:txBody>
          <a:bodyPr/>
          <a:lstStyle/>
          <a:p>
            <a:fld id="{B776CE9F-4BD8-A748-847B-B97BB3C5BACA}" type="slidenum">
              <a:rPr lang="en-US" smtClean="0"/>
              <a:t>5</a:t>
            </a:fld>
            <a:endParaRPr lang="en-US" dirty="0"/>
          </a:p>
        </p:txBody>
      </p:sp>
    </p:spTree>
    <p:extLst>
      <p:ext uri="{BB962C8B-B14F-4D97-AF65-F5344CB8AC3E}">
        <p14:creationId xmlns:p14="http://schemas.microsoft.com/office/powerpoint/2010/main" val="236962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0D308-C275-EF9B-DBB3-FF0E98C636A8}"/>
              </a:ext>
            </a:extLst>
          </p:cNvPr>
          <p:cNvSpPr>
            <a:spLocks noGrp="1"/>
          </p:cNvSpPr>
          <p:nvPr>
            <p:ph type="title"/>
          </p:nvPr>
        </p:nvSpPr>
        <p:spPr/>
        <p:txBody>
          <a:bodyPr/>
          <a:lstStyle/>
          <a:p>
            <a:r>
              <a:rPr lang="en-IN" dirty="0"/>
              <a:t>Case Study	</a:t>
            </a:r>
          </a:p>
        </p:txBody>
      </p:sp>
      <p:sp>
        <p:nvSpPr>
          <p:cNvPr id="3" name="Content Placeholder 2">
            <a:extLst>
              <a:ext uri="{FF2B5EF4-FFF2-40B4-BE49-F238E27FC236}">
                <a16:creationId xmlns:a16="http://schemas.microsoft.com/office/drawing/2014/main" id="{BC491481-0ECB-AE06-F3AD-3E649A0F51A3}"/>
              </a:ext>
            </a:extLst>
          </p:cNvPr>
          <p:cNvSpPr>
            <a:spLocks noGrp="1"/>
          </p:cNvSpPr>
          <p:nvPr>
            <p:ph idx="1"/>
          </p:nvPr>
        </p:nvSpPr>
        <p:spPr>
          <a:xfrm>
            <a:off x="585216" y="1583879"/>
            <a:ext cx="10716768" cy="4096512"/>
          </a:xfrm>
        </p:spPr>
        <p:txBody>
          <a:bodyPr/>
          <a:lstStyle/>
          <a:p>
            <a:pPr marL="0" indent="0">
              <a:buNone/>
            </a:pPr>
            <a:r>
              <a:rPr lang="en-US" sz="1600" b="1" dirty="0"/>
              <a:t>CHALLENGES:</a:t>
            </a:r>
          </a:p>
          <a:p>
            <a:r>
              <a:rPr lang="en-US" b="1" dirty="0"/>
              <a:t>Limited Resources: Festival organizers faced constraints in booking musicians and businesses due to time and resource limitations.</a:t>
            </a:r>
          </a:p>
          <a:p>
            <a:r>
              <a:rPr lang="en-US" b="1" dirty="0"/>
              <a:t>Fragmented Communication: Communication between organizers, musicians, and businesses was disjointed, leading to inefficiencies and delays.</a:t>
            </a:r>
          </a:p>
          <a:p>
            <a:r>
              <a:rPr lang="en-US" b="1" dirty="0"/>
              <a:t>Maximizing Engagement: The challenge was to ensure active participation and engagement from all stakeholders throughout the collaboration process.</a:t>
            </a:r>
          </a:p>
          <a:p>
            <a:pPr marL="0" indent="0">
              <a:buNone/>
            </a:pPr>
            <a:endParaRPr lang="en-US" b="1" dirty="0"/>
          </a:p>
          <a:p>
            <a:pPr marL="0" indent="0">
              <a:buNone/>
            </a:pPr>
            <a:r>
              <a:rPr lang="en-US" sz="1600" b="1" dirty="0"/>
              <a:t>STRATEGIES:</a:t>
            </a:r>
          </a:p>
          <a:p>
            <a:r>
              <a:rPr lang="en-US" b="1" dirty="0"/>
              <a:t>Centralized Platform: Local Tune provided a unified platform for festival organizers, musicians, and businesses to connect and collaborate efficiently.</a:t>
            </a:r>
          </a:p>
          <a:p>
            <a:r>
              <a:rPr lang="en-US" b="1" dirty="0"/>
              <a:t>Streamlined Communication: Implemented messaging features within the platform to facilitate direct and streamlined communication between all parties involved.</a:t>
            </a:r>
          </a:p>
          <a:p>
            <a:r>
              <a:rPr lang="en-US" b="1" dirty="0"/>
              <a:t>Enhanced Visibility: Local Tune focused on enhancing the visibility of musicians and businesses, thereby attracting more opportunities for gigs and collaborations.</a:t>
            </a:r>
          </a:p>
          <a:p>
            <a:endParaRPr lang="en-IN" b="1" dirty="0"/>
          </a:p>
        </p:txBody>
      </p:sp>
      <p:sp>
        <p:nvSpPr>
          <p:cNvPr id="4" name="Date Placeholder 3">
            <a:extLst>
              <a:ext uri="{FF2B5EF4-FFF2-40B4-BE49-F238E27FC236}">
                <a16:creationId xmlns:a16="http://schemas.microsoft.com/office/drawing/2014/main" id="{91FEE438-B9B6-A294-EF7E-03C0BA8AB65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99E90FA-9031-5E58-8CEE-1C358A33EE9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AA34473-9E5D-FC4B-324B-A80163C96D0E}"/>
              </a:ext>
            </a:extLst>
          </p:cNvPr>
          <p:cNvSpPr>
            <a:spLocks noGrp="1"/>
          </p:cNvSpPr>
          <p:nvPr>
            <p:ph type="sldNum" sz="quarter" idx="12"/>
          </p:nvPr>
        </p:nvSpPr>
        <p:spPr/>
        <p:txBody>
          <a:bodyPr/>
          <a:lstStyle/>
          <a:p>
            <a:fld id="{B776CE9F-4BD8-A748-847B-B97BB3C5BACA}" type="slidenum">
              <a:rPr lang="en-US" smtClean="0"/>
              <a:t>6</a:t>
            </a:fld>
            <a:endParaRPr lang="en-US" dirty="0"/>
          </a:p>
        </p:txBody>
      </p:sp>
    </p:spTree>
    <p:extLst>
      <p:ext uri="{BB962C8B-B14F-4D97-AF65-F5344CB8AC3E}">
        <p14:creationId xmlns:p14="http://schemas.microsoft.com/office/powerpoint/2010/main" val="903518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66E9-F9D9-1BE1-6279-A14BD8207CA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3DE2C0F-8376-D3F9-28AF-CDB578838500}"/>
              </a:ext>
            </a:extLst>
          </p:cNvPr>
          <p:cNvSpPr>
            <a:spLocks noGrp="1"/>
          </p:cNvSpPr>
          <p:nvPr>
            <p:ph idx="1"/>
          </p:nvPr>
        </p:nvSpPr>
        <p:spPr/>
        <p:txBody>
          <a:bodyPr/>
          <a:lstStyle/>
          <a:p>
            <a:pPr algn="l"/>
            <a:r>
              <a:rPr lang="en-US" sz="1800" b="1" i="0" dirty="0">
                <a:solidFill>
                  <a:srgbClr val="0D0D0D"/>
                </a:solidFill>
                <a:effectLst/>
                <a:latin typeface="Times New Roman" panose="02020603050405020304" pitchFamily="18" charset="0"/>
                <a:cs typeface="Times New Roman" panose="02020603050405020304" pitchFamily="18" charset="0"/>
              </a:rPr>
              <a:t>Challenges in Local Music Scene:</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Lack of visibility for local musicians.</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Difficulty for event organizers to discover suitable talent.</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Limited avenues for businesses to engage with the music community.</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Fragmented communication channels between stakeholders.</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Underutilization of local talent in events and promotions.</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Missed opportunities for collaboration between musicians, events, and businesses.</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Inefficient matchmaking processes.</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Limited resources for promoting local music events.</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High competition in the entertainment industry.</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Disconnect between the music scene and local businesses.</a:t>
            </a:r>
          </a:p>
          <a:p>
            <a:br>
              <a:rPr lang="en-US" sz="1800" dirty="0">
                <a:latin typeface="Times New Roman" panose="02020603050405020304" pitchFamily="18" charset="0"/>
                <a:cs typeface="Times New Roman" panose="02020603050405020304" pitchFamily="18" charset="0"/>
              </a:rPr>
            </a:br>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9D32F25-72A9-6D0A-FBE4-2E9BE6D156D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68E9EC4-2D97-9BBD-998F-24F5A91FB09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05A4744-4C3C-557D-92E3-50FC65579E3E}"/>
              </a:ext>
            </a:extLst>
          </p:cNvPr>
          <p:cNvSpPr>
            <a:spLocks noGrp="1"/>
          </p:cNvSpPr>
          <p:nvPr>
            <p:ph type="sldNum" sz="quarter" idx="12"/>
          </p:nvPr>
        </p:nvSpPr>
        <p:spPr/>
        <p:txBody>
          <a:bodyPr/>
          <a:lstStyle/>
          <a:p>
            <a:fld id="{B776CE9F-4BD8-A748-847B-B97BB3C5BACA}" type="slidenum">
              <a:rPr lang="en-US" smtClean="0"/>
              <a:t>7</a:t>
            </a:fld>
            <a:endParaRPr lang="en-US" dirty="0"/>
          </a:p>
        </p:txBody>
      </p:sp>
    </p:spTree>
    <p:extLst>
      <p:ext uri="{BB962C8B-B14F-4D97-AF65-F5344CB8AC3E}">
        <p14:creationId xmlns:p14="http://schemas.microsoft.com/office/powerpoint/2010/main" val="790327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C0EF-BD50-740C-B769-10C20EF18DA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9F5767A4-840B-1659-3954-4ED104356AEA}"/>
              </a:ext>
            </a:extLst>
          </p:cNvPr>
          <p:cNvSpPr>
            <a:spLocks noGrp="1"/>
          </p:cNvSpPr>
          <p:nvPr>
            <p:ph idx="1"/>
          </p:nvPr>
        </p:nvSpPr>
        <p:spPr/>
        <p:txBody>
          <a:bodyPr/>
          <a:lstStyle/>
          <a:p>
            <a:pPr algn="l"/>
            <a:r>
              <a:rPr lang="en-US" sz="1800" b="1" i="0" dirty="0">
                <a:solidFill>
                  <a:srgbClr val="0D0D0D"/>
                </a:solidFill>
                <a:effectLst/>
                <a:latin typeface="Times New Roman" panose="02020603050405020304" pitchFamily="18" charset="0"/>
                <a:cs typeface="Times New Roman" panose="02020603050405020304" pitchFamily="18" charset="0"/>
              </a:rPr>
              <a:t>Goals of Local Tune:</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To provide a centralized platform for local musicians, events, and businesses.</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To increase visibility and opportunities for local talent.</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To facilitate seamless connections between musicians and event organizers.</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To foster collaboration between musicians and businesses.</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To enhance the vibrancy of local events through diverse music offerings.</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To drive foot traffic and revenue for local businesses through music-related promotions.</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To streamline the process of booking local talent for events.</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To promote community engagement and support for the local music scene.</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To create a sustainable ecosystem that benefits all stakeholders.</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To become the go-to resource for all things related to the local music scene.</a:t>
            </a: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E6E9EFE-F629-EF69-E42B-650369D115C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CDCA9B-BAE8-0DD0-0716-39461612F42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98792F5-3E44-FDB4-1CF8-9723A987C084}"/>
              </a:ext>
            </a:extLst>
          </p:cNvPr>
          <p:cNvSpPr>
            <a:spLocks noGrp="1"/>
          </p:cNvSpPr>
          <p:nvPr>
            <p:ph type="sldNum" sz="quarter" idx="12"/>
          </p:nvPr>
        </p:nvSpPr>
        <p:spPr/>
        <p:txBody>
          <a:bodyPr/>
          <a:lstStyle/>
          <a:p>
            <a:fld id="{B776CE9F-4BD8-A748-847B-B97BB3C5BACA}" type="slidenum">
              <a:rPr lang="en-US" smtClean="0"/>
              <a:t>8</a:t>
            </a:fld>
            <a:endParaRPr lang="en-US" dirty="0"/>
          </a:p>
        </p:txBody>
      </p:sp>
    </p:spTree>
    <p:extLst>
      <p:ext uri="{BB962C8B-B14F-4D97-AF65-F5344CB8AC3E}">
        <p14:creationId xmlns:p14="http://schemas.microsoft.com/office/powerpoint/2010/main" val="1158497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9D6958-1447-37D1-E298-768DD451D1FE}"/>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5910C942-5FCA-F337-EED1-DAA03D741184}"/>
              </a:ext>
            </a:extLst>
          </p:cNvPr>
          <p:cNvSpPr>
            <a:spLocks noGrp="1"/>
          </p:cNvSpPr>
          <p:nvPr>
            <p:ph sz="quarter" idx="10"/>
          </p:nvPr>
        </p:nvSpPr>
        <p:spPr/>
        <p:txBody>
          <a:bodyPr/>
          <a:lstStyle/>
          <a:p>
            <a:r>
              <a:rPr lang="en-US" b="0" i="0" dirty="0">
                <a:solidFill>
                  <a:srgbClr val="0D0D0D"/>
                </a:solidFill>
                <a:effectLst/>
                <a:latin typeface="Söhne"/>
              </a:rPr>
              <a:t>Local Tune has successfully addressed key challenges in the local music scene by providing a comprehensive platform for musicians, events, and businesses to connect and collaborate. Through strategic initiatives and community engagement, </a:t>
            </a:r>
            <a:r>
              <a:rPr lang="en-US" b="0" i="0" dirty="0" err="1">
                <a:solidFill>
                  <a:srgbClr val="0D0D0D"/>
                </a:solidFill>
                <a:effectLst/>
                <a:latin typeface="Söhne"/>
              </a:rPr>
              <a:t>LocalTune</a:t>
            </a:r>
            <a:r>
              <a:rPr lang="en-US" b="0" i="0" dirty="0">
                <a:solidFill>
                  <a:srgbClr val="0D0D0D"/>
                </a:solidFill>
                <a:effectLst/>
                <a:latin typeface="Söhne"/>
              </a:rPr>
              <a:t> has catalyzed the growth of the local music ecosystem, fostering creativity, inclusivity, and economic opportunities.</a:t>
            </a:r>
            <a:endParaRPr lang="en-US" dirty="0"/>
          </a:p>
        </p:txBody>
      </p:sp>
      <p:sp>
        <p:nvSpPr>
          <p:cNvPr id="28" name="Footer Placeholder 27">
            <a:extLst>
              <a:ext uri="{FF2B5EF4-FFF2-40B4-BE49-F238E27FC236}">
                <a16:creationId xmlns:a16="http://schemas.microsoft.com/office/drawing/2014/main" id="{B7544D79-5B5F-BFC8-DA6C-103AE1E2A152}"/>
              </a:ext>
            </a:extLst>
          </p:cNvPr>
          <p:cNvSpPr>
            <a:spLocks noGrp="1"/>
          </p:cNvSpPr>
          <p:nvPr>
            <p:ph type="ftr" sz="quarter" idx="14"/>
          </p:nvPr>
        </p:nvSpPr>
        <p:spPr/>
        <p:txBody>
          <a:bodyPr/>
          <a:lstStyle/>
          <a:p>
            <a:r>
              <a:rPr lang="en-US" dirty="0"/>
              <a:t>Presentation title</a:t>
            </a:r>
          </a:p>
        </p:txBody>
      </p:sp>
      <p:sp>
        <p:nvSpPr>
          <p:cNvPr id="29" name="Slide Number Placeholder 28">
            <a:extLst>
              <a:ext uri="{FF2B5EF4-FFF2-40B4-BE49-F238E27FC236}">
                <a16:creationId xmlns:a16="http://schemas.microsoft.com/office/drawing/2014/main" id="{59888851-CB79-343F-8B1E-02716475F36E}"/>
              </a:ext>
            </a:extLst>
          </p:cNvPr>
          <p:cNvSpPr>
            <a:spLocks noGrp="1"/>
          </p:cNvSpPr>
          <p:nvPr>
            <p:ph type="sldNum" sz="quarter" idx="15"/>
          </p:nvPr>
        </p:nvSpPr>
        <p:spPr/>
        <p:txBody>
          <a:bodyPr/>
          <a:lstStyle/>
          <a:p>
            <a:fld id="{B776CE9F-4BD8-A748-847B-B97BB3C5BACA}" type="slidenum">
              <a:rPr lang="en-US" smtClean="0"/>
              <a:pPr/>
              <a:t>9</a:t>
            </a:fld>
            <a:endParaRPr lang="en-US" dirty="0"/>
          </a:p>
        </p:txBody>
      </p:sp>
      <p:sp>
        <p:nvSpPr>
          <p:cNvPr id="27" name="Date Placeholder 26">
            <a:extLst>
              <a:ext uri="{FF2B5EF4-FFF2-40B4-BE49-F238E27FC236}">
                <a16:creationId xmlns:a16="http://schemas.microsoft.com/office/drawing/2014/main" id="{9A9CD29E-1F81-B3E5-9E01-78B7B4600C11}"/>
              </a:ext>
            </a:extLst>
          </p:cNvPr>
          <p:cNvSpPr>
            <a:spLocks noGrp="1"/>
          </p:cNvSpPr>
          <p:nvPr>
            <p:ph type="dt" sz="half" idx="13"/>
          </p:nvPr>
        </p:nvSpPr>
        <p:spPr/>
        <p:txBody>
          <a:bodyPr/>
          <a:lstStyle/>
          <a:p>
            <a:r>
              <a:rPr lang="en-US" dirty="0"/>
              <a:t>20XX</a:t>
            </a:r>
          </a:p>
        </p:txBody>
      </p:sp>
      <p:pic>
        <p:nvPicPr>
          <p:cNvPr id="11" name="Picture Placeholder 10">
            <a:extLst>
              <a:ext uri="{FF2B5EF4-FFF2-40B4-BE49-F238E27FC236}">
                <a16:creationId xmlns:a16="http://schemas.microsoft.com/office/drawing/2014/main" id="{FE2FB612-ED1E-02ED-C2BA-DD9461556DBB}"/>
              </a:ext>
            </a:extLst>
          </p:cNvPr>
          <p:cNvPicPr>
            <a:picLocks noGrp="1" noChangeAspect="1"/>
          </p:cNvPicPr>
          <p:nvPr>
            <p:ph type="pic" sz="quarter" idx="12"/>
          </p:nvPr>
        </p:nvPicPr>
        <p:blipFill>
          <a:blip r:embed="rId2"/>
          <a:srcRect l="26" r="26"/>
          <a:stretch>
            <a:fillRect/>
          </a:stretch>
        </p:blipFill>
        <p:spPr/>
      </p:pic>
    </p:spTree>
    <p:extLst>
      <p:ext uri="{BB962C8B-B14F-4D97-AF65-F5344CB8AC3E}">
        <p14:creationId xmlns:p14="http://schemas.microsoft.com/office/powerpoint/2010/main" val="3430532391"/>
      </p:ext>
    </p:extLst>
  </p:cSld>
  <p:clrMapOvr>
    <a:masterClrMapping/>
  </p:clrMapOvr>
</p:sld>
</file>

<file path=ppt/theme/theme1.xml><?xml version="1.0" encoding="utf-8"?>
<a:theme xmlns:a="http://schemas.openxmlformats.org/drawingml/2006/main" name="Office Theme">
  <a:themeElements>
    <a:clrScheme name="F5F2EB">
      <a:dk1>
        <a:srgbClr val="000000"/>
      </a:dk1>
      <a:lt1>
        <a:srgbClr val="FFFFFF"/>
      </a:lt1>
      <a:dk2>
        <a:srgbClr val="44546A"/>
      </a:dk2>
      <a:lt2>
        <a:srgbClr val="E7E4E6"/>
      </a:lt2>
      <a:accent1>
        <a:srgbClr val="D96564"/>
      </a:accent1>
      <a:accent2>
        <a:srgbClr val="108669"/>
      </a:accent2>
      <a:accent3>
        <a:srgbClr val="84B278"/>
      </a:accent3>
      <a:accent4>
        <a:srgbClr val="F5F2EB"/>
      </a:accent4>
      <a:accent5>
        <a:srgbClr val="E89284"/>
      </a:accent5>
      <a:accent6>
        <a:srgbClr val="004D1C"/>
      </a:accent6>
      <a:hlink>
        <a:srgbClr val="108669"/>
      </a:hlink>
      <a:folHlink>
        <a:srgbClr val="D96564"/>
      </a:folHlink>
    </a:clrScheme>
    <a:fontScheme name="Custom 38">
      <a:majorFont>
        <a:latin typeface="Posterama"/>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_Design_Win32_SW_v12" id="{1AD134C9-4A31-4CB6-9F7D-29B35BD6EC68}" vid="{E7B7B4BC-1E73-4387-8610-DDF68B5613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9A01C8-E43C-4B02-93C6-A94C3FE5F3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FE8F7C-40E7-4230-B95E-A7E4898949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453791F-F5A3-4DD5-A653-7AA42E82FCC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Feathered design</Template>
  <TotalTime>54</TotalTime>
  <Words>616</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Courier New</vt:lpstr>
      <vt:lpstr>Georgia Pro</vt:lpstr>
      <vt:lpstr>Georgia Pro Light</vt:lpstr>
      <vt:lpstr>Posterama</vt:lpstr>
      <vt:lpstr>Söhne</vt:lpstr>
      <vt:lpstr>Times New Roman</vt:lpstr>
      <vt:lpstr>Wingdings</vt:lpstr>
      <vt:lpstr>Office Theme</vt:lpstr>
      <vt:lpstr>"Local Tune: Connecting Musicians, Events, and Businesses"</vt:lpstr>
      <vt:lpstr>TEAM MEMBERS</vt:lpstr>
      <vt:lpstr>Title and Content</vt:lpstr>
      <vt:lpstr>INTRODUCTION</vt:lpstr>
      <vt:lpstr>Why Local Tune Matters:</vt:lpstr>
      <vt:lpstr>Case Study </vt:lpstr>
      <vt:lpstr>Problem Statement</vt:lpstr>
      <vt:lpstr>objective</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Tune: Connecting Musicians, Events, and Businesses"</dc:title>
  <dc:creator>Sriya Gollapudi</dc:creator>
  <cp:lastModifiedBy>B SHALINI REDDY</cp:lastModifiedBy>
  <cp:revision>3</cp:revision>
  <dcterms:created xsi:type="dcterms:W3CDTF">2024-04-03T14:04:02Z</dcterms:created>
  <dcterms:modified xsi:type="dcterms:W3CDTF">2024-04-03T14:59:13Z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