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70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5T23:18:03.437" idx="1">
    <p:pos x="6708" y="12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2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4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1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0FEB-465A-4CBA-ADA6-B42DB04CEC58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9FEB-DF4D-4E4A-9AC6-5E35370599D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C932-A946-4E04-8BE9-1775F7003697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AA4-A6D5-4767-A181-75300FE9A68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C6B-18CE-48D0-9774-02D6A354074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1EDD-7B05-4B43-8CA6-0592523107BE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FA9-7A07-4E38-B9B3-8607890F6243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4F89-7002-4E81-A898-53BBCECCEB8C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6C15-59D0-4BCB-8A86-84F2947D8281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93E2-35F4-4E8C-A55B-B9031E4E940A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93A3-72EB-405A-9155-D4B5A4DDDD68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AB70E-5E9E-4070-968C-008FDBFD344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fontScale="62500" lnSpcReduction="20000"/>
          </a:bodyPr>
          <a:lstStyle/>
          <a:p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</a:p>
          <a:p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Mishra 2426mca1999</a:t>
            </a:r>
          </a:p>
          <a:p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Priyam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Sharma2426mca</a:t>
            </a:r>
          </a:p>
          <a:p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Dubey2426mca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2"/>
            <a:ext cx="1109624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process begins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user lands on the home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user selects to view the restaurant's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 Cart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user adds items from the menu to their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user views the items in their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 to Checkout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user proceeds to the checkout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process concludes after checkout. </a:t>
            </a:r>
          </a:p>
        </p:txBody>
      </p:sp>
    </p:spTree>
    <p:extLst>
      <p:ext uri="{BB962C8B-B14F-4D97-AF65-F5344CB8AC3E}">
        <p14:creationId xmlns:p14="http://schemas.microsoft.com/office/powerpoint/2010/main" val="19408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Restaurant Management System (Frontend Only)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provides an efficient and engaging platform for customers. By utilizing modern frontend technologies, the system enhances user interaction and promotes a seamless dining experience. </a:t>
            </a:r>
            <a:endParaRPr lang="en-IN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2875" y="2450683"/>
            <a:ext cx="119006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HTML and CSS: Design and Build Websites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 Jon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Duckett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This book provides a comprehensive introduction to HTML and CSS, making it an excellent resource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understanding web design fundamentals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JavaScript: The Good Parts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 Douglas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Crockford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This book focuses on the strengths of JavaScript and provides insights into effective coding practices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React Documentation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The official documentation for React, a popular JavaScript library for building user interfaces,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an essential reference for understanding component-based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52256"/>
              </p:ext>
            </p:extLst>
          </p:nvPr>
        </p:nvGraphicFramePr>
        <p:xfrm>
          <a:off x="415636" y="1560944"/>
          <a:ext cx="8848437" cy="4747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37">
                  <a:extLst>
                    <a:ext uri="{9D8B030D-6E8A-4147-A177-3AD203B41FA5}">
                      <a16:colId xmlns:a16="http://schemas.microsoft.com/office/drawing/2014/main" val="38355156"/>
                    </a:ext>
                  </a:extLst>
                </a:gridCol>
              </a:tblGrid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1)</a:t>
                      </a:r>
                      <a:r>
                        <a:rPr lang="en-US" sz="3200" baseline="0" dirty="0" smtClean="0"/>
                        <a:t> Introduction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005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2) Literature Review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39439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3) Objectives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63769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4) Technology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46273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5) Modules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80365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6) Work-flow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40617"/>
                  </a:ext>
                </a:extLst>
              </a:tr>
              <a:tr h="6782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7) Reports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45"/>
            <a:ext cx="10515600" cy="3990110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Restaurant Management System (Frontend Only)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web application that allows customers to interact with the restaurant's services through a responsive and intuitive interface. Key features include browsing the menu, adding items to a cart, managing orders, and reserving tables, all with a smooth and interactive user experience. The application uses local data storage for cart management and offers a mock checkout process. It is designed purely with frontend technologies, focusing on responsive design, user interaction, and client-side functionality without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backend and integration.</a:t>
            </a:r>
            <a:endParaRPr lang="en-IN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frontend of a restaurant management system plays a critical role in delivering a seamless and intuitive user experience. Recent advancements in frontend technologies like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made it easier to develop dynamic and responsive interfaces. These frameworks enable the creation of Single Page Applications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smooth user interactions, crucial for features such as browsing menus, managing carts, and making table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has become a standard in frontend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research shows, the majority of restaurant customers prefer accessing online services via mobile devices, making responsiveness a key factor in user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en-US" sz="2400" dirty="0" smtClean="0"/>
              <a:t>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develop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Restaurant Management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frontend technologies to provide a seamless and responsive user interface. It aims to enable customers to browse menus, manage orders, reserve tables, and simulate a checkout process, all through an interactive, mobile-friendly platform. The system will utilize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content rendering,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 frameworks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responsive design, and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managing client-side data without backend integration</a:t>
            </a:r>
            <a:r>
              <a:rPr lang="en-US" sz="2400" dirty="0"/>
              <a:t>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2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05" y="1965715"/>
            <a:ext cx="9704618" cy="4401601"/>
          </a:xfrm>
        </p:spPr>
      </p:pic>
      <p:sp>
        <p:nvSpPr>
          <p:cNvPr id="7" name="TextBox 6"/>
          <p:cNvSpPr txBox="1"/>
          <p:nvPr/>
        </p:nvSpPr>
        <p:spPr>
          <a:xfrm>
            <a:off x="1140403" y="1380940"/>
            <a:ext cx="4544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Technologies</a:t>
            </a:r>
            <a:r>
              <a:rPr lang="en-US" sz="3200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b="1" kern="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echnology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</a:p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used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managing cart and reservation data.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9150" y="1630670"/>
            <a:ext cx="105537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 smtClean="0">
                <a:latin typeface="Arial" panose="020B0604020202020204" pitchFamily="34" charset="0"/>
              </a:rPr>
              <a:t>1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landing page with a restaurant overview, navigation links, featured dishes, and call-to-action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Menu 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restaurant's menu categorized by sections (e.g., appetizers, main courses) with item details, images, prices, and an "Add to Cart"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Cart 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selected menu items, showing individual prices and a total cost, along with options to adjust quantities and remove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Order Summary Module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final review of the order with customer detail input fields and a mock payment option before confirming the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05068"/>
            <a:ext cx="992216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Table Reservation Module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customers to reserve tables by filling out a form with details like date, time, and number of guests.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 smtClean="0">
                <a:latin typeface="Arial" panose="020B0604020202020204" pitchFamily="34" charset="0"/>
              </a:rPr>
              <a:t>6.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Us Module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Shares information about the restaurant's history, mission, and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 smtClean="0">
                <a:latin typeface="Arial" panose="020B0604020202020204" pitchFamily="34" charset="0"/>
              </a:rPr>
              <a:t>7.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Us Module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customers to reach out via a contact form and displays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 smtClean="0">
                <a:latin typeface="Arial" panose="020B0604020202020204" pitchFamily="34" charset="0"/>
              </a:rPr>
              <a:t>8.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and Review Module (Optional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customers to submit reviews and ratings for menu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 smtClean="0">
                <a:latin typeface="Arial" panose="020B0604020202020204" pitchFamily="34" charset="0"/>
              </a:rPr>
              <a:t>9.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and Error Handling Module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visual feedback during data loading and displays error messages for failed actions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10.Customer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 Module : 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manage customer  data, including order history and  </a:t>
            </a:r>
            <a:r>
              <a:rPr kumimoji="0" lang="en-US" altLang="en-US" sz="2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prefences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 smtClean="0">
                <a:latin typeface="Arial" panose="020B0604020202020204" pitchFamily="34" charset="0"/>
              </a:rPr>
              <a:t>Allow for personalized offers, loyalty programs and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promoation</a:t>
            </a:r>
            <a:r>
              <a:rPr lang="en-US" altLang="en-US" sz="2000" dirty="0" smtClean="0">
                <a:latin typeface="Arial" panose="020B0604020202020204" pitchFamily="34" charset="0"/>
              </a:rPr>
              <a:t>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 smtClean="0">
                <a:latin typeface="Arial" panose="020B0604020202020204" pitchFamily="34" charset="0"/>
              </a:rPr>
              <a:t>Send notification for deals discounts, or special events to encourage repeat business.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11.Delivery Management Module : </a:t>
            </a:r>
            <a:r>
              <a:rPr lang="en-US" altLang="en-US" sz="2000" dirty="0" smtClean="0">
                <a:latin typeface="Arial" panose="020B0604020202020204" pitchFamily="34" charset="0"/>
              </a:rPr>
              <a:t>Provide estimated delivery times and real-time tracking for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12.Last Minute Module: </a:t>
            </a:r>
            <a:r>
              <a:rPr lang="en-US" altLang="en-US" sz="2000" dirty="0" smtClean="0">
                <a:latin typeface="Arial" panose="020B0604020202020204" pitchFamily="34" charset="0"/>
              </a:rPr>
              <a:t>Urgent delivery and reserve table.</a:t>
            </a:r>
            <a:endParaRPr lang="en-US" altLang="en-US" sz="2000" b="1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13.Time remainder: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Contdowns</a:t>
            </a:r>
            <a:r>
              <a:rPr lang="en-US" altLang="en-US" sz="2000" dirty="0" smtClean="0">
                <a:latin typeface="Arial" panose="020B0604020202020204" pitchFamily="34" charset="0"/>
              </a:rPr>
              <a:t> of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1000</Words>
  <Application>Microsoft Office PowerPoint</Application>
  <PresentationFormat>Widescreen</PresentationFormat>
  <Paragraphs>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Times New Roman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</vt:lpstr>
      <vt:lpstr>Technology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Lenovo</cp:lastModifiedBy>
  <cp:revision>24</cp:revision>
  <dcterms:created xsi:type="dcterms:W3CDTF">2024-09-12T08:34:15Z</dcterms:created>
  <dcterms:modified xsi:type="dcterms:W3CDTF">2024-10-17T17:56:24Z</dcterms:modified>
</cp:coreProperties>
</file>