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9" r:id="rId6"/>
    <p:sldId id="270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56149\Downloads\employee_data%20(3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(3).xlsx]Sheet2!PivotTable2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53888063397722"/>
          <c:y val="0.111730205278592"/>
          <c:w val="0.838001485884101"/>
          <c:h val="0.8176539589442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'[employee_data (3).xlsx]Sheet2'!$B$3:$B$4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(3).xlsx]Sheet2'!$A$5:$A$15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(3).xlsx]Sheet2'!$B$5:$B$15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24</c:v>
                </c:pt>
              </c:numCache>
            </c:numRef>
          </c:val>
        </c:ser>
        <c:ser>
          <c:idx val="1"/>
          <c:order val="1"/>
          <c:tx>
            <c:strRef>
              <c:f>'[employee_data (3).xlsx]Sheet2'!$C$3:$C$4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'[employee_data (3).xlsx]Sheet2'!$A$5:$A$15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(3).xlsx]Sheet2'!$C$5:$C$15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38</c:v>
                </c:pt>
                <c:pt idx="4">
                  <c:v>41</c:v>
                </c:pt>
                <c:pt idx="5">
                  <c:v>33</c:v>
                </c:pt>
                <c:pt idx="6">
                  <c:v>40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 (3).xlsx]Sheet2'!$D$3:$D$4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(3).xlsx]Sheet2'!$A$5:$A$15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(3).xlsx]Sheet2'!$D$5:$D$15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64</c:v>
                </c:pt>
                <c:pt idx="2">
                  <c:v>78</c:v>
                </c:pt>
                <c:pt idx="3">
                  <c:v>92</c:v>
                </c:pt>
                <c:pt idx="4">
                  <c:v>76</c:v>
                </c:pt>
                <c:pt idx="5">
                  <c:v>69</c:v>
                </c:pt>
                <c:pt idx="6">
                  <c:v>75</c:v>
                </c:pt>
                <c:pt idx="7">
                  <c:v>81</c:v>
                </c:pt>
                <c:pt idx="8">
                  <c:v>71</c:v>
                </c:pt>
                <c:pt idx="9">
                  <c:v>83</c:v>
                </c:pt>
              </c:numCache>
            </c:numRef>
          </c:val>
        </c:ser>
        <c:ser>
          <c:idx val="3"/>
          <c:order val="3"/>
          <c:tx>
            <c:strRef>
              <c:f>'[employee_data (3).xlsx]Sheet2'!$E$3:$E$4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(3).xlsx]Sheet2'!$A$5:$A$15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(3).xlsx]Sheet2'!$E$5:$E$15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1412301"/>
        <c:axId val="399072351"/>
      </c:barChart>
      <c:catAx>
        <c:axId val="43141230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9072351"/>
        <c:crosses val="autoZero"/>
        <c:auto val="1"/>
        <c:lblAlgn val="ctr"/>
        <c:lblOffset val="100"/>
        <c:noMultiLvlLbl val="0"/>
      </c:catAx>
      <c:valAx>
        <c:axId val="399072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141230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9177810797424"/>
          <c:y val="0.508944281524927"/>
          <c:w val="0.108964834076275"/>
          <c:h val="0.40469208211143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064" y="745848"/>
            <a:ext cx="8823960" cy="1651034"/>
          </a:xfrm>
        </p:spPr>
        <p:txBody>
          <a:bodyPr>
            <a:normAutofit fontScale="90000"/>
          </a:bodyPr>
          <a:lstStyle/>
          <a:p>
            <a:r>
              <a:rPr lang="en-US" sz="6600" b="1" cap="none" dirty="0">
                <a:solidFill>
                  <a:srgbClr val="FF0000"/>
                </a:solidFill>
                <a:latin typeface="+mn-lt"/>
              </a:rPr>
              <a:t>Employee Data analysis Using </a:t>
            </a:r>
            <a:r>
              <a:rPr lang="en-US" sz="6600" dirty="0" err="1"/>
              <a:t>Student</a:t>
            </a:r>
            <a:r>
              <a:rPr lang="en-US" sz="6600" b="1" cap="none" dirty="0" err="1">
                <a:solidFill>
                  <a:srgbClr val="FF0000"/>
                </a:solidFill>
                <a:latin typeface="+mn-lt"/>
              </a:rPr>
              <a:t>Excel</a:t>
            </a:r>
            <a:endParaRPr lang="en-US" sz="6600" b="1" cap="none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853405" y="3363087"/>
            <a:ext cx="18827857" cy="31869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Shalini.m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 : 312215080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Commerce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: </a:t>
            </a: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Soka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Ikeda college of arts science for women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4036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MODELLING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9" y="1056935"/>
            <a:ext cx="10419755" cy="5334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Dowload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employee data in the </a:t>
            </a:r>
            <a:r>
              <a:rPr lang="en-US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1.It is very useful to analysis the data sets.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It is analysis the performance the employees.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1.To identify the missing values 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2.To identify the missing values and filter out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1.Conditional formatting it is used to high light the missing values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remove the missing value / filter out it.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It is used to find the employee id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first name and last name of the employee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It is verify the performance of employee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It verify the gender, employee ratings, achievements.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77545" y="1773555"/>
          <a:ext cx="10256520" cy="433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CONCLUSION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8990" y="1488613"/>
            <a:ext cx="914083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EMPLOYEE DATA we have many data sets have analysis through charts , Bar charts etc. We have known the employee data performance like various factors like performance score , Gender , Ratings employee achievements like high , medium ,low 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10529" r="36424" b="-920"/>
          <a:stretch>
            <a:fillRect/>
          </a:stretch>
        </p:blipFill>
        <p:spPr>
          <a:xfrm>
            <a:off x="0" y="4860523"/>
            <a:ext cx="2556769" cy="1997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 You GIFs - The Best GIF Collections Are On GIFSEC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10262" y="1149982"/>
            <a:ext cx="61912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22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TITLE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i="1" dirty="0">
                <a:solidFill>
                  <a:srgbClr val="0070C0"/>
                </a:solidFill>
              </a:rPr>
              <a:t>Employee Performance Analysis        using Excel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906" y="1930400"/>
            <a:ext cx="9372188" cy="388077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Problem statement</a:t>
            </a:r>
            <a:endParaRPr lang="en-US" sz="26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Project Overview</a:t>
            </a:r>
            <a:endParaRPr lang="en-US" sz="26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End Users</a:t>
            </a:r>
            <a:endParaRPr lang="en-US" sz="26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Our Solution and Proposition</a:t>
            </a:r>
            <a:endParaRPr lang="en-US" sz="26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Dataset Description</a:t>
            </a:r>
            <a:endParaRPr lang="en-US" sz="26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Modelling Approach</a:t>
            </a:r>
            <a:endParaRPr lang="en-US" sz="26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Result and Discussion</a:t>
            </a:r>
            <a:endParaRPr lang="en-US" sz="26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Conclusion</a:t>
            </a:r>
            <a:endParaRPr lang="en-US" sz="26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78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PROBLEM STATEMENT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EMPLOYEE PERFORMANCE ANALYSIS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332" y="23676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For their achievement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For their increment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For their performance tracking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For their growth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For their personal motivation growth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PROJECT OVERVIEW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3" y="2160589"/>
            <a:ext cx="871431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the performance of employee consider various factors like performance score , Gender , Ratings , Achievement analysis . Employee to find trends and patterns performance different on high , Medium , Low , Categories of employee 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WHO ARE THE END USERS?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311" y="205405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1.The End User is Employee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End User is Employer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3.The End User is Manager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The End User is Financial Support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OUR SOLUTION AND ITS VALUE                PROPOSITION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It is used for highlight the missing values 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– To remove the missing values / filtering out 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– It analysis the performance the employee analysis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It is summary of employee performance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To represent the data visualization through Graphs or Bar chart.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Dataset Description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5785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– DOWNLOAD from the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26 features of employees.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1)Employee ID – Unique identifier for each employee in organization.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2)First Name – The first name of employee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3)Last Name -  The last name of employee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4)Start Name – The Data when the employee started the working in organization.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5)Exit Date – The date when the employee left the organization.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6)Title – The job title or position of the employee within the organization.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7)Supervisor – The name of the employee immediately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suoervision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manager.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 Email – The email address associated with employee communication within the organization.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9)Business unit – the specific business unit or department to which employee belongs.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THE “WOW” IN OUR SOLUTION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HIGH”,Z8&gt;=4,”HIGH’’,Z8&gt;=3,”MED”,TRUE,’’LOW”.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3553</Words>
  <Application>WPS Presentation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Symbol</vt:lpstr>
      <vt:lpstr>Arial</vt:lpstr>
      <vt:lpstr>Times New Roman</vt:lpstr>
      <vt:lpstr>Trebuchet MS</vt:lpstr>
      <vt:lpstr>Microsoft YaHei</vt:lpstr>
      <vt:lpstr>Arial Unicode MS</vt:lpstr>
      <vt:lpstr>Calibri</vt:lpstr>
      <vt:lpstr>Facet</vt:lpstr>
      <vt:lpstr>Employee Data analysis Using StudentExcel</vt:lpstr>
      <vt:lpstr>PROJECT TITLE                     Employee Performance Analysis        using Excel</vt:lpstr>
      <vt:lpstr>AGENDA                     </vt:lpstr>
      <vt:lpstr>         PROBLEM STATEMENT  FOR EMPLOYEE PERFORMANCE ANALYSIS </vt:lpstr>
      <vt:lpstr>                  PROJECT OVERVIEW</vt:lpstr>
      <vt:lpstr>             WHO ARE THE END USERS?</vt:lpstr>
      <vt:lpstr>OUR SOLUTION AND ITS VALUE                PROPOSITION</vt:lpstr>
      <vt:lpstr>                 Dataset Description</vt:lpstr>
      <vt:lpstr>          THE “WOW” IN OUR SOLUTION</vt:lpstr>
      <vt:lpstr>                      MODELLING</vt:lpstr>
      <vt:lpstr>RESULTS</vt:lpstr>
      <vt:lpstr>                      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Jagadeesh S</dc:creator>
  <cp:lastModifiedBy>56149</cp:lastModifiedBy>
  <cp:revision>27</cp:revision>
  <dcterms:created xsi:type="dcterms:W3CDTF">2024-08-27T11:58:00Z</dcterms:created>
  <dcterms:modified xsi:type="dcterms:W3CDTF">2024-08-28T16:20:40Z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C21A673987B349B8BEDC3621E40FC59D</vt:lpwstr>
  </property>
  <property fmtid="{D5CDD505-2E9C-101B-9397-08002B2CF9AE}" pid="3" name="KSOProductBuildVer">
    <vt:lpwstr>1033-11.2.0.10296</vt:lpwstr>
  </property>
</Properties>
</file>