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>
        <p:scale>
          <a:sx n="66" d="100"/>
          <a:sy n="66" d="100"/>
        </p:scale>
        <p:origin x="1253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D26A-CC1D-F324-64C8-85995FE1C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9522-8912-8026-2C0F-174D17BDF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5293-C9AB-F1F4-3FE1-2FE68A89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DCA-B564-498A-85A1-B9C39C5E8B9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C7351-2BE0-5656-1C25-4E6AB365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E268-6FDB-72D8-0B1F-DBF7DE7D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717B-D611-4E58-BEE9-21347E10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0673-7D63-D818-FB23-15D5D4C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AB057-F0D1-4122-93C5-8E52393D5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257D-AA37-8519-7976-3AD525DE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DCA-B564-498A-85A1-B9C39C5E8B9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C2429-DC28-1E65-B5C3-87C413DD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A9B1-DAA9-7D97-62D9-1DFD0DC6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717B-D611-4E58-BEE9-21347E10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733CE-74A9-B655-D118-29AEBC607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6CE53-D004-866A-0E38-F39F671FB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FA61-A832-6F69-1303-81431B81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DCA-B564-498A-85A1-B9C39C5E8B9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0FB4-3CB2-F452-7EF4-1A8C1C60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2756E-8914-5FF9-6034-99BCD995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717B-D611-4E58-BEE9-21347E10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1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C6F2-DAB2-B311-C6C0-EE68FD3A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3FF7A-12B4-F16B-05DE-3D51C9CB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5CD4-7141-92E0-40CA-E5B86047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DCA-B564-498A-85A1-B9C39C5E8B9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03276-4271-991D-9637-AAF5D0A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B1066-757A-E8D6-AABD-C07A30CB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717B-D611-4E58-BEE9-21347E10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8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D3AF-421F-E674-8E83-552BFAC4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DAD43-D47B-57CF-06FD-3DF2C8C5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E43A2-EB31-C1FA-EDAD-349B4B1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DCA-B564-498A-85A1-B9C39C5E8B9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7F90-6A8F-C021-EBA8-BE3091B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A46E-7B9E-1AE0-035C-274B58B8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717B-D611-4E58-BEE9-21347E10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79B2-B2CC-D707-0209-F0F83780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EC4C-2077-B983-8B91-EFA070774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091E-0912-9845-F48D-EB7E02FA5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8419B-E99D-58A6-F9FC-BD5AA805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DCA-B564-498A-85A1-B9C39C5E8B9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DC0B0-75B2-62EE-78FB-0EEA57DB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FFC1-1CA5-0936-6CB1-25E09F48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717B-D611-4E58-BEE9-21347E10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AA66-E9FB-870B-6501-355367F6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7A9A5-FBDF-9691-3476-FCE18062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8B994-2327-6B51-9C35-05526AACB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99072-EDF2-18AE-87E5-6CAFCB809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24A53-837F-9D78-93DF-DE9BCC5BE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5D3EC-AA13-0278-BB0B-99DC5A85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DCA-B564-498A-85A1-B9C39C5E8B9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03170-21BE-F252-C300-62CFB1FB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375D2-C414-155B-E85F-61C08B91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717B-D611-4E58-BEE9-21347E10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CC97-717E-77D4-ADAE-7CE43D4C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15906-AE15-8884-E135-085DCA37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DCA-B564-498A-85A1-B9C39C5E8B9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9866E-BB04-1BAC-FF8E-7ADA6193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A8A2D-D487-9087-3022-A462AC5D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717B-D611-4E58-BEE9-21347E10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3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B192B-3BC9-BC9F-D11C-D1B244C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DCA-B564-498A-85A1-B9C39C5E8B9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13C9B-D003-7DA9-480E-077DC900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36D56-8BF9-A6C6-FBFE-F6DD6E42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717B-D611-4E58-BEE9-21347E10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8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42B0-5D94-02FC-D441-1BD2AA6B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B529-3D9E-65E5-1248-49A88FC9F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C4856-5A3E-B37A-2129-1EEB0749F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7F9A-5B88-7FDC-5088-500B60B8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DCA-B564-498A-85A1-B9C39C5E8B9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BBFF1-F31C-9A02-E464-038EA2E0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FE739-D4E7-0FB3-C5E2-96FC90A4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717B-D611-4E58-BEE9-21347E10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7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1165-821A-6CD9-7B04-54F2E6F6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9AF8A-FCAD-95B6-BD6E-D8E73956F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2690-ABB2-4396-5096-656C5935D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2F5F5-7836-2AC2-A748-D32416B9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DCA-B564-498A-85A1-B9C39C5E8B9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99D6B-3494-41BB-7882-36B6E49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09709-C297-1771-DC98-BE9CA3CA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717B-D611-4E58-BEE9-21347E10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9F760-180C-DA7E-B758-17847D21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7F1CE-944B-C2FA-2C40-829D4CEC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C2889-8A02-431D-DB93-9006F8D7E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20DCA-B564-498A-85A1-B9C39C5E8B9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81D64-2EF6-6350-AD13-32EA80179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219C-986E-529B-CCB0-F3E5EDF0E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717B-D611-4E58-BEE9-21347E10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4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tudio.google.com/reporting/6db09103-ac1b-41c8-bd51-efd1cbc75a7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F951-9901-6FD2-A0A5-E7EDA3558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255838"/>
            <a:ext cx="9144000" cy="1639887"/>
          </a:xfrm>
        </p:spPr>
        <p:txBody>
          <a:bodyPr/>
          <a:lstStyle/>
          <a:p>
            <a:r>
              <a:rPr lang="en-US" dirty="0"/>
              <a:t>Travel </a:t>
            </a:r>
            <a:r>
              <a:rPr lang="en-US"/>
              <a:t>Insurance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8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9B3D9-4F1D-75A4-A9A3-32415648A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997" y="0"/>
            <a:ext cx="12190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2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221439-DECF-D3AE-E866-EC92FF95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238"/>
            <a:ext cx="11867535" cy="6579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A7898-CE45-D950-54E2-2FBE9DF3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2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EE1908-5BCE-4B5E-417A-EEE1D6227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93" y="875070"/>
            <a:ext cx="11673567" cy="5884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4FF641-C37E-4328-C279-F8EA0F1000A1}"/>
              </a:ext>
            </a:extLst>
          </p:cNvPr>
          <p:cNvSpPr txBox="1"/>
          <p:nvPr/>
        </p:nvSpPr>
        <p:spPr>
          <a:xfrm>
            <a:off x="2228850" y="206477"/>
            <a:ext cx="797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Analyzing Claims based on Customers Travel Path and Insurance Plan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04E100-9F29-DE5B-AD71-C1AB26E0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23" y="868101"/>
            <a:ext cx="11583754" cy="5683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FA5EE4-94A9-0B84-B19E-CE790DFE4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08" y="694480"/>
            <a:ext cx="11696040" cy="61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ACCA39-CBBF-0167-D43E-5D253752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02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1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3E2E-E198-3C05-100C-AA8F2B18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8BD7-52CD-4CEA-D9C9-0C2766012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1208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3% of Customers travelling to Singapore claims their travelling Insurance.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Customers in the age range of 26-39 has a high risk of claiming insurance.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Customers travelling for less than 30 days has the highest number of insurance claims.</a:t>
            </a:r>
          </a:p>
        </p:txBody>
      </p:sp>
    </p:spTree>
    <p:extLst>
      <p:ext uri="{BB962C8B-B14F-4D97-AF65-F5344CB8AC3E}">
        <p14:creationId xmlns:p14="http://schemas.microsoft.com/office/powerpoint/2010/main" val="329241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3722-F0DA-7BAB-CD62-7EA9E1D3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C011-32A1-F990-778B-6ADE8161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Studio Dashboard 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https://datastudio.google.com/reporting/6db09103-ac1b-41c8-bd51-efd1cbc75a71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1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Travel Insurance Analysis</vt:lpstr>
      <vt:lpstr>PowerPoint Presentation</vt:lpstr>
      <vt:lpstr>PowerPoint Presentation</vt:lpstr>
      <vt:lpstr>PowerPoint Presentation</vt:lpstr>
      <vt:lpstr>PowerPoint Presentation</vt:lpstr>
      <vt:lpstr>Conclusion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Insurance Analysis</dc:title>
  <dc:creator>A Perera (Student)</dc:creator>
  <cp:lastModifiedBy>A Perera (Student)</cp:lastModifiedBy>
  <cp:revision>6</cp:revision>
  <dcterms:created xsi:type="dcterms:W3CDTF">2022-07-29T15:25:08Z</dcterms:created>
  <dcterms:modified xsi:type="dcterms:W3CDTF">2022-07-29T17:21:11Z</dcterms:modified>
</cp:coreProperties>
</file>