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51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48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520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146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19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42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264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488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70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34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60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50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12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56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16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04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2270-DF2E-4192-B93F-23F5ED4B3C2E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3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C2270-DF2E-4192-B93F-23F5ED4B3C2E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EE9FF-9B6D-4C92-959C-05E3A885C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714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4571-3463-0834-CDD2-8F6FFE4C0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058333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PIZZA SALES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D1B9F-B2C1-EAA7-41E6-D739471E2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5257800"/>
            <a:ext cx="9144000" cy="28956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11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0B264-085C-6AC3-0E33-8A875428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67" y="328350"/>
            <a:ext cx="9423400" cy="2626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AF13E8-73CE-9DE3-61A3-FB5421113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53" y="3285067"/>
            <a:ext cx="9466879" cy="329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8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38FF1B-58E8-C807-FA75-720227C4C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53580"/>
            <a:ext cx="10092267" cy="2911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864DF7-E696-3A41-28E1-51E7F6C55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40" y="3420532"/>
            <a:ext cx="9993120" cy="27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1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66AA0E-304E-130D-23F4-03748550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72" y="3332240"/>
            <a:ext cx="10540999" cy="29796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F687F6-36D0-8CDF-CCE4-5AF74B032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7" y="487880"/>
            <a:ext cx="10587929" cy="2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3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8B8BB3-2EF6-B13A-5C55-EBB235471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84956"/>
            <a:ext cx="11142134" cy="566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1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486C81-0BE2-44BB-2AF2-FEB65FC1A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3578"/>
            <a:ext cx="11116733" cy="3366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AC89FE-2D87-54F5-4A0B-CFE170B4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6" y="3750733"/>
            <a:ext cx="11091334" cy="277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3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71204-43B4-A73A-D0F0-3A01B6B4B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2" y="185818"/>
            <a:ext cx="11091333" cy="3293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779A22-8137-20CD-B3F3-7B7EBAA6B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2" y="3651399"/>
            <a:ext cx="11099801" cy="283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6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83408-569B-57FA-3804-F25C1F12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31" y="157817"/>
            <a:ext cx="11150601" cy="3271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986FC1-F1FE-40F8-DD9E-DB9D5F34D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3572933"/>
            <a:ext cx="11082867" cy="29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67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258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Bookman Old Style</vt:lpstr>
      <vt:lpstr>Rockwell</vt:lpstr>
      <vt:lpstr>Damask</vt:lpstr>
      <vt:lpstr>PIZZA SALES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Shalini Kupparaju</dc:creator>
  <cp:lastModifiedBy>Shalini Kupparaju</cp:lastModifiedBy>
  <cp:revision>1</cp:revision>
  <dcterms:created xsi:type="dcterms:W3CDTF">2025-05-09T05:26:02Z</dcterms:created>
  <dcterms:modified xsi:type="dcterms:W3CDTF">2025-05-09T09:44:34Z</dcterms:modified>
</cp:coreProperties>
</file>