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0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5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5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9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339E-D670-444D-AA47-6A3B5615BE3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50BD-5BEF-4B9D-AE3B-EAB60BC5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760569"/>
            <a:ext cx="9750985" cy="2541431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Restaurant       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060FC-6143-10C0-DF6E-608CE8E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2533" y="4106332"/>
            <a:ext cx="2836334" cy="1735667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             </a:t>
            </a:r>
            <a:r>
              <a:rPr lang="en-IN" sz="8000" b="1" dirty="0"/>
              <a:t> </a:t>
            </a:r>
          </a:p>
          <a:p>
            <a:r>
              <a:rPr lang="en-IN" sz="80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4883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E1809-5170-ED8A-9D85-1FF1F005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0026"/>
            <a:ext cx="10835118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5C087-3F98-108F-7E47-56B1B99E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1" y="3052474"/>
            <a:ext cx="10892493" cy="27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7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81233-F850-125B-90D6-275B5BEA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71178"/>
            <a:ext cx="11125199" cy="45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4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CEB65A7-4E1F-B949-1DD1-C002BABA3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438275"/>
            <a:ext cx="11109049" cy="438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AD2BE-5F9C-4B7B-C804-9F85F7A3C2CF}"/>
              </a:ext>
            </a:extLst>
          </p:cNvPr>
          <p:cNvSpPr txBox="1"/>
          <p:nvPr/>
        </p:nvSpPr>
        <p:spPr>
          <a:xfrm>
            <a:off x="504825" y="371475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Black" panose="020B0A04020102020204" pitchFamily="34" charset="0"/>
              </a:rPr>
              <a:t>Menu Details</a:t>
            </a:r>
          </a:p>
        </p:txBody>
      </p:sp>
    </p:spTree>
    <p:extLst>
      <p:ext uri="{BB962C8B-B14F-4D97-AF65-F5344CB8AC3E}">
        <p14:creationId xmlns:p14="http://schemas.microsoft.com/office/powerpoint/2010/main" val="201327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48AB41E4-199B-5D9F-2568-A2379926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1" y="117796"/>
            <a:ext cx="10976754" cy="2596830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26CCD29-EBE6-DFE0-D2C8-D1312285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0" y="3009900"/>
            <a:ext cx="10976754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CFC3BE2-084F-AB49-7A64-A29921E46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1" y="238125"/>
            <a:ext cx="10764014" cy="2171700"/>
          </a:xfrm>
          <a:prstGeom prst="rect">
            <a:avLst/>
          </a:prstGeom>
        </p:spPr>
      </p:pic>
      <p:pic>
        <p:nvPicPr>
          <p:cNvPr id="5" name="Picture 4" descr="A computer screen shot of a computer">
            <a:extLst>
              <a:ext uri="{FF2B5EF4-FFF2-40B4-BE49-F238E27FC236}">
                <a16:creationId xmlns:a16="http://schemas.microsoft.com/office/drawing/2014/main" id="{DA793664-25C6-4A9C-45D4-FE4C4CF8A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" y="2876307"/>
            <a:ext cx="10764013" cy="26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FC47F050-2C1E-F50F-754C-C40D2857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419101"/>
            <a:ext cx="10448925" cy="42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4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0E2AC-7B44-6FED-70DA-0D6DDC1C7D70}"/>
              </a:ext>
            </a:extLst>
          </p:cNvPr>
          <p:cNvSpPr txBox="1"/>
          <p:nvPr/>
        </p:nvSpPr>
        <p:spPr>
          <a:xfrm>
            <a:off x="285750" y="219075"/>
            <a:ext cx="347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Black" panose="020B0A04020102020204" pitchFamily="34" charset="0"/>
              </a:rPr>
              <a:t>Order Details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25E696D-6147-94BD-1B01-7EDF1874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899667"/>
            <a:ext cx="10391775" cy="47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3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F18DD1DF-BE3A-916B-3DDA-25903576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183006"/>
            <a:ext cx="10429875" cy="2624837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C079E508-778C-0144-72C1-C1B29555E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60612"/>
            <a:ext cx="10506075" cy="25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49F17-61F0-49C9-3DBC-7EE6E5F0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82176"/>
            <a:ext cx="10953750" cy="238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A3270-06EF-E860-3B98-EBE98F54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733450"/>
            <a:ext cx="10963275" cy="27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E63FA-7FCB-62CB-186A-DA6AC788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261595"/>
            <a:ext cx="10658474" cy="2634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89FF3-B2E1-36D2-596D-1F613FB4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8" y="3095625"/>
            <a:ext cx="1069251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57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90</TotalTime>
  <Words>8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Gill Sans MT</vt:lpstr>
      <vt:lpstr>Gallery</vt:lpstr>
      <vt:lpstr>Restaurant       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Kupparaju</dc:creator>
  <cp:lastModifiedBy>Shalini Kupparaju</cp:lastModifiedBy>
  <cp:revision>1</cp:revision>
  <dcterms:created xsi:type="dcterms:W3CDTF">2025-05-07T16:02:36Z</dcterms:created>
  <dcterms:modified xsi:type="dcterms:W3CDTF">2025-05-07T17:33:22Z</dcterms:modified>
</cp:coreProperties>
</file>