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lini Kupparaju" userId="f2abd47b8b13236a" providerId="LiveId" clId="{052DCEA4-A377-4F45-A164-D3CCFE63CE3F}"/>
    <pc:docChg chg="modSld">
      <pc:chgData name="Shalini Kupparaju" userId="f2abd47b8b13236a" providerId="LiveId" clId="{052DCEA4-A377-4F45-A164-D3CCFE63CE3F}" dt="2025-05-10T14:58:09.838" v="1" actId="14100"/>
      <pc:docMkLst>
        <pc:docMk/>
      </pc:docMkLst>
      <pc:sldChg chg="modSp mod">
        <pc:chgData name="Shalini Kupparaju" userId="f2abd47b8b13236a" providerId="LiveId" clId="{052DCEA4-A377-4F45-A164-D3CCFE63CE3F}" dt="2025-05-10T14:58:09.838" v="1" actId="14100"/>
        <pc:sldMkLst>
          <pc:docMk/>
          <pc:sldMk cId="3793310565" sldId="262"/>
        </pc:sldMkLst>
        <pc:picChg chg="mod">
          <ac:chgData name="Shalini Kupparaju" userId="f2abd47b8b13236a" providerId="LiveId" clId="{052DCEA4-A377-4F45-A164-D3CCFE63CE3F}" dt="2025-05-10T14:58:09.838" v="1" actId="14100"/>
          <ac:picMkLst>
            <pc:docMk/>
            <pc:sldMk cId="3793310565" sldId="262"/>
            <ac:picMk id="3" creationId="{3E15631F-A206-C960-DA50-576FC96FD1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0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72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184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776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294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17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3605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4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7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05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31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03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48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02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7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63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A6879-3A68-4662-AD2C-B2F027DDAF67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12ED-586B-47D2-81CD-B5EB44755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434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795AF-3F2C-BF2C-DFA4-CFCF14641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4467" y="2387600"/>
            <a:ext cx="7766936" cy="1820333"/>
          </a:xfrm>
        </p:spPr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WORLD CUP MATCHES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0CD6-9D7B-2997-AD21-456E2F9C1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07067" y="8094132"/>
            <a:ext cx="7766936" cy="59267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8919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613C30-976B-47A5-AE84-DE1E7678C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94" y="259065"/>
            <a:ext cx="10019874" cy="1595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8446EA-EFD8-5378-E9C5-22AF7BC0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21" y="2218267"/>
            <a:ext cx="10432079" cy="44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3CA8F-4927-86A4-839C-142F78E0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3" y="170192"/>
            <a:ext cx="9431867" cy="24036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D9822B-FD79-7A08-1FE6-6E57834B5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2827867"/>
            <a:ext cx="9423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BEE07-4F39-5D0B-FDC4-87D507BEB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7" y="126444"/>
            <a:ext cx="11336866" cy="3285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BBE2B5-29B2-2822-DAB5-128BDD56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1" y="3623733"/>
            <a:ext cx="11292601" cy="297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BEB90-4EC3-CE4D-33E8-D58A74139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6" y="190272"/>
            <a:ext cx="10774279" cy="2849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B1C48-A028-3180-F522-2259867B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7" y="3251200"/>
            <a:ext cx="10775140" cy="32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56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6D6816-B757-EA5A-950D-2B05C16E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9" y="177799"/>
            <a:ext cx="10891189" cy="3496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3B6BCC-EE48-CFA6-5AD8-12E6CF29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01" y="3876386"/>
            <a:ext cx="10930699" cy="28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19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5631F-A206-C960-DA50-576FC96FD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0" y="169333"/>
            <a:ext cx="11116733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1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1E549F-595F-817D-8E5A-2AB11337F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67" y="196642"/>
            <a:ext cx="11319933" cy="29529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3693925-9699-79ED-7649-E090F269A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75" y="3175000"/>
            <a:ext cx="11344984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26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29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Trebuchet MS</vt:lpstr>
      <vt:lpstr>Berlin</vt:lpstr>
      <vt:lpstr>WORLD CUP MATCHES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Shalini Kupparaju</dc:creator>
  <cp:lastModifiedBy>Shalini Kupparaju</cp:lastModifiedBy>
  <cp:revision>1</cp:revision>
  <dcterms:created xsi:type="dcterms:W3CDTF">2025-05-10T14:25:15Z</dcterms:created>
  <dcterms:modified xsi:type="dcterms:W3CDTF">2025-05-10T14:58:14Z</dcterms:modified>
</cp:coreProperties>
</file>