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6" r:id="rId8"/>
    <p:sldId id="259" r:id="rId9"/>
    <p:sldId id="261" r:id="rId10"/>
    <p:sldId id="267" r:id="rId11"/>
    <p:sldId id="262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AB0AD-C4F0-4AA2-BBCE-47973A9ECDC8}" v="8" dt="2025-07-15T10:35:48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lini Kupparaju" userId="f2abd47b8b13236a" providerId="LiveId" clId="{C05AB0AD-C4F0-4AA2-BBCE-47973A9ECDC8}"/>
    <pc:docChg chg="custSel addSld modSld">
      <pc:chgData name="Shalini Kupparaju" userId="f2abd47b8b13236a" providerId="LiveId" clId="{C05AB0AD-C4F0-4AA2-BBCE-47973A9ECDC8}" dt="2025-07-15T10:46:00.962" v="100" actId="1076"/>
      <pc:docMkLst>
        <pc:docMk/>
      </pc:docMkLst>
      <pc:sldChg chg="delSp modSp mod">
        <pc:chgData name="Shalini Kupparaju" userId="f2abd47b8b13236a" providerId="LiveId" clId="{C05AB0AD-C4F0-4AA2-BBCE-47973A9ECDC8}" dt="2025-07-15T10:46:00.962" v="100" actId="1076"/>
        <pc:sldMkLst>
          <pc:docMk/>
          <pc:sldMk cId="803282669" sldId="257"/>
        </pc:sldMkLst>
        <pc:picChg chg="mod">
          <ac:chgData name="Shalini Kupparaju" userId="f2abd47b8b13236a" providerId="LiveId" clId="{C05AB0AD-C4F0-4AA2-BBCE-47973A9ECDC8}" dt="2025-07-15T10:46:00.962" v="100" actId="1076"/>
          <ac:picMkLst>
            <pc:docMk/>
            <pc:sldMk cId="803282669" sldId="257"/>
            <ac:picMk id="3" creationId="{3E00B264-085C-6AC3-0E33-8A875428F34D}"/>
          </ac:picMkLst>
        </pc:picChg>
        <pc:picChg chg="del">
          <ac:chgData name="Shalini Kupparaju" userId="f2abd47b8b13236a" providerId="LiveId" clId="{C05AB0AD-C4F0-4AA2-BBCE-47973A9ECDC8}" dt="2025-07-15T09:49:50.860" v="1" actId="21"/>
          <ac:picMkLst>
            <pc:docMk/>
            <pc:sldMk cId="803282669" sldId="257"/>
            <ac:picMk id="5" creationId="{15AF13E8-73CE-9DE3-61A3-FB542111371C}"/>
          </ac:picMkLst>
        </pc:picChg>
      </pc:sldChg>
      <pc:sldChg chg="delSp modSp mod">
        <pc:chgData name="Shalini Kupparaju" userId="f2abd47b8b13236a" providerId="LiveId" clId="{C05AB0AD-C4F0-4AA2-BBCE-47973A9ECDC8}" dt="2025-07-15T10:44:22.498" v="89" actId="14100"/>
        <pc:sldMkLst>
          <pc:docMk/>
          <pc:sldMk cId="871210483" sldId="258"/>
        </pc:sldMkLst>
        <pc:picChg chg="mod">
          <ac:chgData name="Shalini Kupparaju" userId="f2abd47b8b13236a" providerId="LiveId" clId="{C05AB0AD-C4F0-4AA2-BBCE-47973A9ECDC8}" dt="2025-07-15T10:44:22.498" v="89" actId="14100"/>
          <ac:picMkLst>
            <pc:docMk/>
            <pc:sldMk cId="871210483" sldId="258"/>
            <ac:picMk id="3" creationId="{0A38FF1B-58E8-C807-FA75-720227C4CA7B}"/>
          </ac:picMkLst>
        </pc:picChg>
        <pc:picChg chg="del">
          <ac:chgData name="Shalini Kupparaju" userId="f2abd47b8b13236a" providerId="LiveId" clId="{C05AB0AD-C4F0-4AA2-BBCE-47973A9ECDC8}" dt="2025-07-15T09:51:46.515" v="9" actId="21"/>
          <ac:picMkLst>
            <pc:docMk/>
            <pc:sldMk cId="871210483" sldId="258"/>
            <ac:picMk id="5" creationId="{59864DF7-E696-3A41-28E1-51E7F6C55BA1}"/>
          </ac:picMkLst>
        </pc:picChg>
      </pc:sldChg>
      <pc:sldChg chg="modSp mod">
        <pc:chgData name="Shalini Kupparaju" userId="f2abd47b8b13236a" providerId="LiveId" clId="{C05AB0AD-C4F0-4AA2-BBCE-47973A9ECDC8}" dt="2025-07-15T10:43:18.259" v="84" actId="14100"/>
        <pc:sldMkLst>
          <pc:docMk/>
          <pc:sldMk cId="1632915903" sldId="259"/>
        </pc:sldMkLst>
        <pc:picChg chg="mod">
          <ac:chgData name="Shalini Kupparaju" userId="f2abd47b8b13236a" providerId="LiveId" clId="{C05AB0AD-C4F0-4AA2-BBCE-47973A9ECDC8}" dt="2025-07-15T10:43:18.259" v="84" actId="14100"/>
          <ac:picMkLst>
            <pc:docMk/>
            <pc:sldMk cId="1632915903" sldId="259"/>
            <ac:picMk id="5" creationId="{CB8B8BB3-2EF6-B13A-5C55-EBB235471791}"/>
          </ac:picMkLst>
        </pc:picChg>
      </pc:sldChg>
      <pc:sldChg chg="delSp modSp mod">
        <pc:chgData name="Shalini Kupparaju" userId="f2abd47b8b13236a" providerId="LiveId" clId="{C05AB0AD-C4F0-4AA2-BBCE-47973A9ECDC8}" dt="2025-07-15T10:19:19.085" v="24" actId="14100"/>
        <pc:sldMkLst>
          <pc:docMk/>
          <pc:sldMk cId="642233588" sldId="260"/>
        </pc:sldMkLst>
        <pc:picChg chg="del">
          <ac:chgData name="Shalini Kupparaju" userId="f2abd47b8b13236a" providerId="LiveId" clId="{C05AB0AD-C4F0-4AA2-BBCE-47973A9ECDC8}" dt="2025-07-15T10:19:05.352" v="20" actId="21"/>
          <ac:picMkLst>
            <pc:docMk/>
            <pc:sldMk cId="642233588" sldId="260"/>
            <ac:picMk id="3" creationId="{6B66AA0E-304E-130D-23F4-037485507C4C}"/>
          </ac:picMkLst>
        </pc:picChg>
        <pc:picChg chg="mod">
          <ac:chgData name="Shalini Kupparaju" userId="f2abd47b8b13236a" providerId="LiveId" clId="{C05AB0AD-C4F0-4AA2-BBCE-47973A9ECDC8}" dt="2025-07-15T10:19:19.085" v="24" actId="14100"/>
          <ac:picMkLst>
            <pc:docMk/>
            <pc:sldMk cId="642233588" sldId="260"/>
            <ac:picMk id="4" creationId="{27F687F6-36D0-8CDF-CCE4-5AF74B0324A2}"/>
          </ac:picMkLst>
        </pc:picChg>
      </pc:sldChg>
      <pc:sldChg chg="delSp modSp mod setBg">
        <pc:chgData name="Shalini Kupparaju" userId="f2abd47b8b13236a" providerId="LiveId" clId="{C05AB0AD-C4F0-4AA2-BBCE-47973A9ECDC8}" dt="2025-07-15T10:42:42.903" v="82" actId="1076"/>
        <pc:sldMkLst>
          <pc:docMk/>
          <pc:sldMk cId="1822133169" sldId="261"/>
        </pc:sldMkLst>
        <pc:picChg chg="mod">
          <ac:chgData name="Shalini Kupparaju" userId="f2abd47b8b13236a" providerId="LiveId" clId="{C05AB0AD-C4F0-4AA2-BBCE-47973A9ECDC8}" dt="2025-07-15T10:42:42.903" v="82" actId="1076"/>
          <ac:picMkLst>
            <pc:docMk/>
            <pc:sldMk cId="1822133169" sldId="261"/>
            <ac:picMk id="3" creationId="{89486C81-0BE2-44BB-2AF2-FEB65FC1A64C}"/>
          </ac:picMkLst>
        </pc:picChg>
        <pc:picChg chg="del">
          <ac:chgData name="Shalini Kupparaju" userId="f2abd47b8b13236a" providerId="LiveId" clId="{C05AB0AD-C4F0-4AA2-BBCE-47973A9ECDC8}" dt="2025-07-15T10:19:46.743" v="28" actId="21"/>
          <ac:picMkLst>
            <pc:docMk/>
            <pc:sldMk cId="1822133169" sldId="261"/>
            <ac:picMk id="5" creationId="{A4AC89FE-2D87-54F5-4A0B-CFE170B42AFD}"/>
          </ac:picMkLst>
        </pc:picChg>
      </pc:sldChg>
      <pc:sldChg chg="delSp modSp mod">
        <pc:chgData name="Shalini Kupparaju" userId="f2abd47b8b13236a" providerId="LiveId" clId="{C05AB0AD-C4F0-4AA2-BBCE-47973A9ECDC8}" dt="2025-07-15T10:39:44.547" v="70" actId="14100"/>
        <pc:sldMkLst>
          <pc:docMk/>
          <pc:sldMk cId="1714664864" sldId="262"/>
        </pc:sldMkLst>
        <pc:picChg chg="mod">
          <ac:chgData name="Shalini Kupparaju" userId="f2abd47b8b13236a" providerId="LiveId" clId="{C05AB0AD-C4F0-4AA2-BBCE-47973A9ECDC8}" dt="2025-07-15T10:39:44.547" v="70" actId="14100"/>
          <ac:picMkLst>
            <pc:docMk/>
            <pc:sldMk cId="1714664864" sldId="262"/>
            <ac:picMk id="3" creationId="{4CB71204-43B4-A73A-D0F0-3A01B6B4BF95}"/>
          </ac:picMkLst>
        </pc:picChg>
        <pc:picChg chg="del">
          <ac:chgData name="Shalini Kupparaju" userId="f2abd47b8b13236a" providerId="LiveId" clId="{C05AB0AD-C4F0-4AA2-BBCE-47973A9ECDC8}" dt="2025-07-15T10:20:21.836" v="36" actId="21"/>
          <ac:picMkLst>
            <pc:docMk/>
            <pc:sldMk cId="1714664864" sldId="262"/>
            <ac:picMk id="5" creationId="{60779A22-8137-20CD-B3F3-7B7EBAA6BE72}"/>
          </ac:picMkLst>
        </pc:picChg>
      </pc:sldChg>
      <pc:sldChg chg="delSp modSp mod">
        <pc:chgData name="Shalini Kupparaju" userId="f2abd47b8b13236a" providerId="LiveId" clId="{C05AB0AD-C4F0-4AA2-BBCE-47973A9ECDC8}" dt="2025-07-15T10:38:57.034" v="65" actId="14100"/>
        <pc:sldMkLst>
          <pc:docMk/>
          <pc:sldMk cId="4279067466" sldId="263"/>
        </pc:sldMkLst>
        <pc:picChg chg="mod">
          <ac:chgData name="Shalini Kupparaju" userId="f2abd47b8b13236a" providerId="LiveId" clId="{C05AB0AD-C4F0-4AA2-BBCE-47973A9ECDC8}" dt="2025-07-15T10:38:57.034" v="65" actId="14100"/>
          <ac:picMkLst>
            <pc:docMk/>
            <pc:sldMk cId="4279067466" sldId="263"/>
            <ac:picMk id="3" creationId="{09983408-569B-57FA-3804-F25C1F12EBDD}"/>
          </ac:picMkLst>
        </pc:picChg>
        <pc:picChg chg="del">
          <ac:chgData name="Shalini Kupparaju" userId="f2abd47b8b13236a" providerId="LiveId" clId="{C05AB0AD-C4F0-4AA2-BBCE-47973A9ECDC8}" dt="2025-07-15T10:21:45.255" v="46" actId="21"/>
          <ac:picMkLst>
            <pc:docMk/>
            <pc:sldMk cId="4279067466" sldId="263"/>
            <ac:picMk id="5" creationId="{0F986FC1-F1FE-40F8-DD9E-DB9D5F34DB1B}"/>
          </ac:picMkLst>
        </pc:picChg>
      </pc:sldChg>
      <pc:sldChg chg="addSp modSp new mod setBg">
        <pc:chgData name="Shalini Kupparaju" userId="f2abd47b8b13236a" providerId="LiveId" clId="{C05AB0AD-C4F0-4AA2-BBCE-47973A9ECDC8}" dt="2025-07-15T10:45:35.428" v="97" actId="14100"/>
        <pc:sldMkLst>
          <pc:docMk/>
          <pc:sldMk cId="1351704887" sldId="264"/>
        </pc:sldMkLst>
        <pc:picChg chg="add mod">
          <ac:chgData name="Shalini Kupparaju" userId="f2abd47b8b13236a" providerId="LiveId" clId="{C05AB0AD-C4F0-4AA2-BBCE-47973A9ECDC8}" dt="2025-07-15T10:45:35.428" v="97" actId="14100"/>
          <ac:picMkLst>
            <pc:docMk/>
            <pc:sldMk cId="1351704887" sldId="264"/>
            <ac:picMk id="5" creationId="{15AF13E8-73CE-9DE3-61A3-FB542111371C}"/>
          </ac:picMkLst>
        </pc:picChg>
      </pc:sldChg>
      <pc:sldChg chg="addSp modSp new mod">
        <pc:chgData name="Shalini Kupparaju" userId="f2abd47b8b13236a" providerId="LiveId" clId="{C05AB0AD-C4F0-4AA2-BBCE-47973A9ECDC8}" dt="2025-07-15T10:44:05.802" v="87" actId="14100"/>
        <pc:sldMkLst>
          <pc:docMk/>
          <pc:sldMk cId="838997764" sldId="265"/>
        </pc:sldMkLst>
        <pc:picChg chg="add mod">
          <ac:chgData name="Shalini Kupparaju" userId="f2abd47b8b13236a" providerId="LiveId" clId="{C05AB0AD-C4F0-4AA2-BBCE-47973A9ECDC8}" dt="2025-07-15T10:44:05.802" v="87" actId="14100"/>
          <ac:picMkLst>
            <pc:docMk/>
            <pc:sldMk cId="838997764" sldId="265"/>
            <ac:picMk id="5" creationId="{59864DF7-E696-3A41-28E1-51E7F6C55BA1}"/>
          </ac:picMkLst>
        </pc:picChg>
      </pc:sldChg>
      <pc:sldChg chg="addSp modSp new mod">
        <pc:chgData name="Shalini Kupparaju" userId="f2abd47b8b13236a" providerId="LiveId" clId="{C05AB0AD-C4F0-4AA2-BBCE-47973A9ECDC8}" dt="2025-07-15T10:43:30.867" v="85" actId="14100"/>
        <pc:sldMkLst>
          <pc:docMk/>
          <pc:sldMk cId="2811171002" sldId="266"/>
        </pc:sldMkLst>
        <pc:picChg chg="add mod">
          <ac:chgData name="Shalini Kupparaju" userId="f2abd47b8b13236a" providerId="LiveId" clId="{C05AB0AD-C4F0-4AA2-BBCE-47973A9ECDC8}" dt="2025-07-15T10:43:30.867" v="85" actId="14100"/>
          <ac:picMkLst>
            <pc:docMk/>
            <pc:sldMk cId="2811171002" sldId="266"/>
            <ac:picMk id="3" creationId="{6B66AA0E-304E-130D-23F4-037485507C4C}"/>
          </ac:picMkLst>
        </pc:picChg>
      </pc:sldChg>
      <pc:sldChg chg="addSp modSp new mod">
        <pc:chgData name="Shalini Kupparaju" userId="f2abd47b8b13236a" providerId="LiveId" clId="{C05AB0AD-C4F0-4AA2-BBCE-47973A9ECDC8}" dt="2025-07-15T10:42:08.446" v="79" actId="14100"/>
        <pc:sldMkLst>
          <pc:docMk/>
          <pc:sldMk cId="1754410744" sldId="267"/>
        </pc:sldMkLst>
        <pc:picChg chg="add mod">
          <ac:chgData name="Shalini Kupparaju" userId="f2abd47b8b13236a" providerId="LiveId" clId="{C05AB0AD-C4F0-4AA2-BBCE-47973A9ECDC8}" dt="2025-07-15T10:42:08.446" v="79" actId="14100"/>
          <ac:picMkLst>
            <pc:docMk/>
            <pc:sldMk cId="1754410744" sldId="267"/>
            <ac:picMk id="5" creationId="{A4AC89FE-2D87-54F5-4A0B-CFE170B42AFD}"/>
          </ac:picMkLst>
        </pc:picChg>
      </pc:sldChg>
      <pc:sldChg chg="addSp modSp new mod">
        <pc:chgData name="Shalini Kupparaju" userId="f2abd47b8b13236a" providerId="LiveId" clId="{C05AB0AD-C4F0-4AA2-BBCE-47973A9ECDC8}" dt="2025-07-15T10:39:25.316" v="68" actId="14100"/>
        <pc:sldMkLst>
          <pc:docMk/>
          <pc:sldMk cId="448523357" sldId="268"/>
        </pc:sldMkLst>
        <pc:picChg chg="add mod">
          <ac:chgData name="Shalini Kupparaju" userId="f2abd47b8b13236a" providerId="LiveId" clId="{C05AB0AD-C4F0-4AA2-BBCE-47973A9ECDC8}" dt="2025-07-15T10:39:25.316" v="68" actId="14100"/>
          <ac:picMkLst>
            <pc:docMk/>
            <pc:sldMk cId="448523357" sldId="268"/>
            <ac:picMk id="5" creationId="{60779A22-8137-20CD-B3F3-7B7EBAA6BE72}"/>
          </ac:picMkLst>
        </pc:picChg>
      </pc:sldChg>
      <pc:sldChg chg="addSp modSp new mod">
        <pc:chgData name="Shalini Kupparaju" userId="f2abd47b8b13236a" providerId="LiveId" clId="{C05AB0AD-C4F0-4AA2-BBCE-47973A9ECDC8}" dt="2025-07-15T10:22:02.200" v="52" actId="14100"/>
        <pc:sldMkLst>
          <pc:docMk/>
          <pc:sldMk cId="1538784617" sldId="269"/>
        </pc:sldMkLst>
        <pc:picChg chg="add mod">
          <ac:chgData name="Shalini Kupparaju" userId="f2abd47b8b13236a" providerId="LiveId" clId="{C05AB0AD-C4F0-4AA2-BBCE-47973A9ECDC8}" dt="2025-07-15T10:22:02.200" v="52" actId="14100"/>
          <ac:picMkLst>
            <pc:docMk/>
            <pc:sldMk cId="1538784617" sldId="269"/>
            <ac:picMk id="5" creationId="{0F986FC1-F1FE-40F8-DD9E-DB9D5F34DB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1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8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20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46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19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42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264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88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70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34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60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0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12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56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6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04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3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2270-DF2E-4192-B93F-23F5ED4B3C2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714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4571-3463-0834-CDD2-8F6FFE4C0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058333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PIZZA SALES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D1B9F-B2C1-EAA7-41E6-D739471E2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5257800"/>
            <a:ext cx="9144000" cy="2895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115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AC89FE-2D87-54F5-4A0B-CFE170B4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96332"/>
            <a:ext cx="11336400" cy="60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1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71204-43B4-A73A-D0F0-3A01B6B4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1" y="338217"/>
            <a:ext cx="11336400" cy="573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6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779A22-8137-20CD-B3F3-7B7EBAA6B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2" y="474132"/>
            <a:ext cx="11267517" cy="57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2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83408-569B-57FA-3804-F25C1F12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8" y="431802"/>
            <a:ext cx="11336400" cy="571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6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986FC1-F1FE-40F8-DD9E-DB9D5F34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8" y="457199"/>
            <a:ext cx="11336866" cy="57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8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B264-085C-6AC3-0E33-8A875428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2950"/>
            <a:ext cx="11336400" cy="61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8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AF13E8-73CE-9DE3-61A3-FB542111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34" y="220136"/>
            <a:ext cx="11125200" cy="61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04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8FF1B-58E8-C807-FA75-720227C4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48313"/>
            <a:ext cx="11336400" cy="567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1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864DF7-E696-3A41-28E1-51E7F6C55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7" y="364067"/>
            <a:ext cx="11336400" cy="630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9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F687F6-36D0-8CDF-CCE4-5AF74B03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" y="487880"/>
            <a:ext cx="11299130" cy="572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3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66AA0E-304E-130D-23F4-03748550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71" y="575733"/>
            <a:ext cx="11336400" cy="598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7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B8BB3-2EF6-B13A-5C55-EBB23547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78090"/>
            <a:ext cx="11336400" cy="57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1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86C81-0BE2-44BB-2AF2-FEB65FC1A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9" y="240512"/>
            <a:ext cx="11336400" cy="602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33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Override1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ppt/theme/themeOverride2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2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Bookman Old Style</vt:lpstr>
      <vt:lpstr>Rockwell</vt:lpstr>
      <vt:lpstr>Damask</vt:lpstr>
      <vt:lpstr>PIZZA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Shalini Kupparaju</dc:creator>
  <cp:lastModifiedBy>Shalini Kupparaju</cp:lastModifiedBy>
  <cp:revision>1</cp:revision>
  <dcterms:created xsi:type="dcterms:W3CDTF">2025-05-09T05:26:02Z</dcterms:created>
  <dcterms:modified xsi:type="dcterms:W3CDTF">2025-07-15T10:46:07Z</dcterms:modified>
</cp:coreProperties>
</file>