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62" r:id="rId3"/>
    <p:sldId id="259" r:id="rId4"/>
    <p:sldId id="269" r:id="rId5"/>
    <p:sldId id="260" r:id="rId6"/>
    <p:sldId id="270" r:id="rId7"/>
    <p:sldId id="261" r:id="rId8"/>
    <p:sldId id="263" r:id="rId9"/>
    <p:sldId id="264" r:id="rId10"/>
    <p:sldId id="271" r:id="rId11"/>
    <p:sldId id="265" r:id="rId12"/>
    <p:sldId id="272" r:id="rId13"/>
    <p:sldId id="266" r:id="rId14"/>
    <p:sldId id="273" r:id="rId15"/>
    <p:sldId id="267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C6F10-91A0-4946-82C7-534205155A14}" v="20" dt="2025-07-15T11:06:2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i Kupparaju" userId="f2abd47b8b13236a" providerId="LiveId" clId="{62DC6F10-91A0-4946-82C7-534205155A14}"/>
    <pc:docChg chg="undo custSel addSld delSld modSld modMainMaster">
      <pc:chgData name="Shalini Kupparaju" userId="f2abd47b8b13236a" providerId="LiveId" clId="{62DC6F10-91A0-4946-82C7-534205155A14}" dt="2025-07-15T11:06:52.205" v="118" actId="14100"/>
      <pc:docMkLst>
        <pc:docMk/>
      </pc:docMkLst>
      <pc:sldChg chg="modSp mod">
        <pc:chgData name="Shalini Kupparaju" userId="f2abd47b8b13236a" providerId="LiveId" clId="{62DC6F10-91A0-4946-82C7-534205155A14}" dt="2025-07-15T11:06:27.801" v="115"/>
        <pc:sldMkLst>
          <pc:docMk/>
          <pc:sldMk cId="648832414" sldId="256"/>
        </pc:sldMkLst>
        <pc:spChg chg="mod">
          <ac:chgData name="Shalini Kupparaju" userId="f2abd47b8b13236a" providerId="LiveId" clId="{62DC6F10-91A0-4946-82C7-534205155A14}" dt="2025-07-15T11:06:27.801" v="115"/>
          <ac:spMkLst>
            <pc:docMk/>
            <pc:sldMk cId="648832414" sldId="256"/>
            <ac:spMk id="2" creationId="{1D9F50BD-5BEF-4B9D-AE3B-EAB60BC594B9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k cId="648832414" sldId="256"/>
            <ac:spMk id="3" creationId="{E0F060FC-6143-10C0-DF6E-608CE8E4DEF8}"/>
          </ac:spMkLst>
        </pc:spChg>
      </pc:sldChg>
      <pc:sldChg chg="delSp modSp mod">
        <pc:chgData name="Shalini Kupparaju" userId="f2abd47b8b13236a" providerId="LiveId" clId="{62DC6F10-91A0-4946-82C7-534205155A14}" dt="2025-07-15T11:06:28.348" v="116" actId="1076"/>
        <pc:sldMkLst>
          <pc:docMk/>
          <pc:sldMk cId="2582358941" sldId="259"/>
        </pc:sldMkLst>
        <pc:picChg chg="mod">
          <ac:chgData name="Shalini Kupparaju" userId="f2abd47b8b13236a" providerId="LiveId" clId="{62DC6F10-91A0-4946-82C7-534205155A14}" dt="2025-07-15T11:06:28.348" v="116" actId="1076"/>
          <ac:picMkLst>
            <pc:docMk/>
            <pc:sldMk cId="2582358941" sldId="259"/>
            <ac:picMk id="3" creationId="{48AB41E4-199B-5D9F-2568-A23799261346}"/>
          </ac:picMkLst>
        </pc:picChg>
        <pc:picChg chg="del">
          <ac:chgData name="Shalini Kupparaju" userId="f2abd47b8b13236a" providerId="LiveId" clId="{62DC6F10-91A0-4946-82C7-534205155A14}" dt="2025-07-15T10:50:55.387" v="2" actId="21"/>
          <ac:picMkLst>
            <pc:docMk/>
            <pc:sldMk cId="2582358941" sldId="259"/>
            <ac:picMk id="5" creationId="{126CCD29-EBE6-DFE0-D2C8-D1312285CA24}"/>
          </ac:picMkLst>
        </pc:picChg>
      </pc:sldChg>
      <pc:sldChg chg="delSp modSp mod">
        <pc:chgData name="Shalini Kupparaju" userId="f2abd47b8b13236a" providerId="LiveId" clId="{62DC6F10-91A0-4946-82C7-534205155A14}" dt="2025-07-15T11:06:27.801" v="115"/>
        <pc:sldMkLst>
          <pc:docMk/>
          <pc:sldMk cId="2622571854" sldId="260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2622571854" sldId="260"/>
            <ac:picMk id="3" creationId="{7CFC3BE2-084F-AB49-7A64-A29921E46A27}"/>
          </ac:picMkLst>
        </pc:picChg>
        <pc:picChg chg="del">
          <ac:chgData name="Shalini Kupparaju" userId="f2abd47b8b13236a" providerId="LiveId" clId="{62DC6F10-91A0-4946-82C7-534205155A14}" dt="2025-07-15T10:54:36.758" v="11" actId="21"/>
          <ac:picMkLst>
            <pc:docMk/>
            <pc:sldMk cId="2622571854" sldId="260"/>
            <ac:picMk id="5" creationId="{DA793664-25C6-4A9C-45D4-FE4C4CF8AEC6}"/>
          </ac:picMkLst>
        </pc:picChg>
      </pc:sldChg>
      <pc:sldChg chg="modSp mod">
        <pc:chgData name="Shalini Kupparaju" userId="f2abd47b8b13236a" providerId="LiveId" clId="{62DC6F10-91A0-4946-82C7-534205155A14}" dt="2025-07-15T11:06:27.801" v="115"/>
        <pc:sldMkLst>
          <pc:docMk/>
          <pc:sldMk cId="1229547369" sldId="261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1229547369" sldId="261"/>
            <ac:picMk id="3" creationId="{FC47F050-2C1E-F50F-754C-C40D2857A422}"/>
          </ac:picMkLst>
        </pc:picChg>
      </pc:sldChg>
      <pc:sldChg chg="modSp mod">
        <pc:chgData name="Shalini Kupparaju" userId="f2abd47b8b13236a" providerId="LiveId" clId="{62DC6F10-91A0-4946-82C7-534205155A14}" dt="2025-07-15T11:06:27.801" v="115"/>
        <pc:sldMkLst>
          <pc:docMk/>
          <pc:sldMk cId="2013275213" sldId="262"/>
        </pc:sldMkLst>
        <pc:spChg chg="mod">
          <ac:chgData name="Shalini Kupparaju" userId="f2abd47b8b13236a" providerId="LiveId" clId="{62DC6F10-91A0-4946-82C7-534205155A14}" dt="2025-07-15T11:06:27.801" v="115"/>
          <ac:spMkLst>
            <pc:docMk/>
            <pc:sldMk cId="2013275213" sldId="262"/>
            <ac:spMk id="4" creationId="{03FAD2BE-5F9C-4B7B-C804-9F85F7A3C2CF}"/>
          </ac:spMkLst>
        </pc:spChg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2013275213" sldId="262"/>
            <ac:picMk id="3" creationId="{6CEB65A7-4E1F-B949-1DD1-C002BABA3B27}"/>
          </ac:picMkLst>
        </pc:picChg>
      </pc:sldChg>
      <pc:sldChg chg="modSp mod">
        <pc:chgData name="Shalini Kupparaju" userId="f2abd47b8b13236a" providerId="LiveId" clId="{62DC6F10-91A0-4946-82C7-534205155A14}" dt="2025-07-15T11:06:27.801" v="115"/>
        <pc:sldMkLst>
          <pc:docMk/>
          <pc:sldMk cId="3572836988" sldId="263"/>
        </pc:sldMkLst>
        <pc:spChg chg="mod">
          <ac:chgData name="Shalini Kupparaju" userId="f2abd47b8b13236a" providerId="LiveId" clId="{62DC6F10-91A0-4946-82C7-534205155A14}" dt="2025-07-15T11:06:27.801" v="115"/>
          <ac:spMkLst>
            <pc:docMk/>
            <pc:sldMk cId="3572836988" sldId="263"/>
            <ac:spMk id="2" creationId="{3DF0E2AC-7B44-6FED-70DA-0D6DDC1C7D70}"/>
          </ac:spMkLst>
        </pc:spChg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3572836988" sldId="263"/>
            <ac:picMk id="4" creationId="{F25E696D-6147-94BD-1B01-7EDF1874FB34}"/>
          </ac:picMkLst>
        </pc:picChg>
      </pc:sldChg>
      <pc:sldChg chg="delSp modSp mod">
        <pc:chgData name="Shalini Kupparaju" userId="f2abd47b8b13236a" providerId="LiveId" clId="{62DC6F10-91A0-4946-82C7-534205155A14}" dt="2025-07-15T11:06:27.801" v="115"/>
        <pc:sldMkLst>
          <pc:docMk/>
          <pc:sldMk cId="3144177769" sldId="264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3144177769" sldId="264"/>
            <ac:picMk id="3" creationId="{F18DD1DF-BE3A-916B-3DDA-259035767A24}"/>
          </ac:picMkLst>
        </pc:picChg>
        <pc:picChg chg="del">
          <ac:chgData name="Shalini Kupparaju" userId="f2abd47b8b13236a" providerId="LiveId" clId="{62DC6F10-91A0-4946-82C7-534205155A14}" dt="2025-07-15T10:55:27.216" v="22" actId="21"/>
          <ac:picMkLst>
            <pc:docMk/>
            <pc:sldMk cId="3144177769" sldId="264"/>
            <ac:picMk id="5" creationId="{C079E508-778C-0144-72C1-C1B29555E9AE}"/>
          </ac:picMkLst>
        </pc:picChg>
      </pc:sldChg>
      <pc:sldChg chg="delSp modSp mod">
        <pc:chgData name="Shalini Kupparaju" userId="f2abd47b8b13236a" providerId="LiveId" clId="{62DC6F10-91A0-4946-82C7-534205155A14}" dt="2025-07-15T11:06:27.801" v="115"/>
        <pc:sldMkLst>
          <pc:docMk/>
          <pc:sldMk cId="20276657" sldId="265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20276657" sldId="265"/>
            <ac:picMk id="3" creationId="{21349F17-61F0-49C9-3DBC-7EE6E5F0FF9C}"/>
          </ac:picMkLst>
        </pc:picChg>
        <pc:picChg chg="del">
          <ac:chgData name="Shalini Kupparaju" userId="f2abd47b8b13236a" providerId="LiveId" clId="{62DC6F10-91A0-4946-82C7-534205155A14}" dt="2025-07-15T10:56:00.790" v="31" actId="21"/>
          <ac:picMkLst>
            <pc:docMk/>
            <pc:sldMk cId="20276657" sldId="265"/>
            <ac:picMk id="5" creationId="{0EBA3270-06EF-E860-3B98-EBE98F54BD0A}"/>
          </ac:picMkLst>
        </pc:picChg>
      </pc:sldChg>
      <pc:sldChg chg="addSp delSp modSp mod">
        <pc:chgData name="Shalini Kupparaju" userId="f2abd47b8b13236a" providerId="LiveId" clId="{62DC6F10-91A0-4946-82C7-534205155A14}" dt="2025-07-15T11:06:52.205" v="118" actId="14100"/>
        <pc:sldMkLst>
          <pc:docMk/>
          <pc:sldMk cId="3029875799" sldId="266"/>
        </pc:sldMkLst>
        <pc:spChg chg="add del mod">
          <ac:chgData name="Shalini Kupparaju" userId="f2abd47b8b13236a" providerId="LiveId" clId="{62DC6F10-91A0-4946-82C7-534205155A14}" dt="2025-07-15T10:58:58.385" v="56"/>
          <ac:spMkLst>
            <pc:docMk/>
            <pc:sldMk cId="3029875799" sldId="266"/>
            <ac:spMk id="2" creationId="{4946EC68-111A-2E1A-7B42-0731896EB161}"/>
          </ac:spMkLst>
        </pc:spChg>
        <pc:spChg chg="add del mod">
          <ac:chgData name="Shalini Kupparaju" userId="f2abd47b8b13236a" providerId="LiveId" clId="{62DC6F10-91A0-4946-82C7-534205155A14}" dt="2025-07-15T10:58:58.385" v="58"/>
          <ac:spMkLst>
            <pc:docMk/>
            <pc:sldMk cId="3029875799" sldId="266"/>
            <ac:spMk id="4" creationId="{8838169F-625B-F9CF-5B42-B2DB58CE99D2}"/>
          </ac:spMkLst>
        </pc:spChg>
        <pc:spChg chg="add del mod">
          <ac:chgData name="Shalini Kupparaju" userId="f2abd47b8b13236a" providerId="LiveId" clId="{62DC6F10-91A0-4946-82C7-534205155A14}" dt="2025-07-15T10:59:59.311" v="81"/>
          <ac:spMkLst>
            <pc:docMk/>
            <pc:sldMk cId="3029875799" sldId="266"/>
            <ac:spMk id="6" creationId="{82DDC35E-6554-F91E-9286-11C1213B8DE1}"/>
          </ac:spMkLst>
        </pc:spChg>
        <pc:spChg chg="add mod">
          <ac:chgData name="Shalini Kupparaju" userId="f2abd47b8b13236a" providerId="LiveId" clId="{62DC6F10-91A0-4946-82C7-534205155A14}" dt="2025-07-15T11:06:27.801" v="115"/>
          <ac:spMkLst>
            <pc:docMk/>
            <pc:sldMk cId="3029875799" sldId="266"/>
            <ac:spMk id="7" creationId="{18230549-C5DA-DB29-9798-2B542CED5C4C}"/>
          </ac:spMkLst>
        </pc:spChg>
        <pc:picChg chg="mod">
          <ac:chgData name="Shalini Kupparaju" userId="f2abd47b8b13236a" providerId="LiveId" clId="{62DC6F10-91A0-4946-82C7-534205155A14}" dt="2025-07-15T11:06:52.205" v="118" actId="14100"/>
          <ac:picMkLst>
            <pc:docMk/>
            <pc:sldMk cId="3029875799" sldId="266"/>
            <ac:picMk id="3" creationId="{8F0E63FA-7FCB-62CB-186A-DA6AC7881034}"/>
          </ac:picMkLst>
        </pc:picChg>
        <pc:picChg chg="del">
          <ac:chgData name="Shalini Kupparaju" userId="f2abd47b8b13236a" providerId="LiveId" clId="{62DC6F10-91A0-4946-82C7-534205155A14}" dt="2025-07-15T10:57:01.757" v="43" actId="21"/>
          <ac:picMkLst>
            <pc:docMk/>
            <pc:sldMk cId="3029875799" sldId="266"/>
            <ac:picMk id="5" creationId="{60489FF3-B2E1-36D2-596D-1F613FB496DD}"/>
          </ac:picMkLst>
        </pc:picChg>
      </pc:sldChg>
      <pc:sldChg chg="delSp modSp mod">
        <pc:chgData name="Shalini Kupparaju" userId="f2abd47b8b13236a" providerId="LiveId" clId="{62DC6F10-91A0-4946-82C7-534205155A14}" dt="2025-07-15T11:06:27.801" v="115"/>
        <pc:sldMkLst>
          <pc:docMk/>
          <pc:sldMk cId="2316175852" sldId="267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2316175852" sldId="267"/>
            <ac:picMk id="3" creationId="{F13E1809-5170-ED8A-9D85-1FF1F0056588}"/>
          </ac:picMkLst>
        </pc:picChg>
        <pc:picChg chg="del">
          <ac:chgData name="Shalini Kupparaju" userId="f2abd47b8b13236a" providerId="LiveId" clId="{62DC6F10-91A0-4946-82C7-534205155A14}" dt="2025-07-15T11:01:10.551" v="92" actId="21"/>
          <ac:picMkLst>
            <pc:docMk/>
            <pc:sldMk cId="2316175852" sldId="267"/>
            <ac:picMk id="5" creationId="{E155C087-3F98-108F-7E47-56B1B99E954B}"/>
          </ac:picMkLst>
        </pc:picChg>
      </pc:sldChg>
      <pc:sldChg chg="modSp mod">
        <pc:chgData name="Shalini Kupparaju" userId="f2abd47b8b13236a" providerId="LiveId" clId="{62DC6F10-91A0-4946-82C7-534205155A14}" dt="2025-07-15T11:06:27.801" v="115"/>
        <pc:sldMkLst>
          <pc:docMk/>
          <pc:sldMk cId="1818645322" sldId="268"/>
        </pc:sldMkLst>
        <pc:picChg chg="mod">
          <ac:chgData name="Shalini Kupparaju" userId="f2abd47b8b13236a" providerId="LiveId" clId="{62DC6F10-91A0-4946-82C7-534205155A14}" dt="2025-07-15T11:06:27.801" v="115"/>
          <ac:picMkLst>
            <pc:docMk/>
            <pc:sldMk cId="1818645322" sldId="268"/>
            <ac:picMk id="3" creationId="{51981233-F850-125B-90D6-275B5BEAEBFD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4240641643" sldId="269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4240641643" sldId="269"/>
            <ac:picMk id="5" creationId="{126CCD29-EBE6-DFE0-D2C8-D1312285CA24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1286354407" sldId="270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1286354407" sldId="270"/>
            <ac:picMk id="5" creationId="{DA793664-25C6-4A9C-45D4-FE4C4CF8AEC6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1892613059" sldId="271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1892613059" sldId="271"/>
            <ac:picMk id="5" creationId="{C079E508-778C-0144-72C1-C1B29555E9AE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2445321860" sldId="272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2445321860" sldId="272"/>
            <ac:picMk id="5" creationId="{0EBA3270-06EF-E860-3B98-EBE98F54BD0A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3626641366" sldId="273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3626641366" sldId="273"/>
            <ac:picMk id="5" creationId="{60489FF3-B2E1-36D2-596D-1F613FB496DD}"/>
          </ac:picMkLst>
        </pc:picChg>
      </pc:sldChg>
      <pc:sldChg chg="addSp modSp new mod">
        <pc:chgData name="Shalini Kupparaju" userId="f2abd47b8b13236a" providerId="LiveId" clId="{62DC6F10-91A0-4946-82C7-534205155A14}" dt="2025-07-15T11:06:27.801" v="115"/>
        <pc:sldMkLst>
          <pc:docMk/>
          <pc:sldMk cId="2373287958" sldId="274"/>
        </pc:sldMkLst>
        <pc:picChg chg="add mod">
          <ac:chgData name="Shalini Kupparaju" userId="f2abd47b8b13236a" providerId="LiveId" clId="{62DC6F10-91A0-4946-82C7-534205155A14}" dt="2025-07-15T11:06:27.801" v="115"/>
          <ac:picMkLst>
            <pc:docMk/>
            <pc:sldMk cId="2373287958" sldId="274"/>
            <ac:picMk id="5" creationId="{E155C087-3F98-108F-7E47-56B1B99E954B}"/>
          </ac:picMkLst>
        </pc:picChg>
      </pc:sldChg>
      <pc:sldChg chg="new del">
        <pc:chgData name="Shalini Kupparaju" userId="f2abd47b8b13236a" providerId="LiveId" clId="{62DC6F10-91A0-4946-82C7-534205155A14}" dt="2025-07-15T10:57:29.339" v="47" actId="2696"/>
        <pc:sldMkLst>
          <pc:docMk/>
          <pc:sldMk cId="3317256585" sldId="274"/>
        </pc:sldMkLst>
      </pc:sldChg>
      <pc:sldMasterChg chg="modSp modSldLayout">
        <pc:chgData name="Shalini Kupparaju" userId="f2abd47b8b13236a" providerId="LiveId" clId="{62DC6F10-91A0-4946-82C7-534205155A14}" dt="2025-07-15T11:06:27.801" v="115"/>
        <pc:sldMasterMkLst>
          <pc:docMk/>
          <pc:sldMasterMk cId="3239742241" sldId="2147483923"/>
        </pc:sldMasterMkLst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2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3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4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5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6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801" v="115"/>
          <ac:spMkLst>
            <pc:docMk/>
            <pc:sldMasterMk cId="3239742241" sldId="2147483923"/>
            <ac:spMk id="8" creationId="{00000000-0000-0000-0000-000000000000}"/>
          </ac:spMkLst>
        </pc:spChg>
        <pc:picChg chg="mod">
          <ac:chgData name="Shalini Kupparaju" userId="f2abd47b8b13236a" providerId="LiveId" clId="{62DC6F10-91A0-4946-82C7-534205155A14}" dt="2025-07-15T11:06:27.801" v="115"/>
          <ac:picMkLst>
            <pc:docMk/>
            <pc:sldMasterMk cId="3239742241" sldId="2147483923"/>
            <ac:picMk id="7" creationId="{00000000-0000-0000-0000-000000000000}"/>
          </ac:picMkLst>
        </pc:picChg>
        <pc:cxnChg chg="mod">
          <ac:chgData name="Shalini Kupparaju" userId="f2abd47b8b13236a" providerId="LiveId" clId="{62DC6F10-91A0-4946-82C7-534205155A14}" dt="2025-07-15T11:06:27.801" v="115"/>
          <ac:cxnSpMkLst>
            <pc:docMk/>
            <pc:sldMasterMk cId="3239742241" sldId="2147483923"/>
            <ac:cxnSpMk id="10" creationId="{00000000-0000-0000-0000-000000000000}"/>
          </ac:cxnSpMkLst>
        </pc:cxn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4207338611" sldId="2147483924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4207338611" sldId="2147483924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4207338611" sldId="2147483924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4207338611" sldId="2147483924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4207338611" sldId="2147483924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4207338611" sldId="2147483924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4037570579" sldId="2147483925"/>
          </pc:sldLayoutMkLst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4037570579" sldId="2147483925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582008358" sldId="2147483926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582008358" sldId="2147483926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582008358" sldId="2147483926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582008358" sldId="2147483926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2794250692" sldId="2147483927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794250692" sldId="2147483927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794250692" sldId="2147483927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794250692" sldId="2147483927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2794250692" sldId="2147483927"/>
              <ac:cxnSpMk id="3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1631052048" sldId="2147483928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631052048" sldId="2147483928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631052048" sldId="2147483928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631052048" sldId="2147483928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631052048" sldId="2147483928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631052048" sldId="2147483928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1631052048" sldId="2147483928"/>
              <ac:cxnSpMk id="29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2921604462" sldId="2147483929"/>
          </pc:sldLayoutMkLst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2921604462" sldId="2147483929"/>
              <ac:cxnSpMk id="2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2210293549" sldId="2147483931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210293549" sldId="2147483931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210293549" sldId="2147483931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210293549" sldId="2147483931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2210293549" sldId="2147483931"/>
              <ac:cxnSpMk id="17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2115208979" sldId="2147483932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6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18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2115208979" sldId="2147483932"/>
              <ac:spMk id="19" creationId="{00000000-0000-0000-0000-000000000000}"/>
            </ac:spMkLst>
          </pc:spChg>
          <pc:grpChg chg="mod">
            <ac:chgData name="Shalini Kupparaju" userId="f2abd47b8b13236a" providerId="LiveId" clId="{62DC6F10-91A0-4946-82C7-534205155A14}" dt="2025-07-15T11:06:27.801" v="115"/>
            <ac:grpSpMkLst>
              <pc:docMk/>
              <pc:sldMasterMk cId="3239742241" sldId="2147483923"/>
              <pc:sldLayoutMk cId="2115208979" sldId="2147483932"/>
              <ac:grpSpMk id="8" creationId="{00000000-0000-0000-0000-000000000000}"/>
            </ac:grpSpMkLst>
          </pc:gr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2115208979" sldId="2147483932"/>
              <ac:cxnSpMk id="31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1074316535" sldId="2147483933"/>
          </pc:sldLayoutMkLst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1074316535" sldId="2147483933"/>
              <ac:cxnSpMk id="26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801" v="115"/>
          <pc:sldLayoutMkLst>
            <pc:docMk/>
            <pc:sldMasterMk cId="3239742241" sldId="2147483923"/>
            <pc:sldLayoutMk cId="193449328" sldId="2147483934"/>
          </pc:sldLayoutMkLst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93449328" sldId="2147483934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801" v="115"/>
            <ac:spMkLst>
              <pc:docMk/>
              <pc:sldMasterMk cId="3239742241" sldId="2147483923"/>
              <pc:sldLayoutMk cId="193449328" sldId="2147483934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801" v="115"/>
            <ac:cxnSpMkLst>
              <pc:docMk/>
              <pc:sldMasterMk cId="3239742241" sldId="2147483923"/>
              <pc:sldLayoutMk cId="193449328" sldId="2147483934"/>
              <ac:cxnSpMk id="15" creationId="{00000000-0000-0000-0000-000000000000}"/>
            </ac:cxnSpMkLst>
          </pc:cxnChg>
        </pc:sldLayoutChg>
      </pc:sldMasterChg>
      <pc:sldMasterChg chg="modSp modSldLayout">
        <pc:chgData name="Shalini Kupparaju" userId="f2abd47b8b13236a" providerId="LiveId" clId="{62DC6F10-91A0-4946-82C7-534205155A14}" dt="2025-07-15T11:06:27.135" v="113"/>
        <pc:sldMasterMkLst>
          <pc:docMk/>
          <pc:sldMasterMk cId="1915920998" sldId="2147483935"/>
        </pc:sldMasterMkLst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2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3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4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5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6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7.135" v="113"/>
          <ac:spMkLst>
            <pc:docMk/>
            <pc:sldMasterMk cId="1915920998" sldId="2147483935"/>
            <ac:spMk id="10" creationId="{00000000-0000-0000-0000-000000000000}"/>
          </ac:spMkLst>
        </pc:spChg>
        <pc:picChg chg="mod">
          <ac:chgData name="Shalini Kupparaju" userId="f2abd47b8b13236a" providerId="LiveId" clId="{62DC6F10-91A0-4946-82C7-534205155A14}" dt="2025-07-15T11:06:27.135" v="113"/>
          <ac:picMkLst>
            <pc:docMk/>
            <pc:sldMasterMk cId="1915920998" sldId="2147483935"/>
            <ac:picMk id="12" creationId="{00000000-0000-0000-0000-000000000000}"/>
          </ac:picMkLst>
        </pc:picChg>
        <pc:cxnChg chg="mod">
          <ac:chgData name="Shalini Kupparaju" userId="f2abd47b8b13236a" providerId="LiveId" clId="{62DC6F10-91A0-4946-82C7-534205155A14}" dt="2025-07-15T11:06:27.135" v="113"/>
          <ac:cxnSpMkLst>
            <pc:docMk/>
            <pc:sldMasterMk cId="1915920998" sldId="2147483935"/>
            <ac:cxnSpMk id="13" creationId="{00000000-0000-0000-0000-000000000000}"/>
          </ac:cxnSpMkLst>
        </pc:cxn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4119647424" sldId="2147483936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119647424" sldId="2147483936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119647424" sldId="2147483936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119647424" sldId="2147483936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119647424" sldId="2147483936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4119647424" sldId="2147483936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4231642045" sldId="2147483937"/>
          </pc:sldLayoutMkLst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4231642045" sldId="2147483937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2498382444" sldId="2147483938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498382444" sldId="2147483938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498382444" sldId="2147483938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2498382444" sldId="2147483938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550121449" sldId="2147483939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550121449" sldId="2147483939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550121449" sldId="2147483939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550121449" sldId="2147483939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550121449" sldId="2147483939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28400240" sldId="2147483940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8400240" sldId="2147483940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8400240" sldId="2147483940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8400240" sldId="2147483940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8400240" sldId="2147483940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8400240" sldId="2147483940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28400240" sldId="2147483940"/>
              <ac:cxnSpMk id="36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2503092626" sldId="2147483941"/>
          </pc:sldLayoutMkLst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2503092626" sldId="2147483941"/>
              <ac:cxnSpMk id="32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4053637950" sldId="2147483943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053637950" sldId="2147483943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053637950" sldId="2147483943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4053637950" sldId="2147483943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4053637950" sldId="2147483943"/>
              <ac:cxnSpMk id="17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1915195965" sldId="2147483944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6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1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1915195965" sldId="2147483944"/>
              <ac:spMk id="15" creationId="{00000000-0000-0000-0000-000000000000}"/>
            </ac:spMkLst>
          </pc:spChg>
          <pc:grpChg chg="mod">
            <ac:chgData name="Shalini Kupparaju" userId="f2abd47b8b13236a" providerId="LiveId" clId="{62DC6F10-91A0-4946-82C7-534205155A14}" dt="2025-07-15T11:06:27.135" v="113"/>
            <ac:grpSpMkLst>
              <pc:docMk/>
              <pc:sldMasterMk cId="1915920998" sldId="2147483935"/>
              <pc:sldLayoutMk cId="1915195965" sldId="2147483944"/>
              <ac:grpSpMk id="13" creationId="{00000000-0000-0000-0000-000000000000}"/>
            </ac:grpSpMkLst>
          </pc:gr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1915195965" sldId="2147483944"/>
              <ac:cxnSpMk id="31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3943615670" sldId="2147483945"/>
          </pc:sldLayoutMkLst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3943615670" sldId="2147483945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7.135" v="113"/>
          <pc:sldLayoutMkLst>
            <pc:docMk/>
            <pc:sldMasterMk cId="1915920998" sldId="2147483935"/>
            <pc:sldLayoutMk cId="2540433555" sldId="2147483946"/>
          </pc:sldLayoutMkLst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540433555" sldId="2147483946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7.135" v="113"/>
            <ac:spMkLst>
              <pc:docMk/>
              <pc:sldMasterMk cId="1915920998" sldId="2147483935"/>
              <pc:sldLayoutMk cId="2540433555" sldId="2147483946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7.135" v="113"/>
            <ac:cxnSpMkLst>
              <pc:docMk/>
              <pc:sldMasterMk cId="1915920998" sldId="2147483935"/>
              <pc:sldLayoutMk cId="2540433555" sldId="2147483946"/>
              <ac:cxnSpMk id="15" creationId="{00000000-0000-0000-0000-000000000000}"/>
            </ac:cxnSpMkLst>
          </pc:cxnChg>
        </pc:sldLayoutChg>
      </pc:sldMasterChg>
      <pc:sldMasterChg chg="modSp modSldLayout">
        <pc:chgData name="Shalini Kupparaju" userId="f2abd47b8b13236a" providerId="LiveId" clId="{62DC6F10-91A0-4946-82C7-534205155A14}" dt="2025-07-15T11:06:25.883" v="112"/>
        <pc:sldMasterMkLst>
          <pc:docMk/>
          <pc:sldMasterMk cId="3420800491" sldId="2147483947"/>
        </pc:sldMasterMkLst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2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3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4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5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6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883" v="112"/>
          <ac:spMkLst>
            <pc:docMk/>
            <pc:sldMasterMk cId="3420800491" sldId="2147483947"/>
            <ac:spMk id="8" creationId="{00000000-0000-0000-0000-000000000000}"/>
          </ac:spMkLst>
        </pc:spChg>
        <pc:picChg chg="mod">
          <ac:chgData name="Shalini Kupparaju" userId="f2abd47b8b13236a" providerId="LiveId" clId="{62DC6F10-91A0-4946-82C7-534205155A14}" dt="2025-07-15T11:06:25.883" v="112"/>
          <ac:picMkLst>
            <pc:docMk/>
            <pc:sldMasterMk cId="3420800491" sldId="2147483947"/>
            <ac:picMk id="7" creationId="{00000000-0000-0000-0000-000000000000}"/>
          </ac:picMkLst>
        </pc:picChg>
        <pc:cxnChg chg="mod">
          <ac:chgData name="Shalini Kupparaju" userId="f2abd47b8b13236a" providerId="LiveId" clId="{62DC6F10-91A0-4946-82C7-534205155A14}" dt="2025-07-15T11:06:25.883" v="112"/>
          <ac:cxnSpMkLst>
            <pc:docMk/>
            <pc:sldMasterMk cId="3420800491" sldId="2147483947"/>
            <ac:cxnSpMk id="10" creationId="{00000000-0000-0000-0000-000000000000}"/>
          </ac:cxnSpMkLst>
        </pc:cxn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2662234339" sldId="2147483948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662234339" sldId="2147483948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662234339" sldId="2147483948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662234339" sldId="2147483948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662234339" sldId="2147483948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2662234339" sldId="2147483948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714235599" sldId="2147483949"/>
          </pc:sldLayoutMkLst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714235599" sldId="2147483949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2903890398" sldId="2147483950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903890398" sldId="2147483950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2903890398" sldId="2147483950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2903890398" sldId="2147483950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3384642742" sldId="2147483951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384642742" sldId="2147483951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384642742" sldId="2147483951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384642742" sldId="2147483951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3384642742" sldId="2147483951"/>
              <ac:cxnSpMk id="3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3576161315" sldId="2147483952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576161315" sldId="2147483952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576161315" sldId="2147483952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576161315" sldId="2147483952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576161315" sldId="2147483952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576161315" sldId="2147483952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3576161315" sldId="2147483952"/>
              <ac:cxnSpMk id="29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777198168" sldId="2147483953"/>
          </pc:sldLayoutMkLst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777198168" sldId="2147483953"/>
              <ac:cxnSpMk id="2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511500554" sldId="2147483955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511500554" sldId="2147483955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511500554" sldId="2147483955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511500554" sldId="2147483955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511500554" sldId="2147483955"/>
              <ac:cxnSpMk id="17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1752885170" sldId="2147483956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6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18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1752885170" sldId="2147483956"/>
              <ac:spMk id="19" creationId="{00000000-0000-0000-0000-000000000000}"/>
            </ac:spMkLst>
          </pc:spChg>
          <pc:grpChg chg="mod">
            <ac:chgData name="Shalini Kupparaju" userId="f2abd47b8b13236a" providerId="LiveId" clId="{62DC6F10-91A0-4946-82C7-534205155A14}" dt="2025-07-15T11:06:25.883" v="112"/>
            <ac:grpSpMkLst>
              <pc:docMk/>
              <pc:sldMasterMk cId="3420800491" sldId="2147483947"/>
              <pc:sldLayoutMk cId="1752885170" sldId="2147483956"/>
              <ac:grpSpMk id="8" creationId="{00000000-0000-0000-0000-000000000000}"/>
            </ac:grpSpMkLst>
          </pc:gr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1752885170" sldId="2147483956"/>
              <ac:cxnSpMk id="31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1096385884" sldId="2147483957"/>
          </pc:sldLayoutMkLst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1096385884" sldId="2147483957"/>
              <ac:cxnSpMk id="26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883" v="112"/>
          <pc:sldLayoutMkLst>
            <pc:docMk/>
            <pc:sldMasterMk cId="3420800491" sldId="2147483947"/>
            <pc:sldLayoutMk cId="3693382440" sldId="2147483958"/>
          </pc:sldLayoutMkLst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693382440" sldId="2147483958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883" v="112"/>
            <ac:spMkLst>
              <pc:docMk/>
              <pc:sldMasterMk cId="3420800491" sldId="2147483947"/>
              <pc:sldLayoutMk cId="3693382440" sldId="2147483958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883" v="112"/>
            <ac:cxnSpMkLst>
              <pc:docMk/>
              <pc:sldMasterMk cId="3420800491" sldId="2147483947"/>
              <pc:sldLayoutMk cId="3693382440" sldId="2147483958"/>
              <ac:cxnSpMk id="15" creationId="{00000000-0000-0000-0000-000000000000}"/>
            </ac:cxnSpMkLst>
          </pc:cxnChg>
        </pc:sldLayoutChg>
      </pc:sldMasterChg>
      <pc:sldMasterChg chg="modSp modSldLayout">
        <pc:chgData name="Shalini Kupparaju" userId="f2abd47b8b13236a" providerId="LiveId" clId="{62DC6F10-91A0-4946-82C7-534205155A14}" dt="2025-07-15T11:06:25.358" v="110"/>
        <pc:sldMasterMkLst>
          <pc:docMk/>
          <pc:sldMasterMk cId="1360977858" sldId="2147483959"/>
        </pc:sldMasterMkLst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2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3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4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5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6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5.358" v="110"/>
          <ac:spMkLst>
            <pc:docMk/>
            <pc:sldMasterMk cId="1360977858" sldId="2147483959"/>
            <ac:spMk id="10" creationId="{00000000-0000-0000-0000-000000000000}"/>
          </ac:spMkLst>
        </pc:spChg>
        <pc:picChg chg="mod">
          <ac:chgData name="Shalini Kupparaju" userId="f2abd47b8b13236a" providerId="LiveId" clId="{62DC6F10-91A0-4946-82C7-534205155A14}" dt="2025-07-15T11:06:25.358" v="110"/>
          <ac:picMkLst>
            <pc:docMk/>
            <pc:sldMasterMk cId="1360977858" sldId="2147483959"/>
            <ac:picMk id="12" creationId="{00000000-0000-0000-0000-000000000000}"/>
          </ac:picMkLst>
        </pc:picChg>
        <pc:cxnChg chg="mod">
          <ac:chgData name="Shalini Kupparaju" userId="f2abd47b8b13236a" providerId="LiveId" clId="{62DC6F10-91A0-4946-82C7-534205155A14}" dt="2025-07-15T11:06:25.358" v="110"/>
          <ac:cxnSpMkLst>
            <pc:docMk/>
            <pc:sldMasterMk cId="1360977858" sldId="2147483959"/>
            <ac:cxnSpMk id="13" creationId="{00000000-0000-0000-0000-000000000000}"/>
          </ac:cxnSpMkLst>
        </pc:cxn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916379698" sldId="2147483960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6379698" sldId="2147483960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6379698" sldId="2147483960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6379698" sldId="2147483960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6379698" sldId="2147483960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916379698" sldId="2147483960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1508598154" sldId="2147483961"/>
          </pc:sldLayoutMkLst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1508598154" sldId="2147483961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4291413377" sldId="2147483962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291413377" sldId="2147483962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291413377" sldId="2147483962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4291413377" sldId="2147483962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615774959" sldId="2147483963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615774959" sldId="2147483963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615774959" sldId="2147483963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615774959" sldId="2147483963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615774959" sldId="2147483963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911206172" sldId="2147483964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1206172" sldId="2147483964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1206172" sldId="2147483964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1206172" sldId="2147483964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1206172" sldId="2147483964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911206172" sldId="2147483964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911206172" sldId="2147483964"/>
              <ac:cxnSpMk id="36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2875723061" sldId="2147483965"/>
          </pc:sldLayoutMkLst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2875723061" sldId="2147483965"/>
              <ac:cxnSpMk id="32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3797224291" sldId="2147483967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3797224291" sldId="2147483967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3797224291" sldId="2147483967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3797224291" sldId="2147483967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3797224291" sldId="2147483967"/>
              <ac:cxnSpMk id="17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4119044200" sldId="2147483968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6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1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4119044200" sldId="2147483968"/>
              <ac:spMk id="15" creationId="{00000000-0000-0000-0000-000000000000}"/>
            </ac:spMkLst>
          </pc:spChg>
          <pc:grpChg chg="mod">
            <ac:chgData name="Shalini Kupparaju" userId="f2abd47b8b13236a" providerId="LiveId" clId="{62DC6F10-91A0-4946-82C7-534205155A14}" dt="2025-07-15T11:06:25.358" v="110"/>
            <ac:grpSpMkLst>
              <pc:docMk/>
              <pc:sldMasterMk cId="1360977858" sldId="2147483959"/>
              <pc:sldLayoutMk cId="4119044200" sldId="2147483968"/>
              <ac:grpSpMk id="13" creationId="{00000000-0000-0000-0000-000000000000}"/>
            </ac:grpSpMkLst>
          </pc:gr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4119044200" sldId="2147483968"/>
              <ac:cxnSpMk id="31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720373471" sldId="2147483969"/>
          </pc:sldLayoutMkLst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720373471" sldId="2147483969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5.358" v="110"/>
          <pc:sldLayoutMkLst>
            <pc:docMk/>
            <pc:sldMasterMk cId="1360977858" sldId="2147483959"/>
            <pc:sldLayoutMk cId="3076229428" sldId="2147483970"/>
          </pc:sldLayoutMkLst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3076229428" sldId="2147483970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5.358" v="110"/>
            <ac:spMkLst>
              <pc:docMk/>
              <pc:sldMasterMk cId="1360977858" sldId="2147483959"/>
              <pc:sldLayoutMk cId="3076229428" sldId="2147483970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5.358" v="110"/>
            <ac:cxnSpMkLst>
              <pc:docMk/>
              <pc:sldMasterMk cId="1360977858" sldId="2147483959"/>
              <pc:sldLayoutMk cId="3076229428" sldId="2147483970"/>
              <ac:cxnSpMk id="15" creationId="{00000000-0000-0000-0000-000000000000}"/>
            </ac:cxnSpMkLst>
          </pc:cxnChg>
        </pc:sldLayoutChg>
      </pc:sldMasterChg>
      <pc:sldMasterChg chg="modSp modSldLayout">
        <pc:chgData name="Shalini Kupparaju" userId="f2abd47b8b13236a" providerId="LiveId" clId="{62DC6F10-91A0-4946-82C7-534205155A14}" dt="2025-07-15T11:06:24.933" v="109"/>
        <pc:sldMasterMkLst>
          <pc:docMk/>
          <pc:sldMasterMk cId="3795326727" sldId="2147483971"/>
        </pc:sldMasterMkLst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2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3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4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5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6" creationId="{00000000-0000-0000-0000-000000000000}"/>
          </ac:spMkLst>
        </pc:spChg>
        <pc:spChg chg="mod">
          <ac:chgData name="Shalini Kupparaju" userId="f2abd47b8b13236a" providerId="LiveId" clId="{62DC6F10-91A0-4946-82C7-534205155A14}" dt="2025-07-15T11:06:24.933" v="109"/>
          <ac:spMkLst>
            <pc:docMk/>
            <pc:sldMasterMk cId="3795326727" sldId="2147483971"/>
            <ac:spMk id="8" creationId="{00000000-0000-0000-0000-000000000000}"/>
          </ac:spMkLst>
        </pc:spChg>
        <pc:picChg chg="mod">
          <ac:chgData name="Shalini Kupparaju" userId="f2abd47b8b13236a" providerId="LiveId" clId="{62DC6F10-91A0-4946-82C7-534205155A14}" dt="2025-07-15T11:06:24.933" v="109"/>
          <ac:picMkLst>
            <pc:docMk/>
            <pc:sldMasterMk cId="3795326727" sldId="2147483971"/>
            <ac:picMk id="7" creationId="{00000000-0000-0000-0000-000000000000}"/>
          </ac:picMkLst>
        </pc:picChg>
        <pc:cxnChg chg="mod">
          <ac:chgData name="Shalini Kupparaju" userId="f2abd47b8b13236a" providerId="LiveId" clId="{62DC6F10-91A0-4946-82C7-534205155A14}" dt="2025-07-15T11:06:24.933" v="109"/>
          <ac:cxnSpMkLst>
            <pc:docMk/>
            <pc:sldMasterMk cId="3795326727" sldId="2147483971"/>
            <ac:cxnSpMk id="10" creationId="{00000000-0000-0000-0000-000000000000}"/>
          </ac:cxnSpMkLst>
        </pc:cxn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51857228" sldId="2147483972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1857228" sldId="2147483972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1857228" sldId="2147483972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1857228" sldId="2147483972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1857228" sldId="2147483972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51857228" sldId="2147483972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3007699406" sldId="2147483973"/>
          </pc:sldLayoutMkLst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3007699406" sldId="2147483973"/>
              <ac:cxnSpMk id="33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63587398" sldId="2147483974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63587398" sldId="2147483974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63587398" sldId="2147483974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63587398" sldId="2147483974"/>
              <ac:cxnSpMk id="1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938900712" sldId="2147483975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938900712" sldId="2147483975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938900712" sldId="2147483975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938900712" sldId="2147483975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938900712" sldId="2147483975"/>
              <ac:cxnSpMk id="3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593881165" sldId="2147483976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93881165" sldId="2147483976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93881165" sldId="2147483976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93881165" sldId="2147483976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93881165" sldId="2147483976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593881165" sldId="2147483976"/>
              <ac:spMk id="6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593881165" sldId="2147483976"/>
              <ac:cxnSpMk id="29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447265492" sldId="2147483977"/>
          </pc:sldLayoutMkLst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447265492" sldId="2147483977"/>
              <ac:cxnSpMk id="25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2051276878" sldId="2147483979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051276878" sldId="2147483979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051276878" sldId="2147483979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051276878" sldId="2147483979"/>
              <ac:spMk id="4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2051276878" sldId="2147483979"/>
              <ac:cxnSpMk id="17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2917701824" sldId="2147483980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3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4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5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6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18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2917701824" sldId="2147483980"/>
              <ac:spMk id="19" creationId="{00000000-0000-0000-0000-000000000000}"/>
            </ac:spMkLst>
          </pc:spChg>
          <pc:grpChg chg="mod">
            <ac:chgData name="Shalini Kupparaju" userId="f2abd47b8b13236a" providerId="LiveId" clId="{62DC6F10-91A0-4946-82C7-534205155A14}" dt="2025-07-15T11:06:24.933" v="109"/>
            <ac:grpSpMkLst>
              <pc:docMk/>
              <pc:sldMasterMk cId="3795326727" sldId="2147483971"/>
              <pc:sldLayoutMk cId="2917701824" sldId="2147483980"/>
              <ac:grpSpMk id="8" creationId="{00000000-0000-0000-0000-000000000000}"/>
            </ac:grpSpMkLst>
          </pc:gr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2917701824" sldId="2147483980"/>
              <ac:cxnSpMk id="31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597642895" sldId="2147483981"/>
          </pc:sldLayoutMkLst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597642895" sldId="2147483981"/>
              <ac:cxnSpMk id="26" creationId="{00000000-0000-0000-0000-000000000000}"/>
            </ac:cxnSpMkLst>
          </pc:cxnChg>
        </pc:sldLayoutChg>
        <pc:sldLayoutChg chg="modSp">
          <pc:chgData name="Shalini Kupparaju" userId="f2abd47b8b13236a" providerId="LiveId" clId="{62DC6F10-91A0-4946-82C7-534205155A14}" dt="2025-07-15T11:06:24.933" v="109"/>
          <pc:sldLayoutMkLst>
            <pc:docMk/>
            <pc:sldMasterMk cId="3795326727" sldId="2147483971"/>
            <pc:sldLayoutMk cId="1825571751" sldId="2147483982"/>
          </pc:sldLayoutMkLst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825571751" sldId="2147483982"/>
              <ac:spMk id="2" creationId="{00000000-0000-0000-0000-000000000000}"/>
            </ac:spMkLst>
          </pc:spChg>
          <pc:spChg chg="mod">
            <ac:chgData name="Shalini Kupparaju" userId="f2abd47b8b13236a" providerId="LiveId" clId="{62DC6F10-91A0-4946-82C7-534205155A14}" dt="2025-07-15T11:06:24.933" v="109"/>
            <ac:spMkLst>
              <pc:docMk/>
              <pc:sldMasterMk cId="3795326727" sldId="2147483971"/>
              <pc:sldLayoutMk cId="1825571751" sldId="2147483982"/>
              <ac:spMk id="3" creationId="{00000000-0000-0000-0000-000000000000}"/>
            </ac:spMkLst>
          </pc:spChg>
          <pc:cxnChg chg="mod">
            <ac:chgData name="Shalini Kupparaju" userId="f2abd47b8b13236a" providerId="LiveId" clId="{62DC6F10-91A0-4946-82C7-534205155A14}" dt="2025-07-15T11:06:24.933" v="109"/>
            <ac:cxnSpMkLst>
              <pc:docMk/>
              <pc:sldMasterMk cId="3795326727" sldId="2147483971"/>
              <pc:sldLayoutMk cId="1825571751" sldId="2147483982"/>
              <ac:cxnSpMk id="15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31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5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3" y="798975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5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1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5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5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0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5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3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2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0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0339E-D670-444D-AA47-6A3B5615BE36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356180-5AFC-4565-8F02-7AF9D74A4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50BD-5BEF-4B9D-AE3B-EAB60BC5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81" y="760582"/>
            <a:ext cx="9750985" cy="2541431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Restaurant       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060FC-6143-10C0-DF6E-608CE8E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2537" y="4106343"/>
            <a:ext cx="2836335" cy="173566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             </a:t>
            </a:r>
            <a:r>
              <a:rPr lang="en-IN" sz="8000" b="1" dirty="0"/>
              <a:t> </a:t>
            </a:r>
          </a:p>
          <a:p>
            <a:r>
              <a:rPr lang="en-IN" sz="80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4883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C079E508-778C-0144-72C1-C1B29555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9" y="304811"/>
            <a:ext cx="10506075" cy="50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49F17-61F0-49C9-3DBC-7EE6E5F0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11" y="372535"/>
            <a:ext cx="11155892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A3270-06EF-E860-3B98-EBE98F54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6" y="254009"/>
            <a:ext cx="11377084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E63FA-7FCB-62CB-186A-DA6AC788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7" y="1556997"/>
            <a:ext cx="10658475" cy="407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30549-C5DA-DB29-9798-2B542CED5C4C}"/>
              </a:ext>
            </a:extLst>
          </p:cNvPr>
          <p:cNvSpPr txBox="1"/>
          <p:nvPr/>
        </p:nvSpPr>
        <p:spPr>
          <a:xfrm>
            <a:off x="838209" y="863603"/>
            <a:ext cx="1972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02987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89FF3-B2E1-36D2-596D-1F613FB4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3" y="364076"/>
            <a:ext cx="10692511" cy="46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4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E1809-5170-ED8A-9D85-1FF1F005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8" y="157698"/>
            <a:ext cx="10835119" cy="53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7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5C087-3F98-108F-7E47-56B1B99E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3" y="211670"/>
            <a:ext cx="10892495" cy="49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981233-F850-125B-90D6-275B5BEAE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1" y="371177"/>
            <a:ext cx="11125199" cy="497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CEB65A7-4E1F-B949-1DD1-C002BABA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81" y="1083735"/>
            <a:ext cx="11109049" cy="4736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AD2BE-5F9C-4B7B-C804-9F85F7A3C2CF}"/>
              </a:ext>
            </a:extLst>
          </p:cNvPr>
          <p:cNvSpPr txBox="1"/>
          <p:nvPr/>
        </p:nvSpPr>
        <p:spPr>
          <a:xfrm>
            <a:off x="504837" y="371480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Menu Details</a:t>
            </a:r>
          </a:p>
        </p:txBody>
      </p:sp>
    </p:spTree>
    <p:extLst>
      <p:ext uri="{BB962C8B-B14F-4D97-AF65-F5344CB8AC3E}">
        <p14:creationId xmlns:p14="http://schemas.microsoft.com/office/powerpoint/2010/main" val="201327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8AB41E4-199B-5D9F-2568-A2379926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0" y="330208"/>
            <a:ext cx="11348229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26CCD29-EBE6-DFE0-D2C8-D1312285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6" y="211668"/>
            <a:ext cx="10976756" cy="52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CFC3BE2-084F-AB49-7A64-A29921E46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1" y="322797"/>
            <a:ext cx="10881489" cy="47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DA793664-25C6-4A9C-45D4-FE4C4CF8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2" y="279406"/>
            <a:ext cx="10764015" cy="52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FC47F050-2C1E-F50F-754C-C40D2857A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5" y="419106"/>
            <a:ext cx="10448927" cy="49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0E2AC-7B44-6FED-70DA-0D6DDC1C7D70}"/>
              </a:ext>
            </a:extLst>
          </p:cNvPr>
          <p:cNvSpPr txBox="1"/>
          <p:nvPr/>
        </p:nvSpPr>
        <p:spPr>
          <a:xfrm>
            <a:off x="370422" y="227547"/>
            <a:ext cx="3476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Order Details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25E696D-6147-94BD-1B01-7EDF1874F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62" y="899681"/>
            <a:ext cx="10391775" cy="47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3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F18DD1DF-BE3A-916B-3DDA-259035767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4" y="580946"/>
            <a:ext cx="11127316" cy="45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777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9</Words>
  <Application>Microsoft Office PowerPoint</Application>
  <PresentationFormat>Widescreen</PresentationFormat>
  <Paragraphs>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Gill Sans MT</vt:lpstr>
      <vt:lpstr>Gallery</vt:lpstr>
      <vt:lpstr>Restaurant       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2025-05-07T16:02:36Z</dcterms:created>
  <dcterms:modified xsi:type="dcterms:W3CDTF">2025-07-15T11:06:57Z</dcterms:modified>
</cp:coreProperties>
</file>