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22242-92E0-4BE9-85FB-B17852D515F3}" v="6" dt="2025-07-18T08:07:36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ini Kupparaju" userId="f2abd47b8b13236a" providerId="LiveId" clId="{A1822242-92E0-4BE9-85FB-B17852D515F3}"/>
    <pc:docChg chg="custSel addSld modSld">
      <pc:chgData name="Shalini Kupparaju" userId="f2abd47b8b13236a" providerId="LiveId" clId="{A1822242-92E0-4BE9-85FB-B17852D515F3}" dt="2025-07-18T08:07:53.062" v="56" actId="1076"/>
      <pc:docMkLst>
        <pc:docMk/>
      </pc:docMkLst>
      <pc:sldChg chg="delSp modSp mod">
        <pc:chgData name="Shalini Kupparaju" userId="f2abd47b8b13236a" providerId="LiveId" clId="{A1822242-92E0-4BE9-85FB-B17852D515F3}" dt="2025-07-18T08:04:27.033" v="5" actId="14100"/>
        <pc:sldMkLst>
          <pc:docMk/>
          <pc:sldMk cId="2969943686" sldId="257"/>
        </pc:sldMkLst>
        <pc:picChg chg="mod">
          <ac:chgData name="Shalini Kupparaju" userId="f2abd47b8b13236a" providerId="LiveId" clId="{A1822242-92E0-4BE9-85FB-B17852D515F3}" dt="2025-07-18T08:04:27.033" v="5" actId="14100"/>
          <ac:picMkLst>
            <pc:docMk/>
            <pc:sldMk cId="2969943686" sldId="257"/>
            <ac:picMk id="3" creationId="{74613C30-976B-47A5-AE84-DE1E7678C351}"/>
          </ac:picMkLst>
        </pc:picChg>
        <pc:picChg chg="del">
          <ac:chgData name="Shalini Kupparaju" userId="f2abd47b8b13236a" providerId="LiveId" clId="{A1822242-92E0-4BE9-85FB-B17852D515F3}" dt="2025-07-18T08:04:10.895" v="1" actId="21"/>
          <ac:picMkLst>
            <pc:docMk/>
            <pc:sldMk cId="2969943686" sldId="257"/>
            <ac:picMk id="5" creationId="{768446EA-EFD8-5378-E9C5-22AF7BC08853}"/>
          </ac:picMkLst>
        </pc:picChg>
      </pc:sldChg>
      <pc:sldChg chg="delSp modSp mod">
        <pc:chgData name="Shalini Kupparaju" userId="f2abd47b8b13236a" providerId="LiveId" clId="{A1822242-92E0-4BE9-85FB-B17852D515F3}" dt="2025-07-18T08:05:15.338" v="15" actId="14100"/>
        <pc:sldMkLst>
          <pc:docMk/>
          <pc:sldMk cId="6089360" sldId="258"/>
        </pc:sldMkLst>
        <pc:picChg chg="mod">
          <ac:chgData name="Shalini Kupparaju" userId="f2abd47b8b13236a" providerId="LiveId" clId="{A1822242-92E0-4BE9-85FB-B17852D515F3}" dt="2025-07-18T08:05:15.338" v="15" actId="14100"/>
          <ac:picMkLst>
            <pc:docMk/>
            <pc:sldMk cId="6089360" sldId="258"/>
            <ac:picMk id="3" creationId="{3C73CA8F-4927-86A4-839C-142F78E03216}"/>
          </ac:picMkLst>
        </pc:picChg>
        <pc:picChg chg="del">
          <ac:chgData name="Shalini Kupparaju" userId="f2abd47b8b13236a" providerId="LiveId" clId="{A1822242-92E0-4BE9-85FB-B17852D515F3}" dt="2025-07-18T08:04:56.809" v="11" actId="21"/>
          <ac:picMkLst>
            <pc:docMk/>
            <pc:sldMk cId="6089360" sldId="258"/>
            <ac:picMk id="5" creationId="{6AD9822B-FD79-7A08-1FE6-6E57834B5C6E}"/>
          </ac:picMkLst>
        </pc:picChg>
      </pc:sldChg>
      <pc:sldChg chg="delSp modSp mod">
        <pc:chgData name="Shalini Kupparaju" userId="f2abd47b8b13236a" providerId="LiveId" clId="{A1822242-92E0-4BE9-85FB-B17852D515F3}" dt="2025-07-18T08:05:48.876" v="24" actId="1076"/>
        <pc:sldMkLst>
          <pc:docMk/>
          <pc:sldMk cId="2840085054" sldId="259"/>
        </pc:sldMkLst>
        <pc:picChg chg="mod">
          <ac:chgData name="Shalini Kupparaju" userId="f2abd47b8b13236a" providerId="LiveId" clId="{A1822242-92E0-4BE9-85FB-B17852D515F3}" dt="2025-07-18T08:05:48.876" v="24" actId="1076"/>
          <ac:picMkLst>
            <pc:docMk/>
            <pc:sldMk cId="2840085054" sldId="259"/>
            <ac:picMk id="3" creationId="{89DBEE07-4F39-5D0B-FDC4-87D507BEB428}"/>
          </ac:picMkLst>
        </pc:picChg>
        <pc:picChg chg="del">
          <ac:chgData name="Shalini Kupparaju" userId="f2abd47b8b13236a" providerId="LiveId" clId="{A1822242-92E0-4BE9-85FB-B17852D515F3}" dt="2025-07-18T08:05:37.405" v="21" actId="21"/>
          <ac:picMkLst>
            <pc:docMk/>
            <pc:sldMk cId="2840085054" sldId="259"/>
            <ac:picMk id="5" creationId="{C4BBE2B5-29B2-2822-DAB5-128BDD5669A4}"/>
          </ac:picMkLst>
        </pc:picChg>
      </pc:sldChg>
      <pc:sldChg chg="delSp modSp mod">
        <pc:chgData name="Shalini Kupparaju" userId="f2abd47b8b13236a" providerId="LiveId" clId="{A1822242-92E0-4BE9-85FB-B17852D515F3}" dt="2025-07-18T08:06:23.925" v="35" actId="14100"/>
        <pc:sldMkLst>
          <pc:docMk/>
          <pc:sldMk cId="2661567648" sldId="260"/>
        </pc:sldMkLst>
        <pc:picChg chg="mod">
          <ac:chgData name="Shalini Kupparaju" userId="f2abd47b8b13236a" providerId="LiveId" clId="{A1822242-92E0-4BE9-85FB-B17852D515F3}" dt="2025-07-18T08:06:23.925" v="35" actId="14100"/>
          <ac:picMkLst>
            <pc:docMk/>
            <pc:sldMk cId="2661567648" sldId="260"/>
            <ac:picMk id="3" creationId="{A32BEB90-4EC3-CE4D-33E8-D58A7413945D}"/>
          </ac:picMkLst>
        </pc:picChg>
        <pc:picChg chg="del">
          <ac:chgData name="Shalini Kupparaju" userId="f2abd47b8b13236a" providerId="LiveId" clId="{A1822242-92E0-4BE9-85FB-B17852D515F3}" dt="2025-07-18T08:06:11.304" v="30" actId="21"/>
          <ac:picMkLst>
            <pc:docMk/>
            <pc:sldMk cId="2661567648" sldId="260"/>
            <ac:picMk id="5" creationId="{6F4B1C48-A028-3180-F522-2259867B3B24}"/>
          </ac:picMkLst>
        </pc:picChg>
      </pc:sldChg>
      <pc:sldChg chg="delSp modSp mod">
        <pc:chgData name="Shalini Kupparaju" userId="f2abd47b8b13236a" providerId="LiveId" clId="{A1822242-92E0-4BE9-85FB-B17852D515F3}" dt="2025-07-18T08:06:53.147" v="43" actId="14100"/>
        <pc:sldMkLst>
          <pc:docMk/>
          <pc:sldMk cId="1234199746" sldId="261"/>
        </pc:sldMkLst>
        <pc:picChg chg="mod">
          <ac:chgData name="Shalini Kupparaju" userId="f2abd47b8b13236a" providerId="LiveId" clId="{A1822242-92E0-4BE9-85FB-B17852D515F3}" dt="2025-07-18T08:06:53.147" v="43" actId="14100"/>
          <ac:picMkLst>
            <pc:docMk/>
            <pc:sldMk cId="1234199746" sldId="261"/>
            <ac:picMk id="3" creationId="{5D6D6816-B757-EA5A-950D-2B05C16ECAF1}"/>
          </ac:picMkLst>
        </pc:picChg>
        <pc:picChg chg="del">
          <ac:chgData name="Shalini Kupparaju" userId="f2abd47b8b13236a" providerId="LiveId" clId="{A1822242-92E0-4BE9-85FB-B17852D515F3}" dt="2025-07-18T08:06:45.834" v="41" actId="21"/>
          <ac:picMkLst>
            <pc:docMk/>
            <pc:sldMk cId="1234199746" sldId="261"/>
            <ac:picMk id="5" creationId="{973B6BCC-EE48-CFA6-5AD8-12E6CF291F6F}"/>
          </ac:picMkLst>
        </pc:picChg>
      </pc:sldChg>
      <pc:sldChg chg="modSp mod">
        <pc:chgData name="Shalini Kupparaju" userId="f2abd47b8b13236a" providerId="LiveId" clId="{A1822242-92E0-4BE9-85FB-B17852D515F3}" dt="2025-07-18T08:07:14.202" v="48" actId="1076"/>
        <pc:sldMkLst>
          <pc:docMk/>
          <pc:sldMk cId="3793310565" sldId="262"/>
        </pc:sldMkLst>
        <pc:picChg chg="mod">
          <ac:chgData name="Shalini Kupparaju" userId="f2abd47b8b13236a" providerId="LiveId" clId="{A1822242-92E0-4BE9-85FB-B17852D515F3}" dt="2025-07-18T08:07:14.202" v="48" actId="1076"/>
          <ac:picMkLst>
            <pc:docMk/>
            <pc:sldMk cId="3793310565" sldId="262"/>
            <ac:picMk id="3" creationId="{3E15631F-A206-C960-DA50-576FC96FD1A9}"/>
          </ac:picMkLst>
        </pc:picChg>
      </pc:sldChg>
      <pc:sldChg chg="delSp modSp mod">
        <pc:chgData name="Shalini Kupparaju" userId="f2abd47b8b13236a" providerId="LiveId" clId="{A1822242-92E0-4BE9-85FB-B17852D515F3}" dt="2025-07-18T08:07:45.510" v="53" actId="14100"/>
        <pc:sldMkLst>
          <pc:docMk/>
          <pc:sldMk cId="216352637" sldId="263"/>
        </pc:sldMkLst>
        <pc:picChg chg="del">
          <ac:chgData name="Shalini Kupparaju" userId="f2abd47b8b13236a" providerId="LiveId" clId="{A1822242-92E0-4BE9-85FB-B17852D515F3}" dt="2025-07-18T08:07:34.848" v="50" actId="21"/>
          <ac:picMkLst>
            <pc:docMk/>
            <pc:sldMk cId="216352637" sldId="263"/>
            <ac:picMk id="3" creationId="{63693925-9699-79ED-7649-E090F269A042}"/>
          </ac:picMkLst>
        </pc:picChg>
        <pc:picChg chg="mod">
          <ac:chgData name="Shalini Kupparaju" userId="f2abd47b8b13236a" providerId="LiveId" clId="{A1822242-92E0-4BE9-85FB-B17852D515F3}" dt="2025-07-18T08:07:45.510" v="53" actId="14100"/>
          <ac:picMkLst>
            <pc:docMk/>
            <pc:sldMk cId="216352637" sldId="263"/>
            <ac:picMk id="5" creationId="{4A1E549F-595F-817D-8E5A-2AB11337F5BD}"/>
          </ac:picMkLst>
        </pc:picChg>
      </pc:sldChg>
      <pc:sldChg chg="addSp modSp new mod">
        <pc:chgData name="Shalini Kupparaju" userId="f2abd47b8b13236a" providerId="LiveId" clId="{A1822242-92E0-4BE9-85FB-B17852D515F3}" dt="2025-07-18T08:04:43.461" v="9" actId="1076"/>
        <pc:sldMkLst>
          <pc:docMk/>
          <pc:sldMk cId="3380912468" sldId="264"/>
        </pc:sldMkLst>
        <pc:picChg chg="add mod">
          <ac:chgData name="Shalini Kupparaju" userId="f2abd47b8b13236a" providerId="LiveId" clId="{A1822242-92E0-4BE9-85FB-B17852D515F3}" dt="2025-07-18T08:04:43.461" v="9" actId="1076"/>
          <ac:picMkLst>
            <pc:docMk/>
            <pc:sldMk cId="3380912468" sldId="264"/>
            <ac:picMk id="5" creationId="{768446EA-EFD8-5378-E9C5-22AF7BC08853}"/>
          </ac:picMkLst>
        </pc:picChg>
      </pc:sldChg>
      <pc:sldChg chg="addSp modSp new mod">
        <pc:chgData name="Shalini Kupparaju" userId="f2abd47b8b13236a" providerId="LiveId" clId="{A1822242-92E0-4BE9-85FB-B17852D515F3}" dt="2025-07-18T08:05:27.625" v="19" actId="14100"/>
        <pc:sldMkLst>
          <pc:docMk/>
          <pc:sldMk cId="1752433674" sldId="265"/>
        </pc:sldMkLst>
        <pc:picChg chg="add mod">
          <ac:chgData name="Shalini Kupparaju" userId="f2abd47b8b13236a" providerId="LiveId" clId="{A1822242-92E0-4BE9-85FB-B17852D515F3}" dt="2025-07-18T08:05:27.625" v="19" actId="14100"/>
          <ac:picMkLst>
            <pc:docMk/>
            <pc:sldMk cId="1752433674" sldId="265"/>
            <ac:picMk id="5" creationId="{6AD9822B-FD79-7A08-1FE6-6E57834B5C6E}"/>
          </ac:picMkLst>
        </pc:picChg>
      </pc:sldChg>
      <pc:sldChg chg="addSp modSp new mod">
        <pc:chgData name="Shalini Kupparaju" userId="f2abd47b8b13236a" providerId="LiveId" clId="{A1822242-92E0-4BE9-85FB-B17852D515F3}" dt="2025-07-18T08:06:02.267" v="28" actId="14100"/>
        <pc:sldMkLst>
          <pc:docMk/>
          <pc:sldMk cId="161976504" sldId="266"/>
        </pc:sldMkLst>
        <pc:picChg chg="add mod">
          <ac:chgData name="Shalini Kupparaju" userId="f2abd47b8b13236a" providerId="LiveId" clId="{A1822242-92E0-4BE9-85FB-B17852D515F3}" dt="2025-07-18T08:06:02.267" v="28" actId="14100"/>
          <ac:picMkLst>
            <pc:docMk/>
            <pc:sldMk cId="161976504" sldId="266"/>
            <ac:picMk id="5" creationId="{C4BBE2B5-29B2-2822-DAB5-128BDD5669A4}"/>
          </ac:picMkLst>
        </pc:picChg>
      </pc:sldChg>
      <pc:sldChg chg="addSp modSp new mod">
        <pc:chgData name="Shalini Kupparaju" userId="f2abd47b8b13236a" providerId="LiveId" clId="{A1822242-92E0-4BE9-85FB-B17852D515F3}" dt="2025-07-18T08:06:36.929" v="39" actId="14100"/>
        <pc:sldMkLst>
          <pc:docMk/>
          <pc:sldMk cId="725361783" sldId="267"/>
        </pc:sldMkLst>
        <pc:picChg chg="add mod">
          <ac:chgData name="Shalini Kupparaju" userId="f2abd47b8b13236a" providerId="LiveId" clId="{A1822242-92E0-4BE9-85FB-B17852D515F3}" dt="2025-07-18T08:06:36.929" v="39" actId="14100"/>
          <ac:picMkLst>
            <pc:docMk/>
            <pc:sldMk cId="725361783" sldId="267"/>
            <ac:picMk id="5" creationId="{6F4B1C48-A028-3180-F522-2259867B3B24}"/>
          </ac:picMkLst>
        </pc:picChg>
      </pc:sldChg>
      <pc:sldChg chg="addSp modSp new mod">
        <pc:chgData name="Shalini Kupparaju" userId="f2abd47b8b13236a" providerId="LiveId" clId="{A1822242-92E0-4BE9-85FB-B17852D515F3}" dt="2025-07-18T08:07:02.719" v="46" actId="14100"/>
        <pc:sldMkLst>
          <pc:docMk/>
          <pc:sldMk cId="3737438413" sldId="268"/>
        </pc:sldMkLst>
        <pc:picChg chg="add mod">
          <ac:chgData name="Shalini Kupparaju" userId="f2abd47b8b13236a" providerId="LiveId" clId="{A1822242-92E0-4BE9-85FB-B17852D515F3}" dt="2025-07-18T08:07:02.719" v="46" actId="14100"/>
          <ac:picMkLst>
            <pc:docMk/>
            <pc:sldMk cId="3737438413" sldId="268"/>
            <ac:picMk id="5" creationId="{973B6BCC-EE48-CFA6-5AD8-12E6CF291F6F}"/>
          </ac:picMkLst>
        </pc:picChg>
      </pc:sldChg>
      <pc:sldChg chg="addSp modSp new mod">
        <pc:chgData name="Shalini Kupparaju" userId="f2abd47b8b13236a" providerId="LiveId" clId="{A1822242-92E0-4BE9-85FB-B17852D515F3}" dt="2025-07-18T08:07:53.062" v="56" actId="1076"/>
        <pc:sldMkLst>
          <pc:docMk/>
          <pc:sldMk cId="1200055323" sldId="269"/>
        </pc:sldMkLst>
        <pc:picChg chg="add mod">
          <ac:chgData name="Shalini Kupparaju" userId="f2abd47b8b13236a" providerId="LiveId" clId="{A1822242-92E0-4BE9-85FB-B17852D515F3}" dt="2025-07-18T08:07:53.062" v="56" actId="1076"/>
          <ac:picMkLst>
            <pc:docMk/>
            <pc:sldMk cId="1200055323" sldId="269"/>
            <ac:picMk id="3" creationId="{63693925-9699-79ED-7649-E090F269A042}"/>
          </ac:picMkLst>
        </pc:picChg>
      </pc:sldChg>
    </pc:docChg>
  </pc:docChgLst>
  <pc:docChgLst>
    <pc:chgData name="Shalini Kupparaju" userId="f2abd47b8b13236a" providerId="LiveId" clId="{052DCEA4-A377-4F45-A164-D3CCFE63CE3F}"/>
    <pc:docChg chg="modSld">
      <pc:chgData name="Shalini Kupparaju" userId="f2abd47b8b13236a" providerId="LiveId" clId="{052DCEA4-A377-4F45-A164-D3CCFE63CE3F}" dt="2025-05-10T14:58:09.838" v="1" actId="14100"/>
      <pc:docMkLst>
        <pc:docMk/>
      </pc:docMkLst>
      <pc:sldChg chg="modSp mod">
        <pc:chgData name="Shalini Kupparaju" userId="f2abd47b8b13236a" providerId="LiveId" clId="{052DCEA4-A377-4F45-A164-D3CCFE63CE3F}" dt="2025-05-10T14:58:09.838" v="1" actId="14100"/>
        <pc:sldMkLst>
          <pc:docMk/>
          <pc:sldMk cId="3793310565" sldId="262"/>
        </pc:sldMkLst>
        <pc:picChg chg="mod">
          <ac:chgData name="Shalini Kupparaju" userId="f2abd47b8b13236a" providerId="LiveId" clId="{052DCEA4-A377-4F45-A164-D3CCFE63CE3F}" dt="2025-05-10T14:58:09.838" v="1" actId="14100"/>
          <ac:picMkLst>
            <pc:docMk/>
            <pc:sldMk cId="3793310565" sldId="262"/>
            <ac:picMk id="3" creationId="{3E15631F-A206-C960-DA50-576FC96FD1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7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18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7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294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17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360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4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0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1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3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8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0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1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6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879-3A68-4662-AD2C-B2F027DDAF6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34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95AF-3F2C-BF2C-DFA4-CFCF14641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467" y="2387600"/>
            <a:ext cx="7766936" cy="1820333"/>
          </a:xfrm>
        </p:spPr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WORLD CUP MATCHES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F0CD6-9D7B-2997-AD21-456E2F9C1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7067" y="8094132"/>
            <a:ext cx="7766936" cy="59267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91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6D6816-B757-EA5A-950D-2B05C16E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9" y="177798"/>
            <a:ext cx="10891189" cy="60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9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B6BCC-EE48-CFA6-5AD8-12E6CF29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1" y="364068"/>
            <a:ext cx="10930699" cy="59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3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5631F-A206-C960-DA50-576FC96F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62466"/>
            <a:ext cx="11116733" cy="61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1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E549F-595F-817D-8E5A-2AB11337F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96642"/>
            <a:ext cx="11319933" cy="58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93925-9699-79ED-7649-E090F269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09" y="397933"/>
            <a:ext cx="11344984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13C30-976B-47A5-AE84-DE1E7678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4" y="259065"/>
            <a:ext cx="10138406" cy="5193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9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8446EA-EFD8-5378-E9C5-22AF7BC08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1" y="440266"/>
            <a:ext cx="10652212" cy="5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1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3CA8F-4927-86A4-839C-142F78E0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" y="170191"/>
            <a:ext cx="10143067" cy="565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D9822B-FD79-7A08-1FE6-6E57834B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7" y="372533"/>
            <a:ext cx="9914466" cy="59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DBEE07-4F39-5D0B-FDC4-87D507BE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51844"/>
            <a:ext cx="11336866" cy="62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8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BE2B5-29B2-2822-DAB5-128BDD56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8" y="296333"/>
            <a:ext cx="11292601" cy="61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BEB90-4EC3-CE4D-33E8-D58A7413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9" y="215671"/>
            <a:ext cx="11203741" cy="59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6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B1C48-A028-3180-F522-2259867B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3" y="321733"/>
            <a:ext cx="1089367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617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Trebuchet MS</vt:lpstr>
      <vt:lpstr>Berlin</vt:lpstr>
      <vt:lpstr>WORLD CUP MATCHES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Shalini Kupparaju</dc:creator>
  <cp:lastModifiedBy>Shalini Kupparaju</cp:lastModifiedBy>
  <cp:revision>1</cp:revision>
  <dcterms:created xsi:type="dcterms:W3CDTF">2025-05-10T14:25:15Z</dcterms:created>
  <dcterms:modified xsi:type="dcterms:W3CDTF">2025-07-18T08:07:53Z</dcterms:modified>
</cp:coreProperties>
</file>