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3105480" y="3068659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K.Shalini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I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312213584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I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unm1455312213584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819F43098BD9A61BC9549402CFDC1D21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shalinikumar30042004@gmail.com</cp:lastModifiedBy>
  <cp:revision>6</cp:revision>
  <dcterms:created xsi:type="dcterms:W3CDTF">2024-03-29T15:07:22Z</dcterms:created>
  <dcterms:modified xsi:type="dcterms:W3CDTF">2024-09-03T05:00:49Z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