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0680700" cy="7556500"/>
  <p:notesSz cx="10680700" cy="75565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1052" y="2342515"/>
            <a:ext cx="9078595" cy="1586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2105" y="4231640"/>
            <a:ext cx="7476490" cy="1889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534035" y="1737995"/>
            <a:ext cx="4646104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500560" y="1737995"/>
            <a:ext cx="4646104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4035" y="302260"/>
            <a:ext cx="9612630" cy="1209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4035" y="1737995"/>
            <a:ext cx="9612630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631438" y="7027545"/>
            <a:ext cx="3417824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534035" y="7027545"/>
            <a:ext cx="2456561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7690104" y="7027545"/>
            <a:ext cx="2456561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770471"/>
            <a:ext cx="10680700" cy="600789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770471"/>
            <a:ext cx="10680700" cy="600789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770471"/>
            <a:ext cx="10680700" cy="600789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770471"/>
            <a:ext cx="10680700" cy="600789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770471"/>
            <a:ext cx="10680700" cy="600789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770471"/>
            <a:ext cx="10680700" cy="600789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770471"/>
            <a:ext cx="10680700" cy="600789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770471"/>
            <a:ext cx="10680700" cy="600789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770471"/>
            <a:ext cx="10680700" cy="600789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770471"/>
            <a:ext cx="10680700" cy="600789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770471"/>
            <a:ext cx="10680700" cy="600789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2024-08-26T14:12:39Z</dcterms:created>
  <dcterms:modified xsi:type="dcterms:W3CDTF">2024-08-26T14:12:39Z</dcterms:modified>
</cp:coreProperties>
</file>