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C9E"/>
    <a:srgbClr val="BCE3F0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4AF36-86A1-41D7-9CE6-8300F705D26E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52D80-A05E-4242-8418-12D009DF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5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daKrishnan-ps/NAAN-MUDHALVAN/blob/main/photorealistic-face-generation-using-dcgans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3600" y="2054320"/>
            <a:ext cx="3356865" cy="76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latin typeface="Trebuchet MS"/>
                <a:cs typeface="Trebuchet MS"/>
              </a:rPr>
              <a:t>ANANDA KRISHNAN  P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latin typeface="Trebuchet MS"/>
                <a:cs typeface="Trebuchet MS"/>
              </a:rPr>
              <a:t>SHALINI R</a:t>
            </a:r>
            <a:endParaRPr sz="2400" b="1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200" y="28956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solidFill>
                  <a:srgbClr val="276C9E"/>
                </a:solidFill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245629"/>
            <a:ext cx="10289541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900" dirty="0">
                <a:hlinkClick r:id="rId3"/>
              </a:rPr>
              <a:t>NAAN-MUDHALVAN/photorealistic-face-generation-using-</a:t>
            </a:r>
            <a:r>
              <a:rPr lang="en-IN" sz="900" dirty="0" err="1">
                <a:hlinkClick r:id="rId3"/>
              </a:rPr>
              <a:t>dcgans.ipynb</a:t>
            </a:r>
            <a:r>
              <a:rPr lang="en-IN" sz="900" dirty="0">
                <a:hlinkClick r:id="rId3"/>
              </a:rPr>
              <a:t> at main · </a:t>
            </a:r>
            <a:r>
              <a:rPr lang="en-IN" sz="900" dirty="0" err="1">
                <a:hlinkClick r:id="rId3"/>
              </a:rPr>
              <a:t>AnandaKrishnan-ps</a:t>
            </a:r>
            <a:r>
              <a:rPr lang="en-IN" sz="900" dirty="0">
                <a:hlinkClick r:id="rId3"/>
              </a:rPr>
              <a:t>/NAAN-MUDHALVAN (github.com)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68CB3B-945F-56B6-DC71-0061CC52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88" y="1137573"/>
            <a:ext cx="7747512" cy="47584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17522" y="838066"/>
            <a:ext cx="9764395" cy="545886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spcBef>
                <a:spcPts val="130"/>
              </a:spcBef>
            </a:pP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  <a:t>Photorealistic face-generation using </a:t>
            </a:r>
            <a:b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  <a:t>DCGANS</a:t>
            </a: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br>
              <a:rPr lang="en-US" sz="44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solidFill>
                <a:srgbClr val="F1F1F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4191000"/>
            <a:ext cx="3533775" cy="2638422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685762-F0B4-613B-D6DB-BDAC907EA330}"/>
              </a:ext>
            </a:extLst>
          </p:cNvPr>
          <p:cNvSpPr txBox="1"/>
          <p:nvPr/>
        </p:nvSpPr>
        <p:spPr>
          <a:xfrm>
            <a:off x="712622" y="1198102"/>
            <a:ext cx="8221481" cy="296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Introduction &amp; Problem Statement: Overview of the project's objectives and challenges in photorealistic face generation.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Solution Architecture: Explanation of the DCGAN architecture and its components.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Training &amp; Results: Description of the training procedure and presentation of results.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Applications &amp; Future Directions: Discussion of potential applications and future research directions.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669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>
                <a:solidFill>
                  <a:srgbClr val="276C9E"/>
                </a:solidFill>
              </a:rPr>
              <a:t>PROBLEM</a:t>
            </a:r>
            <a:r>
              <a:rPr dirty="0">
                <a:solidFill>
                  <a:srgbClr val="276C9E"/>
                </a:solidFill>
              </a:rPr>
              <a:t>	</a:t>
            </a:r>
            <a:r>
              <a:rPr lang="en-IN" dirty="0">
                <a:solidFill>
                  <a:srgbClr val="276C9E"/>
                </a:solidFill>
              </a:rPr>
              <a:t> </a:t>
            </a:r>
            <a:r>
              <a:rPr spc="-75" dirty="0">
                <a:solidFill>
                  <a:srgbClr val="276C9E"/>
                </a:solidFill>
              </a:rPr>
              <a:t>STATEMENT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grpSp>
        <p:nvGrpSpPr>
          <p:cNvPr id="2" name="object 2"/>
          <p:cNvGrpSpPr/>
          <p:nvPr/>
        </p:nvGrpSpPr>
        <p:grpSpPr>
          <a:xfrm>
            <a:off x="8534399" y="3587763"/>
            <a:ext cx="2697255" cy="3011931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ED5090-1919-40BD-D400-C3C28496F733}"/>
              </a:ext>
            </a:extLst>
          </p:cNvPr>
          <p:cNvSpPr txBox="1"/>
          <p:nvPr/>
        </p:nvSpPr>
        <p:spPr>
          <a:xfrm>
            <a:off x="690827" y="1828800"/>
            <a:ext cx="7772400" cy="444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Generating photorealistic human faces is essential for various industries such as computer graphics, gaming, virtual reality, and digital entertainment.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Current methods struggle to produce high-quality and diverse facial images with natural features, expressions, and variations.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Traditional techniques like hand-crafted feature extraction and template-based approaches are limited in capturing the complexity and diversity of human faces.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The uncanny valley effect remains a significant obstacle, where artificial faces appear unsettlingly non-human, impacting user engagement and immersion.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706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>
                <a:solidFill>
                  <a:srgbClr val="276C9E"/>
                </a:solidFill>
              </a:rPr>
              <a:t>PROJECT</a:t>
            </a:r>
            <a:r>
              <a:rPr dirty="0">
                <a:solidFill>
                  <a:srgbClr val="276C9E"/>
                </a:solidFill>
              </a:rPr>
              <a:t>	</a:t>
            </a:r>
            <a:r>
              <a:rPr lang="en-IN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OVERVIEW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E9C0B-FD87-F80A-673B-82FB7FB2CD62}"/>
              </a:ext>
            </a:extLst>
          </p:cNvPr>
          <p:cNvSpPr txBox="1"/>
          <p:nvPr/>
        </p:nvSpPr>
        <p:spPr>
          <a:xfrm>
            <a:off x="690827" y="1828800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Data Preparation: Load and preprocess celebrity face images by cropping, resizing, and normalization.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Model Definition: Define discriminator and generator architectures using </a:t>
            </a:r>
            <a:r>
              <a:rPr lang="en-US" sz="1600" dirty="0" err="1">
                <a:latin typeface="Berlin Sans FB Demi" panose="020E0802020502020306" pitchFamily="34" charset="0"/>
              </a:rPr>
              <a:t>Keras</a:t>
            </a:r>
            <a:r>
              <a:rPr lang="en-US" sz="1600" dirty="0">
                <a:latin typeface="Berlin Sans FB Demi" panose="020E0802020502020306" pitchFamily="34" charset="0"/>
              </a:rPr>
              <a:t> Sequential API.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Training Procedure: Implement custom training loop to iteratively train discriminator and generator networks.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Visualization and Evaluation: Visualize generated images, monitor training progress, and optionally save the trained generator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66628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276C9E"/>
                </a:solidFill>
              </a:rPr>
              <a:t>END</a:t>
            </a:r>
            <a:r>
              <a:rPr spc="-70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USERS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F9F30-BE01-6F20-9254-EA4A3A7BC473}"/>
              </a:ext>
            </a:extLst>
          </p:cNvPr>
          <p:cNvSpPr txBox="1"/>
          <p:nvPr/>
        </p:nvSpPr>
        <p:spPr>
          <a:xfrm>
            <a:off x="690827" y="1828800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Game Developers: Incorporating realistic character customization and facial animations in video games.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Filmmakers: Creating lifelike digital characters and visual effects for movies and animations.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Virtual Reality Content Creators: Designing immersive virtual environments with realistic avatars and interactions.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Digital Artists: Generating high-quality portraits, illustrations, and artwork for digital media.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960353" cy="1967846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SOLUTION</a:t>
            </a:r>
            <a:r>
              <a:rPr spc="-345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AND</a:t>
            </a:r>
            <a:r>
              <a:rPr spc="-20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ITS </a:t>
            </a:r>
            <a:r>
              <a:rPr spc="-20" dirty="0">
                <a:solidFill>
                  <a:srgbClr val="276C9E"/>
                </a:solidFill>
              </a:rPr>
              <a:t>VALUE</a:t>
            </a:r>
            <a:r>
              <a:rPr spc="-120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PROPOSITION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76725-731A-06EC-514F-4A226A03CE7F}"/>
              </a:ext>
            </a:extLst>
          </p:cNvPr>
          <p:cNvSpPr txBox="1"/>
          <p:nvPr/>
        </p:nvSpPr>
        <p:spPr>
          <a:xfrm>
            <a:off x="690827" y="2370954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Solution: Implementation of Deep Convolutional Generative Adversarial Networks (DCGANs).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Value Proposition: High-quality, diverse, and realistic face generation for various applications.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Solution: Overcoming the uncanny valley effect through advanced machine learning techniques.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Value Proposition: Enhanced user engagement, immersion, and realism in digital content and virtual experiences.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746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276C9E"/>
                </a:solidFill>
              </a:rPr>
              <a:t>THE</a:t>
            </a:r>
            <a:r>
              <a:rPr spc="20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WOW</a:t>
            </a:r>
            <a:r>
              <a:rPr lang="en-IN" spc="90" dirty="0">
                <a:solidFill>
                  <a:srgbClr val="276C9E"/>
                </a:solidFill>
              </a:rPr>
              <a:t> FACTORS</a:t>
            </a:r>
            <a:endParaRPr dirty="0">
              <a:solidFill>
                <a:srgbClr val="276C9E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3B7CE-99D2-10A5-341E-52DA22B6D514}"/>
              </a:ext>
            </a:extLst>
          </p:cNvPr>
          <p:cNvSpPr txBox="1"/>
          <p:nvPr/>
        </p:nvSpPr>
        <p:spPr>
          <a:xfrm>
            <a:off x="690827" y="2370954"/>
            <a:ext cx="7772400" cy="296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Realism: Generated faces exhibit natural features, expressions, and variations.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Diversity: Ability to produce a wide range of facial attributes, poses, and identities.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Innovation: Utilization of cutting-edge deep learning techniques like DCGANs.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Application Versatility: Enables realistic face generation across diverse industries such as gaming, film, and virtual reality.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52475" y="53721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5C550-076E-F639-7AFA-D4E291F702B4}"/>
              </a:ext>
            </a:extLst>
          </p:cNvPr>
          <p:cNvSpPr txBox="1"/>
          <p:nvPr/>
        </p:nvSpPr>
        <p:spPr>
          <a:xfrm>
            <a:off x="690827" y="2370954"/>
            <a:ext cx="7772400" cy="296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Network Architecture: Define discriminator and generator architectures using the </a:t>
            </a:r>
            <a:r>
              <a:rPr lang="en-US" sz="1600" dirty="0" err="1">
                <a:latin typeface="Berlin Sans FB Demi" panose="020E0802020502020306" pitchFamily="34" charset="0"/>
              </a:rPr>
              <a:t>Keras</a:t>
            </a:r>
            <a:r>
              <a:rPr lang="en-US" sz="1600" dirty="0">
                <a:latin typeface="Berlin Sans FB Demi" panose="020E0802020502020306" pitchFamily="34" charset="0"/>
              </a:rPr>
              <a:t> Sequential API.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Discriminator: Constructed with convolutional layers followed by dense layers for classification, utilizing </a:t>
            </a:r>
            <a:r>
              <a:rPr lang="en-US" sz="1600" dirty="0" err="1">
                <a:latin typeface="Berlin Sans FB Demi" panose="020E0802020502020306" pitchFamily="34" charset="0"/>
              </a:rPr>
              <a:t>LeakyReLU</a:t>
            </a:r>
            <a:r>
              <a:rPr lang="en-US" sz="1600" dirty="0">
                <a:latin typeface="Berlin Sans FB Demi" panose="020E0802020502020306" pitchFamily="34" charset="0"/>
              </a:rPr>
              <a:t> activation functions for non-linearity.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Generator: Comprises deconvolutional layers to </a:t>
            </a:r>
            <a:r>
              <a:rPr lang="en-US" sz="1600" dirty="0" err="1">
                <a:latin typeface="Berlin Sans FB Demi" panose="020E0802020502020306" pitchFamily="34" charset="0"/>
              </a:rPr>
              <a:t>upsample</a:t>
            </a:r>
            <a:r>
              <a:rPr lang="en-US" sz="1600" dirty="0">
                <a:latin typeface="Berlin Sans FB Demi" panose="020E0802020502020306" pitchFamily="34" charset="0"/>
              </a:rPr>
              <a:t> input noise into realistic images, employing </a:t>
            </a:r>
            <a:r>
              <a:rPr lang="en-US" sz="1600" dirty="0" err="1">
                <a:latin typeface="Berlin Sans FB Demi" panose="020E0802020502020306" pitchFamily="34" charset="0"/>
              </a:rPr>
              <a:t>LeakyReLU</a:t>
            </a:r>
            <a:r>
              <a:rPr lang="en-US" sz="1600" dirty="0">
                <a:latin typeface="Berlin Sans FB Demi" panose="020E0802020502020306" pitchFamily="34" charset="0"/>
              </a:rPr>
              <a:t> activation functions for non-linearity.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532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Berlin Sans FB Demi</vt:lpstr>
      <vt:lpstr>Calibri</vt:lpstr>
      <vt:lpstr>Trebuchet MS</vt:lpstr>
      <vt:lpstr>Office Theme</vt:lpstr>
      <vt:lpstr>PowerPoint Presentation</vt:lpstr>
      <vt:lpstr>  Photorealistic face-generation using  DCGANS  </vt:lpstr>
      <vt:lpstr>AGENDA</vt:lpstr>
      <vt:lpstr>PROBLEM  STATEMENT</vt:lpstr>
      <vt:lpstr>PROJECT  OVERVIEW</vt:lpstr>
      <vt:lpstr>END USERS</vt:lpstr>
      <vt:lpstr>SOLUTION AND ITS VALUE PROPOSITION</vt:lpstr>
      <vt:lpstr>THE WOW FACTORS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Jayan</dc:creator>
  <cp:lastModifiedBy>Ananda Krishnan</cp:lastModifiedBy>
  <cp:revision>4</cp:revision>
  <dcterms:created xsi:type="dcterms:W3CDTF">2024-04-24T09:42:08Z</dcterms:created>
  <dcterms:modified xsi:type="dcterms:W3CDTF">2024-05-13T03:48:34Z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2024-04-24T00:00:00Z</vt:filetime>
  </property>
</Properties>
</file>