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471837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037544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877969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51277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921396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16278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434329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123837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126779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590041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98617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24418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6602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0035413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22678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764936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058726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7947087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566306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86338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41204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005418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546851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115298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373812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284501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2809207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SHALINI.S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a:t>
            </a:r>
            <a:r>
              <a:rPr lang="en-US" altLang="zh-CN" sz="2400" b="0" i="0" u="none" strike="noStrike" kern="1200" cap="none" spc="0" baseline="0">
                <a:solidFill>
                  <a:schemeClr val="tx1"/>
                </a:solidFill>
                <a:latin typeface="Calibri" pitchFamily="0" charset="0"/>
                <a:ea typeface="宋体" pitchFamily="0" charset="0"/>
                <a:cs typeface="Calibri" pitchFamily="0" charset="0"/>
              </a:rPr>
              <a:t>2205965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VIDHYASAGAR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67917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矩形"/>
          <p:cNvSpPr>
            <a:spLocks/>
          </p:cNvSpPr>
          <p:nvPr/>
        </p:nvSpPr>
        <p:spPr>
          <a:xfrm rot="0">
            <a:off x="1219200" y="1600200"/>
            <a:ext cx="7924800" cy="292387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Cleaning: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Removing duplicates, handling missing values, and ensuring data consistency.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Exploratory Data Analysis (EDA):</a:t>
            </a:r>
            <a:r>
              <a:rPr lang="en-US" altLang="zh-CN" sz="1800" b="0" i="0" u="none" strike="noStrike" kern="1200" cap="none" spc="0" baseline="0">
                <a:solidFill>
                  <a:schemeClr val="tx1"/>
                </a:solidFill>
                <a:latin typeface="Calibri" pitchFamily="0" charset="0"/>
                <a:ea typeface="宋体" pitchFamily="0" charset="0"/>
                <a:cs typeface="Calibri" pitchFamily="0" charset="0"/>
              </a:rPr>
              <a:t> Understanding the data distribution and </a:t>
            </a:r>
            <a:r>
              <a:rPr lang="en-US" altLang="zh-CN" sz="2000" b="0" i="0" u="none" strike="noStrike" kern="1200" cap="none" spc="0" baseline="0">
                <a:solidFill>
                  <a:schemeClr val="tx1"/>
                </a:solidFill>
                <a:latin typeface="Calibri" pitchFamily="0" charset="0"/>
                <a:ea typeface="宋体" pitchFamily="0" charset="0"/>
                <a:cs typeface="Calibri" pitchFamily="0" charset="0"/>
              </a:rPr>
              <a:t>identifying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initial patterns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1" i="0" u="none" strike="noStrike" kern="1200" cap="none" spc="0" baseline="0">
                <a:solidFill>
                  <a:schemeClr val="tx1"/>
                </a:solidFill>
                <a:latin typeface="Calibri" pitchFamily="0" charset="0"/>
                <a:ea typeface="宋体" pitchFamily="0" charset="0"/>
                <a:cs typeface="Calibri" pitchFamily="0" charset="0"/>
              </a:rPr>
              <a:t>Statistical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Calculating turnover rates and correlating attrition with various factors.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 Creation: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Developing charts, graphs, and other visual elements to represent the data effectively.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Analyzing historical data to identify patterns and predict future attrition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06119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descr="ppt.PNG"/>
          <p:cNvPicPr>
            <a:picLocks noChangeAspect="1"/>
          </p:cNvPicPr>
          <p:nvPr/>
        </p:nvPicPr>
        <p:blipFill>
          <a:blip r:embed="rId2" cstate="print"/>
          <a:stretch>
            <a:fillRect/>
          </a:stretch>
        </p:blipFill>
        <p:spPr>
          <a:xfrm rot="0">
            <a:off x="1524000" y="1600200"/>
            <a:ext cx="5868219" cy="3791479"/>
          </a:xfrm>
          <a:prstGeom prst="rect"/>
          <a:noFill/>
          <a:ln w="12700" cmpd="sng" cap="flat">
            <a:noFill/>
            <a:prstDash val="solid"/>
            <a:miter/>
          </a:ln>
        </p:spPr>
      </p:pic>
    </p:spTree>
    <p:extLst>
      <p:ext uri="{BB962C8B-B14F-4D97-AF65-F5344CB8AC3E}">
        <p14:creationId xmlns:p14="http://schemas.microsoft.com/office/powerpoint/2010/main" val="9644089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143000" y="1600200"/>
            <a:ext cx="7467600" cy="2831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11436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Attrition Analysis</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Excel Dashboard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0654856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473584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7086600" y="124817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62000" y="1295399"/>
            <a:ext cx="9448800"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143000" y="1618565"/>
            <a:ext cx="55626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28177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flipH="1" rot="0">
            <a:off x="7467600" y="1183957"/>
            <a:ext cx="457200"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739774" y="2133600"/>
            <a:ext cx="6324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338418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7391400" y="1150872"/>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609600" y="1828800"/>
            <a:ext cx="54102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gain insights into attrition trends and identify areas for intervention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 Heads: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understand turnover patterns within their specific departments and address concerns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make strategic decisions related to employee retention and overall organizational health</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Analysts: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perform detailed analysis and generate reports based on the dashboard findings.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78533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400050" y="1640307"/>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477000" y="304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274756" y="1730085"/>
            <a:ext cx="6324599" cy="3901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involves designing an interactive Excel dashboard that integrates various data visualization techniques to provide a clear and actionable analysis of employee attrition. The dashboard will feature: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Visualizations:</a:t>
            </a:r>
            <a:r>
              <a:rPr lang="en-US" altLang="zh-CN" sz="2000" b="0" i="0" u="none" strike="noStrike" kern="1200" cap="none" spc="0" baseline="0">
                <a:solidFill>
                  <a:schemeClr val="tx1"/>
                </a:solidFill>
                <a:latin typeface="Calibri" pitchFamily="0" charset="0"/>
                <a:ea typeface="宋体" pitchFamily="0" charset="0"/>
                <a:cs typeface="Calibri" pitchFamily="0" charset="0"/>
              </a:rPr>
              <a:t> Charts and graphs to represent attrition rates, trends, and key factors.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Filters: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Options to drill down into specific departments, job roles, or time periods.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Key performance indicators (KPIs) such as turnover rate, average tenure, and reasons for leaving.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Predictive Analysis:</a:t>
            </a:r>
            <a:r>
              <a:rPr lang="en-US" altLang="zh-CN" sz="2000" b="0" i="0" u="none" strike="noStrike" kern="1200" cap="none" spc="0" baseline="0">
                <a:solidFill>
                  <a:schemeClr val="tx1"/>
                </a:solidFill>
                <a:latin typeface="Calibri" pitchFamily="0" charset="0"/>
                <a:ea typeface="宋体" pitchFamily="0" charset="0"/>
                <a:cs typeface="Calibri" pitchFamily="0" charset="0"/>
              </a:rPr>
              <a:t> Basic forecasting of potential future attrition trends based on historical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347410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447800"/>
            <a:ext cx="72390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000" b="0" i="0" u="none" strike="noStrike" kern="1200" cap="none" spc="0" baseline="0">
                <a:solidFill>
                  <a:schemeClr val="tx1"/>
                </a:solidFill>
                <a:latin typeface="Calibri" pitchFamily="0" charset="0"/>
                <a:ea typeface="宋体" pitchFamily="0" charset="0"/>
                <a:cs typeface="Calibri" pitchFamily="0" charset="0"/>
              </a:rPr>
              <a:t> Unique identifier for each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000" b="0" i="0" u="none" strike="noStrike" kern="1200" cap="none" spc="0" baseline="0">
                <a:solidFill>
                  <a:schemeClr val="tx1"/>
                </a:solidFill>
                <a:latin typeface="Calibri" pitchFamily="0" charset="0"/>
                <a:ea typeface="宋体" pitchFamily="0" charset="0"/>
                <a:cs typeface="Calibri" pitchFamily="0" charset="0"/>
              </a:rPr>
              <a:t> Department to which the employee belongs.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Job Role:</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role or position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Tenure:</a:t>
            </a:r>
            <a:r>
              <a:rPr lang="en-US" altLang="zh-CN" sz="2000" b="0" i="0" u="none" strike="noStrike" kern="1200" cap="none" spc="0" baseline="0">
                <a:solidFill>
                  <a:schemeClr val="tx1"/>
                </a:solidFill>
                <a:latin typeface="Calibri" pitchFamily="0" charset="0"/>
                <a:ea typeface="宋体" pitchFamily="0" charset="0"/>
                <a:cs typeface="Calibri" pitchFamily="0" charset="0"/>
              </a:rPr>
              <a:t> Length of time the employee has been with the company.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Attrition Status:</a:t>
            </a:r>
            <a:r>
              <a:rPr lang="en-US" altLang="zh-CN" sz="2000" b="0" i="0" u="none" strike="noStrike" kern="1200" cap="none" spc="0" baseline="0">
                <a:solidFill>
                  <a:schemeClr val="tx1"/>
                </a:solidFill>
                <a:latin typeface="Calibri" pitchFamily="0" charset="0"/>
                <a:ea typeface="宋体" pitchFamily="0" charset="0"/>
                <a:cs typeface="Calibri" pitchFamily="0" charset="0"/>
              </a:rPr>
              <a:t> Whether the employee has left the company or is still employed.</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Reason for Leaving:</a:t>
            </a:r>
            <a:r>
              <a:rPr lang="en-US" altLang="zh-CN" sz="2000" b="0" i="0" u="none" strike="noStrike" kern="1200" cap="none" spc="0" baseline="0">
                <a:solidFill>
                  <a:schemeClr val="tx1"/>
                </a:solidFill>
                <a:latin typeface="Calibri" pitchFamily="0" charset="0"/>
                <a:ea typeface="宋体" pitchFamily="0" charset="0"/>
                <a:cs typeface="Calibri" pitchFamily="0" charset="0"/>
              </a:rPr>
              <a:t> Categories such as personal reasons, career advancement, or job dissatisfaction.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Performance ratings or reviews.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45375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83379" y="2067724"/>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2362200" y="1697655"/>
            <a:ext cx="6477000" cy="18774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=J2+K2+L2+other components</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=F2-(G2+H2+I2)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836067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32</cp:revision>
  <dcterms:created xsi:type="dcterms:W3CDTF">2024-03-29T15:07:22Z</dcterms:created>
  <dcterms:modified xsi:type="dcterms:W3CDTF">2024-09-01T04:49:56Z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