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52E86-4CE1-4FB5-8FC1-601705AC22FF}" v="77" dt="2024-09-24T14:43:16.770"/>
    <p1510:client id="{231A22A1-CEB0-491C-9942-5EA18B07FBB7}" v="2" dt="2024-09-24T14:35:57.0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T. Shalini</a:t>
            </a:r>
          </a:p>
          <a:p>
            <a:r>
              <a:rPr lang="en-US" sz="2400" dirty="0"/>
              <a:t>REGISTER NO: 312205784,asunm289312205784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by giving different kinds of tasks based on their strengths</a:t>
            </a:r>
            <a:r>
              <a:rPr lang="en-US" sz="2400" b="0">
                <a:latin typeface="+mn-lt"/>
                <a:cs typeface="Times New Roman" panose="02020603050405020304" pitchFamily="18" charset="0"/>
              </a:rPr>
              <a:t>, to 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by employee achievements, and tracks the performance of the employees, in case of low-performance employees we will motivate them to do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organization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389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shalini shalini</cp:lastModifiedBy>
  <cp:revision>40</cp:revision>
  <dcterms:created xsi:type="dcterms:W3CDTF">2024-03-29T15:07:22Z</dcterms:created>
  <dcterms:modified xsi:type="dcterms:W3CDTF">2024-09-24T14:43:43Z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