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3152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050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0028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267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25246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67155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11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8366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6544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3711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8276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744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7548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9566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6561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2192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3224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3583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78852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7654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8468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5067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8197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691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8903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628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7922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80329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0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524000" y="3245073"/>
            <a:ext cx="8610600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Shalini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3122114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B.COM(GENERAL)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ALPHA ARTS AND SCIENCE COLLEG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20302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609600" y="1371600"/>
            <a:ext cx="7413625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Koggle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Using this website to collect the data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 spread sheet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Excel sheet is used to arrange the relevant data.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Used  to identify the blank area.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Option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This option is used to remove the blanks.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erformance Level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Grading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- We use the “IFS” formula to grading the employee         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=IFS(Z9&gt;=5,"VERY     HIGH",Z9&gt;=4,"HIGH",Z9&gt;=3,"MED","TRUE", "LOW")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9301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>
            <a:spLocks/>
          </p:cNvSpPr>
          <p:nvPr/>
        </p:nvSpPr>
        <p:spPr>
          <a:xfrm rot="0">
            <a:off x="762000" y="457200"/>
            <a:ext cx="3505199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36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066800" y="1496961"/>
            <a:ext cx="7620000" cy="3477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We use the pivot table to get crisp and clear data about the employee performance . For that we used the below details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 – Gender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-Performance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Row – Business Unit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Value – Count of First name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Graph show the result of this analysis.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7720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9" name="图片" descr="C:\Users\VC\AppData\Local\Packages\Microsoft.Windows.Photos_8wekyb3d8bbwe\TempState\ShareServiceTempFolder\Screenshot (6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85800" y="1150278"/>
            <a:ext cx="8483600" cy="495935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1741735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457200" y="3810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1" name="图片" descr="C:\Users\VC\AppData\Local\Packages\Microsoft.Windows.Photos_8wekyb3d8bbwe\TempState\ShareServiceTempFolder\Screenshot (4)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71600" y="1295399"/>
            <a:ext cx="7262950" cy="54196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9520664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755332" y="1295399"/>
            <a:ext cx="7626668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at this level, targeted interventions are needed to elevate performance.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LOW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93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category,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highlights areas for potential improvement and support.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Conversely, the HIGH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and VERY HIGH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performance levels show a strong and exceptional workforce that drives significant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135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0" i="0" u="none" strike="noStrike" kern="0" cap="none" spc="-8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6385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1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9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173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609600" y="304800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753090" y="1402128"/>
            <a:ext cx="70866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Conducting employee performance analysis is crucial for enhancing productivity and aligning individual efforts with organizational goals.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helps identify strengths and areas for improvement, ensuring that employees receive constructive feedback and targeted development opportunities.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3316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8501062" y="50577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381000" y="328612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381000" y="1232464"/>
            <a:ext cx="8610600" cy="4634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This analysis evaluates employee performance across ten business units,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totaling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2,999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employees.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MEDIUM: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Dominates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LOW: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Significant 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indicating potential areas for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show strong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VERY 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369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excel exceptionally.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 Highlights: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SVG: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and balanced performance levels.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requiring focused development efforts.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goal is to pinpoint trends, celebrate high achievers, and address performance gaps to boost overall effectiveness.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5218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152400" y="212315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25" name="组合"/>
          <p:cNvGrpSpPr>
            <a:grpSpLocks/>
          </p:cNvGrpSpPr>
          <p:nvPr/>
        </p:nvGrpSpPr>
        <p:grpSpPr>
          <a:xfrm>
            <a:off x="8229600" y="3276600"/>
            <a:ext cx="2513985" cy="3886200"/>
            <a:chOff x="8229600" y="3276600"/>
            <a:chExt cx="2513985" cy="38862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8229600" y="7000555"/>
              <a:ext cx="153127" cy="16224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406384" y="3276600"/>
              <a:ext cx="2337200" cy="29203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矩形"/>
          <p:cNvSpPr>
            <a:spLocks/>
          </p:cNvSpPr>
          <p:nvPr/>
        </p:nvSpPr>
        <p:spPr>
          <a:xfrm rot="0">
            <a:off x="533762" y="1647885"/>
            <a:ext cx="7924437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Feedback and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constructive feedback for personal growth and career development, potentially increasing job satisfaction.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Highlights high performers, boosting morale and motivation.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Decision-Making: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Provides data-driven insights to make informed decisions about promotions, training, and resource allocation.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Strategy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align employee performance with organizational goals and identify areas for strategic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Investors/Shareholders: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Impact: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insights into employee performance that can affect overall company productivity and financial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Risk Management: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in identifying potential risks related to workforce performance and strategic execution.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2659697" y="961982"/>
            <a:ext cx="2979103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Heading Semibold" pitchFamily="2" charset="0"/>
                <a:ea typeface="宋体" pitchFamily="0" charset="0"/>
                <a:cs typeface="Calibri" pitchFamily="0" charset="0"/>
              </a:rPr>
              <a:t>STAKEHOLDERS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Sitka Heading Semibold" pitchFamily="2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6896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71750"/>
            <a:ext cx="2695574" cy="3248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304800" y="1096088"/>
            <a:ext cx="9763125" cy="575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2819400" y="2658397"/>
            <a:ext cx="7772400" cy="22467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Find missing area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Remove blanks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Allocate the performance  level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To get detailed summary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Prepare the data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845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381000" y="6096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1295399" y="2097351"/>
            <a:ext cx="6104020" cy="3539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Details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Kaggle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Total features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29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Relevant features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9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Male , Female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Grading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152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667000" y="2389116"/>
            <a:ext cx="6019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the below formula to grading the employee performance level , which help us find their efficiency 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HIGH",Z9&gt;=4,"HIGH",Z9&gt;=3,"MED","TRUE", "LOW")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7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312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23</cp:revision>
  <dcterms:created xsi:type="dcterms:W3CDTF">2024-03-29T15:07:22Z</dcterms:created>
  <dcterms:modified xsi:type="dcterms:W3CDTF">2024-09-20T04:59:30Z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